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7" r:id="rId8"/>
    <p:sldId id="268" r:id="rId9"/>
    <p:sldId id="26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15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7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0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5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3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1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9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3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1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4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4FA966-912A-402C-8C1D-DC0354608A3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7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8063" y="3076984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Group -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Online Vehicle Licensing System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2211862" y="301800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 Diagram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E037C9-2A9D-4FEC-855C-E9C082B4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6" y="87220"/>
            <a:ext cx="9613045" cy="68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2238239" y="851897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Service Interface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443813-8742-4A3E-98D2-50F52836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2" y="1375117"/>
            <a:ext cx="11707714" cy="44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2238239" y="851897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Repository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6D6EEE5-28FF-438D-84B6-A0B46775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0" y="1375117"/>
            <a:ext cx="11696012" cy="41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7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07078" cy="69227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5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3217953" y="2652704"/>
            <a:ext cx="5737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US" sz="6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4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B2CD7244-54DA-4008-AB9D-273D32B12D61}"/>
              </a:ext>
            </a:extLst>
          </p:cNvPr>
          <p:cNvSpPr txBox="1">
            <a:spLocks/>
          </p:cNvSpPr>
          <p:nvPr/>
        </p:nvSpPr>
        <p:spPr>
          <a:xfrm>
            <a:off x="2124005" y="340468"/>
            <a:ext cx="4477520" cy="820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D08FFE-383C-4425-A696-DB0CFF8BBDFF}"/>
              </a:ext>
            </a:extLst>
          </p:cNvPr>
          <p:cNvSpPr txBox="1"/>
          <p:nvPr/>
        </p:nvSpPr>
        <p:spPr>
          <a:xfrm>
            <a:off x="2610922" y="1067759"/>
            <a:ext cx="7822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Obtaining a driving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license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can be challenging without a complete understanding of the required procedures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Consequently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many individuals often rely on agents to assist in the application and acquisition of driving licenses.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simplify this,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government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has chosen to digitalize the procedure with an online platform.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Your group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has been awarded this initiative, and it's imperative for you to work on and deliver the solution.</a:t>
            </a:r>
            <a:endParaRPr lang="en-US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543" y="43617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are two types of licenses issued by RTO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Learner License (LL)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Driving License (DL)</a:t>
            </a:r>
          </a:p>
        </p:txBody>
      </p:sp>
    </p:spTree>
    <p:extLst>
      <p:ext uri="{BB962C8B-B14F-4D97-AF65-F5344CB8AC3E}">
        <p14:creationId xmlns:p14="http://schemas.microsoft.com/office/powerpoint/2010/main" val="3504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B2CD7244-54DA-4008-AB9D-273D32B12D61}"/>
              </a:ext>
            </a:extLst>
          </p:cNvPr>
          <p:cNvSpPr txBox="1">
            <a:spLocks/>
          </p:cNvSpPr>
          <p:nvPr/>
        </p:nvSpPr>
        <p:spPr>
          <a:xfrm>
            <a:off x="2124005" y="340468"/>
            <a:ext cx="4477520" cy="820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1443841"/>
            <a:ext cx="838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DL (driving license) is a very important piece of document that is necessary to be obtained in case you plan to drive a vehicle on public roads.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There are various types of driving license:</a:t>
            </a:r>
          </a:p>
          <a:p>
            <a:pPr marL="342900" indent="-342900"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Driving license for a motorcycle without gear: In case you need to ride a motorcycle or a scooter that doesn’t have manual gear, you need to apply for this kind of DL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Driving license for light motor vehicles: This is the type of driving license you need to apply for in case you plan to ride a two-wheeler with gears or a light motor vehicle such as cars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Driving license issued for transport vehicles: In case you wish to drive heavy motor vehicles that transport goods or passengers, you need to obtain this DL</a:t>
            </a:r>
          </a:p>
        </p:txBody>
      </p:sp>
    </p:spTree>
    <p:extLst>
      <p:ext uri="{BB962C8B-B14F-4D97-AF65-F5344CB8AC3E}">
        <p14:creationId xmlns:p14="http://schemas.microsoft.com/office/powerpoint/2010/main" val="213342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B2CD7244-54DA-4008-AB9D-273D32B12D61}"/>
              </a:ext>
            </a:extLst>
          </p:cNvPr>
          <p:cNvSpPr txBox="1">
            <a:spLocks/>
          </p:cNvSpPr>
          <p:nvPr/>
        </p:nvSpPr>
        <p:spPr>
          <a:xfrm>
            <a:off x="2124005" y="340468"/>
            <a:ext cx="4477520" cy="820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D08FFE-383C-4425-A696-DB0CFF8BBDFF}"/>
              </a:ext>
            </a:extLst>
          </p:cNvPr>
          <p:cNvSpPr txBox="1"/>
          <p:nvPr/>
        </p:nvSpPr>
        <p:spPr>
          <a:xfrm>
            <a:off x="2401658" y="1618861"/>
            <a:ext cx="719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Application will be developed in following Sprints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Core Java +JPA with Hibernate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Spring Boot + Rest Controller + JPA with Hibernate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Angular for UI design (Front End) + Integration with previous Sprint</a:t>
            </a:r>
          </a:p>
        </p:txBody>
      </p:sp>
    </p:spTree>
    <p:extLst>
      <p:ext uri="{BB962C8B-B14F-4D97-AF65-F5344CB8AC3E}">
        <p14:creationId xmlns:p14="http://schemas.microsoft.com/office/powerpoint/2010/main" val="416750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xmlns="" id="{06F89B2F-4FE8-4FCC-9E43-B4A6CCE91ECE}"/>
              </a:ext>
            </a:extLst>
          </p:cNvPr>
          <p:cNvSpPr txBox="1">
            <a:spLocks/>
          </p:cNvSpPr>
          <p:nvPr/>
        </p:nvSpPr>
        <p:spPr>
          <a:xfrm>
            <a:off x="2614482" y="563410"/>
            <a:ext cx="6984156" cy="863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Plan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16093D-90E2-4221-B4C3-A2263391E409}"/>
              </a:ext>
            </a:extLst>
          </p:cNvPr>
          <p:cNvSpPr txBox="1">
            <a:spLocks/>
          </p:cNvSpPr>
          <p:nvPr/>
        </p:nvSpPr>
        <p:spPr>
          <a:xfrm>
            <a:off x="4009877" y="1637766"/>
            <a:ext cx="5588761" cy="50110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27013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23177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-219075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Design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the case study in incremental manner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853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2238239" y="851897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7D08FFE-383C-4425-A696-DB0CFF8BBDFF}"/>
              </a:ext>
            </a:extLst>
          </p:cNvPr>
          <p:cNvSpPr txBox="1"/>
          <p:nvPr/>
        </p:nvSpPr>
        <p:spPr>
          <a:xfrm>
            <a:off x="2554938" y="1600101"/>
            <a:ext cx="719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RTO Officer Module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 Module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Learner License Module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Driving License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049F4390-C27A-47C6-844B-828F200A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381" y="-3133898"/>
            <a:ext cx="8076365" cy="28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7F9514-8BB6-4452-A941-099C600254D4}"/>
              </a:ext>
            </a:extLst>
          </p:cNvPr>
          <p:cNvSpPr txBox="1"/>
          <p:nvPr/>
        </p:nvSpPr>
        <p:spPr>
          <a:xfrm>
            <a:off x="2028785" y="770795"/>
            <a:ext cx="6447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 of obtaining Learner License (LL)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E8B5AD8-A686-4F9E-ACDB-30E202BA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593" y="3020202"/>
            <a:ext cx="104958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endParaRPr lang="en-US" altLang="en-US" sz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AutoNum type="alphaLcParenR"/>
              <a:defRPr/>
            </a:pPr>
            <a:endParaRPr lang="en-US" altLang="en-US" sz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kumimoji="0" lang="en-US" altLang="en-US" sz="8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3E685A-DF9D-482B-9A47-3C8B8F81A273}"/>
              </a:ext>
            </a:extLst>
          </p:cNvPr>
          <p:cNvSpPr txBox="1"/>
          <p:nvPr/>
        </p:nvSpPr>
        <p:spPr>
          <a:xfrm>
            <a:off x="2328770" y="1299877"/>
            <a:ext cx="99306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 of obtaining </a:t>
            </a:r>
            <a:r>
              <a:rPr kumimoji="0" lang="en-US" altLang="en-US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Learner License: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Fill the application form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Upload the necessary documents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Pay the fees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Verify pay status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Print the receipt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Book the slot for 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6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049F4390-C27A-47C6-844B-828F200A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381" y="-3133898"/>
            <a:ext cx="8076365" cy="28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7F9514-8BB6-4452-A941-099C600254D4}"/>
              </a:ext>
            </a:extLst>
          </p:cNvPr>
          <p:cNvSpPr txBox="1"/>
          <p:nvPr/>
        </p:nvSpPr>
        <p:spPr>
          <a:xfrm>
            <a:off x="2037578" y="1484461"/>
            <a:ext cx="6447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 of obtaining Driving License (DL)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E8B5AD8-A686-4F9E-ACDB-30E202BA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593" y="3020202"/>
            <a:ext cx="104958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endParaRPr lang="en-US" altLang="en-US" sz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AutoNum type="alphaLcParenR"/>
              <a:defRPr/>
            </a:pPr>
            <a:endParaRPr lang="en-US" altLang="en-US" sz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kumimoji="0" lang="en-US" altLang="en-US" sz="8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3E685A-DF9D-482B-9A47-3C8B8F81A273}"/>
              </a:ext>
            </a:extLst>
          </p:cNvPr>
          <p:cNvSpPr txBox="1"/>
          <p:nvPr/>
        </p:nvSpPr>
        <p:spPr>
          <a:xfrm>
            <a:off x="2847516" y="2064808"/>
            <a:ext cx="993063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 of obtaining </a:t>
            </a:r>
            <a:r>
              <a:rPr kumimoji="0" lang="en-US" altLang="en-US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Driving License: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Fill the application form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Upload the necessary documents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Upload the photo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Book the slot for DL test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Pay the fees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Verify the fees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Print the receipt</a:t>
            </a:r>
            <a:endParaRPr kumimoji="0" lang="en-US" altLang="en-US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5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049F4390-C27A-47C6-844B-828F200A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381" y="-3133898"/>
            <a:ext cx="8076365" cy="28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7F9514-8BB6-4452-A941-099C600254D4}"/>
              </a:ext>
            </a:extLst>
          </p:cNvPr>
          <p:cNvSpPr txBox="1"/>
          <p:nvPr/>
        </p:nvSpPr>
        <p:spPr>
          <a:xfrm>
            <a:off x="1993616" y="55247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E8B5AD8-A686-4F9E-ACDB-30E202BA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593" y="3020202"/>
            <a:ext cx="104958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endParaRPr lang="en-US" altLang="en-US" sz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AutoNum type="alphaLcParenR"/>
              <a:defRPr/>
            </a:pPr>
            <a:endParaRPr lang="en-US" altLang="en-US" sz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kumimoji="0" lang="en-US" altLang="en-US" sz="8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3E685A-DF9D-482B-9A47-3C8B8F81A273}"/>
              </a:ext>
            </a:extLst>
          </p:cNvPr>
          <p:cNvSpPr txBox="1"/>
          <p:nvPr/>
        </p:nvSpPr>
        <p:spPr>
          <a:xfrm>
            <a:off x="2261362" y="1159201"/>
            <a:ext cx="99306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Online vehicle license application contains mainly two module: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en-US" sz="14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Module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Login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Schedule appointment for Learning License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Schedule appointment for Driving License Test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Cancel appointment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Attend Exam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View Result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RTO Officer Module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Login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Manage User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Manage License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Manage Exam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3386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133</TotalTime>
  <Words>455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Corbel</vt:lpstr>
      <vt:lpstr>Times New Roman</vt:lpstr>
      <vt:lpstr>Verdana</vt:lpstr>
      <vt:lpstr>Parallax</vt:lpstr>
      <vt:lpstr>Group -  Project Online Vehicle Licensing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-  Project Ticket Booking Platform</dc:title>
  <dc:creator>Amit Badhe</dc:creator>
  <cp:lastModifiedBy>Microsoft account</cp:lastModifiedBy>
  <cp:revision>6</cp:revision>
  <dcterms:created xsi:type="dcterms:W3CDTF">2023-10-12T07:54:05Z</dcterms:created>
  <dcterms:modified xsi:type="dcterms:W3CDTF">2023-10-27T09:49:14Z</dcterms:modified>
</cp:coreProperties>
</file>