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19983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26096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923240" y="182880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990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6096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923240" y="4646880"/>
            <a:ext cx="348732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9040" y="301320"/>
            <a:ext cx="1079856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000" b="1" strike="noStrike" spc="-1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48800" y="464688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endParaRPr lang="en-IN" sz="6000" b="0" strike="noStrike" spc="-1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48800" y="1828800"/>
            <a:ext cx="52851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99040" y="4646880"/>
            <a:ext cx="10830960" cy="2573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63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4066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566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C1A2F11-CC6A-4947-A47A-907A5576F3BC}" type="slidenum"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48640" y="301320"/>
            <a:ext cx="10798560" cy="44535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IN" sz="8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52960" y="5216400"/>
            <a:ext cx="10789920" cy="1550160"/>
          </a:xfrm>
          <a:prstGeom prst="rect">
            <a:avLst/>
          </a:prstGeom>
        </p:spPr>
        <p:txBody>
          <a:bodyPr lIns="0" tIns="0" rIns="0" bIns="0">
            <a:normAutofit fontScale="35000"/>
          </a:bodyPr>
          <a:lstStyle/>
          <a:p>
            <a:pPr marL="432000" indent="-324000">
              <a:spcAft>
                <a:spcPts val="123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solidFill>
                  <a:srgbClr val="DBF5F9"/>
                </a:solid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2200" b="0" strike="noStrike" spc="-1">
                <a:solidFill>
                  <a:srgbClr val="DBF5F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DBF5F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DBF5F9"/>
                </a:solidFill>
                <a:latin typeface="Source Sans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8560" cy="126216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99040" y="1920240"/>
            <a:ext cx="10739520" cy="4663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2A6099"/>
                </a:solid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2A6099"/>
                </a:solid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solidFill>
                  <a:srgbClr val="2A6099"/>
                </a:solid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2A6099"/>
                </a:solid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2A6099"/>
                </a:solid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2A6099"/>
                </a:solidFill>
                <a:latin typeface="Source Sans Pro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9904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102560" y="68871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02200" y="68871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F28D02B-6B0F-4BBA-8362-B8BA8ABCC9DC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040" y="301320"/>
            <a:ext cx="10798560" cy="126216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rPr lang="en-IN" sz="6000" b="0" strike="noStrike" spc="-1">
                <a:solidFill>
                  <a:srgbClr val="04617B"/>
                </a:solidFill>
                <a:latin typeface="Source Sans Pro Light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040" y="1828800"/>
            <a:ext cx="10830960" cy="539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2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23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lang="en-IN" sz="2400" b="0" strike="noStrike" spc="-1"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Source Sans Pro"/>
              </a:rPr>
              <a:t>Seventh Outline Level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99040" y="6827760"/>
            <a:ext cx="2795400" cy="5216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102560" y="6827760"/>
            <a:ext cx="3803040" cy="5216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&lt;footer&gt;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9188640" y="6827760"/>
            <a:ext cx="2253600" cy="5216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7B8ABE5-3FB7-482B-9041-8093311DCB5B}" type="slidenum">
              <a:rPr lang="en-IN" sz="2400" b="0" strike="noStrike" spc="-1">
                <a:solidFill>
                  <a:srgbClr val="484848"/>
                </a:solidFill>
                <a:latin typeface="Source Sans Pro"/>
              </a:rPr>
              <a:t>‹#›</a:t>
            </a:fld>
            <a:endParaRPr lang="en-IN" sz="2400" b="0" strike="noStrike" spc="-1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48640" y="301320"/>
            <a:ext cx="7327669" cy="4453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8000" b="0" strike="noStrike" spc="-1">
                <a:solidFill>
                  <a:srgbClr val="04617B"/>
                </a:solidFill>
                <a:latin typeface="Source Sans Pro Light"/>
              </a:rPr>
              <a:t>Java Script</a:t>
            </a:r>
          </a:p>
        </p:txBody>
      </p:sp>
      <p:sp>
        <p:nvSpPr>
          <p:cNvPr id="124" name="TextShape 2"/>
          <p:cNvSpPr txBox="1"/>
          <p:nvPr/>
        </p:nvSpPr>
        <p:spPr>
          <a:xfrm>
            <a:off x="552960" y="5216400"/>
            <a:ext cx="10789920" cy="155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IN" sz="3600" b="1" strike="noStrike" spc="-1">
                <a:solidFill>
                  <a:srgbClr val="DBF5F9"/>
                </a:solidFill>
                <a:latin typeface="Source Sans Pro"/>
              </a:rPr>
              <a:t>Building Event Based Web Applications.</a:t>
            </a: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9802325" y="0"/>
            <a:ext cx="2196000" cy="8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Course Objective	</a:t>
            </a:r>
          </a:p>
        </p:txBody>
      </p:sp>
      <p:sp>
        <p:nvSpPr>
          <p:cNvPr id="127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Understanding Java Script.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Java Script Programming approach.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Data types.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Objects and Functions.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Understanding classes.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Understanding error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Requirement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Adding presentation logic.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Triggering action on specific event.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Creating Rich Internet Applications (RIA).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Java Script</a:t>
            </a:r>
          </a:p>
        </p:txBody>
      </p:sp>
      <p:sp>
        <p:nvSpPr>
          <p:cNvPr id="131" name="TextShape 2"/>
          <p:cNvSpPr txBox="1"/>
          <p:nvPr/>
        </p:nvSpPr>
        <p:spPr>
          <a:xfrm>
            <a:off x="599040" y="1920240"/>
            <a:ext cx="10739520" cy="4663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Java script easily embedded into HTML.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Java Script gives HTML designer a programming tool.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It can react on events.</a:t>
            </a:r>
          </a:p>
          <a:p>
            <a:pPr marL="432000" indent="-324000"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Source Sans Pro"/>
              </a:rPr>
              <a:t>It can read HTML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Java Script Hello World	</a:t>
            </a: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436680" y="1872000"/>
            <a:ext cx="5971320" cy="488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Java Script Data Type</a:t>
            </a: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3240000" y="1944000"/>
            <a:ext cx="5714640" cy="459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Continue</a:t>
            </a:r>
          </a:p>
        </p:txBody>
      </p:sp>
      <p:pic>
        <p:nvPicPr>
          <p:cNvPr id="137" name="Picture 136"/>
          <p:cNvPicPr/>
          <p:nvPr/>
        </p:nvPicPr>
        <p:blipFill>
          <a:blip r:embed="rId2"/>
          <a:stretch/>
        </p:blipFill>
        <p:spPr>
          <a:xfrm>
            <a:off x="4436280" y="1656000"/>
            <a:ext cx="3771720" cy="503640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3"/>
          <a:stretch/>
        </p:blipFill>
        <p:spPr>
          <a:xfrm>
            <a:off x="86040" y="1628280"/>
            <a:ext cx="2361960" cy="3123720"/>
          </a:xfrm>
          <a:prstGeom prst="rect">
            <a:avLst/>
          </a:prstGeom>
          <a:ln>
            <a:noFill/>
          </a:ln>
        </p:spPr>
      </p:pic>
      <p:pic>
        <p:nvPicPr>
          <p:cNvPr id="139" name="Picture 138"/>
          <p:cNvPicPr/>
          <p:nvPr/>
        </p:nvPicPr>
        <p:blipFill>
          <a:blip r:embed="rId4"/>
          <a:stretch/>
        </p:blipFill>
        <p:spPr>
          <a:xfrm>
            <a:off x="144000" y="4947480"/>
            <a:ext cx="3672000" cy="1836360"/>
          </a:xfrm>
          <a:prstGeom prst="rect">
            <a:avLst/>
          </a:prstGeom>
          <a:ln>
            <a:noFill/>
          </a:ln>
        </p:spPr>
      </p:pic>
      <p:sp>
        <p:nvSpPr>
          <p:cNvPr id="140" name="Line 2"/>
          <p:cNvSpPr/>
          <p:nvPr/>
        </p:nvSpPr>
        <p:spPr>
          <a:xfrm flipH="1">
            <a:off x="4032000" y="1584000"/>
            <a:ext cx="72000" cy="5184000"/>
          </a:xfrm>
          <a:prstGeom prst="line">
            <a:avLst/>
          </a:prstGeom>
          <a:ln w="36000">
            <a:solidFill>
              <a:srgbClr val="0461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3"/>
          <p:cNvSpPr/>
          <p:nvPr/>
        </p:nvSpPr>
        <p:spPr>
          <a:xfrm flipH="1">
            <a:off x="8536320" y="1512000"/>
            <a:ext cx="31680" cy="5468400"/>
          </a:xfrm>
          <a:prstGeom prst="line">
            <a:avLst/>
          </a:prstGeom>
          <a:ln w="36000">
            <a:solidFill>
              <a:srgbClr val="04617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141"/>
          <p:cNvPicPr/>
          <p:nvPr/>
        </p:nvPicPr>
        <p:blipFill>
          <a:blip r:embed="rId5"/>
          <a:stretch/>
        </p:blipFill>
        <p:spPr>
          <a:xfrm>
            <a:off x="8994600" y="1512000"/>
            <a:ext cx="2453400" cy="506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99040" y="121320"/>
            <a:ext cx="107985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/>
          <a:p>
            <a:r>
              <a:rPr lang="en-IN" sz="6000" b="0" strike="noStrike" spc="-1">
                <a:solidFill>
                  <a:srgbClr val="FFFFFF"/>
                </a:solidFill>
                <a:latin typeface="Source Sans Pro Light"/>
              </a:rPr>
              <a:t>Programming Control logic</a:t>
            </a:r>
          </a:p>
        </p:txBody>
      </p:sp>
      <p:sp>
        <p:nvSpPr>
          <p:cNvPr id="144" name="TextShape 2"/>
          <p:cNvSpPr txBox="1"/>
          <p:nvPr/>
        </p:nvSpPr>
        <p:spPr>
          <a:xfrm>
            <a:off x="5112000" y="1711800"/>
            <a:ext cx="6066720" cy="2176200"/>
          </a:xfrm>
          <a:prstGeom prst="rect">
            <a:avLst/>
          </a:prstGeom>
          <a:noFill/>
          <a:ln>
            <a:noFill/>
          </a:ln>
        </p:spPr>
        <p:txBody>
          <a:bodyPr lIns="36000" tIns="36000" rIns="36000" bIns="36000" anchor="ctr"/>
          <a:lstStyle/>
          <a:p>
            <a:r>
              <a:rPr lang="en-IN" sz="2200" b="0" strike="noStrike" spc="-1">
                <a:latin typeface="Source Sans Pro"/>
              </a:rPr>
              <a:t>Java script contains all programming contraints like</a:t>
            </a:r>
          </a:p>
          <a:p>
            <a:r>
              <a:rPr lang="en-IN" sz="2200" b="0" strike="noStrike" spc="-1">
                <a:latin typeface="Source Sans Pro"/>
              </a:rPr>
              <a:t>1) loops</a:t>
            </a:r>
          </a:p>
          <a:p>
            <a:r>
              <a:rPr lang="en-IN" sz="2200" b="0" strike="noStrike" spc="-1">
                <a:latin typeface="Source Sans Pro"/>
              </a:rPr>
              <a:t>2) if else</a:t>
            </a:r>
          </a:p>
          <a:p>
            <a:r>
              <a:rPr lang="en-IN" sz="2200" b="0" strike="noStrike" spc="-1">
                <a:latin typeface="Source Sans Pro"/>
              </a:rPr>
              <a:t>3) switch case.</a:t>
            </a:r>
          </a:p>
          <a:p>
            <a:r>
              <a:rPr lang="en-IN" sz="2200" b="0" strike="noStrike" spc="-1">
                <a:latin typeface="Source Sans Pro"/>
              </a:rPr>
              <a:t>4) operators (===  unique in java script)</a:t>
            </a:r>
          </a:p>
          <a:p>
            <a:endParaRPr lang="en-IN" sz="2200" b="0" strike="noStrike" spc="-1">
              <a:latin typeface="Source Sans Pro"/>
            </a:endParaRPr>
          </a:p>
        </p:txBody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72000" y="1584000"/>
            <a:ext cx="4792680" cy="542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99040" y="841320"/>
            <a:ext cx="1079856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IN" sz="4000" b="1" strike="noStrike" spc="-1" dirty="0">
                <a:solidFill>
                  <a:srgbClr val="04617B"/>
                </a:solidFill>
                <a:latin typeface="Source Sans Pro Black"/>
              </a:rPr>
              <a:t>END of </a:t>
            </a:r>
            <a:r>
              <a:rPr lang="en-IN" sz="4000" b="1" strike="noStrike" spc="-1">
                <a:solidFill>
                  <a:srgbClr val="04617B"/>
                </a:solidFill>
                <a:latin typeface="Source Sans Pro Black"/>
              </a:rPr>
              <a:t>Java Script</a:t>
            </a:r>
            <a:endParaRPr lang="en-IN" sz="4000" b="1" strike="noStrike" spc="-1" dirty="0">
              <a:solidFill>
                <a:srgbClr val="04617B"/>
              </a:solidFill>
              <a:latin typeface="Source Sans Pr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127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Source Sans Pro</vt:lpstr>
      <vt:lpstr>Source Sans Pro Black</vt:lpstr>
      <vt:lpstr>Source Sans Pro Light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/>
  <dc:description/>
  <cp:lastModifiedBy>ashish bansal</cp:lastModifiedBy>
  <cp:revision>21</cp:revision>
  <dcterms:created xsi:type="dcterms:W3CDTF">2019-08-24T18:43:10Z</dcterms:created>
  <dcterms:modified xsi:type="dcterms:W3CDTF">2020-03-02T15:27:09Z</dcterms:modified>
  <dc:language>en-IN</dc:language>
</cp:coreProperties>
</file>