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84"/>
      </p:cViewPr>
      <p:guideLst>
        <p:guide orient="horz" pos="368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principal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blipFill>
                <a:blip r:embed="rId15"/>
                <a:stretch>
                  <a:fillRect l="-1786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10800000">
            <a:off x="4707000" y="3258197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形状 1">
            <a:extLst>
              <a:ext uri="{FF2B5EF4-FFF2-40B4-BE49-F238E27FC236}">
                <a16:creationId xmlns:a16="http://schemas.microsoft.com/office/drawing/2014/main" id="{9C96C629-A592-D99B-8874-3B7B82ED81E2}"/>
              </a:ext>
            </a:extLst>
          </p:cNvPr>
          <p:cNvSpPr/>
          <p:nvPr/>
        </p:nvSpPr>
        <p:spPr>
          <a:xfrm>
            <a:off x="4934662" y="2295966"/>
            <a:ext cx="414577" cy="129308"/>
          </a:xfrm>
          <a:custGeom>
            <a:avLst/>
            <a:gdLst>
              <a:gd name="connsiteX0" fmla="*/ 420624 w 420624"/>
              <a:gd name="connsiteY0" fmla="*/ 73152 h 148418"/>
              <a:gd name="connsiteX1" fmla="*/ 109728 w 420624"/>
              <a:gd name="connsiteY1" fmla="*/ 146304 h 148418"/>
              <a:gd name="connsiteX2" fmla="*/ 0 w 420624"/>
              <a:gd name="connsiteY2" fmla="*/ 0 h 1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" h="148418">
                <a:moveTo>
                  <a:pt x="420624" y="73152"/>
                </a:moveTo>
                <a:cubicBezTo>
                  <a:pt x="300228" y="115824"/>
                  <a:pt x="179832" y="158496"/>
                  <a:pt x="109728" y="146304"/>
                </a:cubicBezTo>
                <a:cubicBezTo>
                  <a:pt x="39624" y="134112"/>
                  <a:pt x="6096" y="27432"/>
                  <a:pt x="0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/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/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89DBFA-3516-A626-D63E-BC6D2370D927}"/>
              </a:ext>
            </a:extLst>
          </p:cNvPr>
          <p:cNvCxnSpPr>
            <a:cxnSpLocks/>
          </p:cNvCxnSpPr>
          <p:nvPr/>
        </p:nvCxnSpPr>
        <p:spPr>
          <a:xfrm>
            <a:off x="2957020" y="2006465"/>
            <a:ext cx="1299010" cy="92463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B5C9EC0F-3157-F40D-2801-BB906380A1F2}"/>
              </a:ext>
            </a:extLst>
          </p:cNvPr>
          <p:cNvSpPr/>
          <p:nvPr/>
        </p:nvSpPr>
        <p:spPr>
          <a:xfrm rot="9977797">
            <a:off x="2796106" y="1901455"/>
            <a:ext cx="2919848" cy="1902325"/>
          </a:xfrm>
          <a:prstGeom prst="parallelogram">
            <a:avLst/>
          </a:prstGeom>
          <a:solidFill>
            <a:srgbClr val="DFDFDF">
              <a:alpha val="87843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6BA3487-7B2B-90DE-7A53-EFBBFA30EAE4}"/>
              </a:ext>
            </a:extLst>
          </p:cNvPr>
          <p:cNvSpPr/>
          <p:nvPr/>
        </p:nvSpPr>
        <p:spPr>
          <a:xfrm>
            <a:off x="5039528" y="2135489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5CC368B-298F-FBF5-6DF9-B4741073CF84}"/>
              </a:ext>
            </a:extLst>
          </p:cNvPr>
          <p:cNvCxnSpPr>
            <a:cxnSpLocks/>
          </p:cNvCxnSpPr>
          <p:nvPr/>
        </p:nvCxnSpPr>
        <p:spPr>
          <a:xfrm>
            <a:off x="5113198" y="2215541"/>
            <a:ext cx="1071361" cy="141184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69C6E1-D191-C4D8-76A9-3808F5021DE9}"/>
              </a:ext>
            </a:extLst>
          </p:cNvPr>
          <p:cNvCxnSpPr>
            <a:cxnSpLocks/>
          </p:cNvCxnSpPr>
          <p:nvPr/>
        </p:nvCxnSpPr>
        <p:spPr>
          <a:xfrm>
            <a:off x="4256030" y="2925750"/>
            <a:ext cx="1570098" cy="111759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B05E032-64EB-3B1D-5FB7-929E78CA0C3A}"/>
              </a:ext>
            </a:extLst>
          </p:cNvPr>
          <p:cNvSpPr/>
          <p:nvPr/>
        </p:nvSpPr>
        <p:spPr>
          <a:xfrm rot="9977797">
            <a:off x="4842896" y="3350001"/>
            <a:ext cx="1948177" cy="1269267"/>
          </a:xfrm>
          <a:prstGeom prst="parallelogram">
            <a:avLst/>
          </a:prstGeom>
          <a:solidFill>
            <a:srgbClr val="00B0F0">
              <a:alpha val="78824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C5012B7-2DD5-7026-22AB-42C44F496E67}"/>
              </a:ext>
            </a:extLst>
          </p:cNvPr>
          <p:cNvCxnSpPr>
            <a:cxnSpLocks/>
          </p:cNvCxnSpPr>
          <p:nvPr/>
        </p:nvCxnSpPr>
        <p:spPr>
          <a:xfrm>
            <a:off x="5816984" y="4038998"/>
            <a:ext cx="1339883" cy="953727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/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AEDD26-1257-76C0-3FD1-F891092D5E83}"/>
              </a:ext>
            </a:extLst>
          </p:cNvPr>
          <p:cNvCxnSpPr>
            <a:cxnSpLocks/>
          </p:cNvCxnSpPr>
          <p:nvPr/>
        </p:nvCxnSpPr>
        <p:spPr>
          <a:xfrm flipV="1">
            <a:off x="4511916" y="3734114"/>
            <a:ext cx="2471685" cy="63219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612A3D7-A126-3132-71EF-100DBA710FEE}"/>
              </a:ext>
            </a:extLst>
          </p:cNvPr>
          <p:cNvCxnSpPr>
            <a:cxnSpLocks/>
          </p:cNvCxnSpPr>
          <p:nvPr/>
        </p:nvCxnSpPr>
        <p:spPr>
          <a:xfrm>
            <a:off x="5816984" y="3007816"/>
            <a:ext cx="0" cy="198490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/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/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1F38351-CEF6-9872-F197-49F3B61B68F0}"/>
              </a:ext>
            </a:extLst>
          </p:cNvPr>
          <p:cNvCxnSpPr>
            <a:cxnSpLocks/>
          </p:cNvCxnSpPr>
          <p:nvPr/>
        </p:nvCxnSpPr>
        <p:spPr>
          <a:xfrm flipV="1">
            <a:off x="3054698" y="1473382"/>
            <a:ext cx="2845026" cy="6970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30ACBA-8E5E-5520-259D-0D09DC1FBC74}"/>
              </a:ext>
            </a:extLst>
          </p:cNvPr>
          <p:cNvCxnSpPr>
            <a:cxnSpLocks/>
          </p:cNvCxnSpPr>
          <p:nvPr/>
        </p:nvCxnSpPr>
        <p:spPr>
          <a:xfrm flipH="1">
            <a:off x="3055603" y="2162528"/>
            <a:ext cx="9037" cy="2644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/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/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/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C79AA4E3-E3C8-66E3-9356-65E4AC1C79EF}"/>
              </a:ext>
            </a:extLst>
          </p:cNvPr>
          <p:cNvSpPr/>
          <p:nvPr/>
        </p:nvSpPr>
        <p:spPr>
          <a:xfrm>
            <a:off x="6132538" y="3582601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554F403-E272-018C-6E78-C219A8A17A1E}"/>
              </a:ext>
            </a:extLst>
          </p:cNvPr>
          <p:cNvCxnSpPr>
            <a:cxnSpLocks/>
          </p:cNvCxnSpPr>
          <p:nvPr/>
        </p:nvCxnSpPr>
        <p:spPr>
          <a:xfrm flipV="1">
            <a:off x="2855913" y="2503873"/>
            <a:ext cx="3160441" cy="808364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/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/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blipFill>
                <a:blip r:embed="rId9"/>
                <a:stretch>
                  <a:fillRect l="-33333" r="-33333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281987-5D20-46A1-F558-21D0259C5082}"/>
              </a:ext>
            </a:extLst>
          </p:cNvPr>
          <p:cNvCxnSpPr>
            <a:cxnSpLocks/>
          </p:cNvCxnSpPr>
          <p:nvPr/>
        </p:nvCxnSpPr>
        <p:spPr>
          <a:xfrm>
            <a:off x="4292292" y="1632850"/>
            <a:ext cx="0" cy="2437458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/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blipFill>
                <a:blip r:embed="rId10"/>
                <a:stretch>
                  <a:fillRect t="-4167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73CDF9-F060-BF5C-3407-57A2368C89F7}"/>
              </a:ext>
            </a:extLst>
          </p:cNvPr>
          <p:cNvCxnSpPr>
            <a:cxnSpLocks/>
          </p:cNvCxnSpPr>
          <p:nvPr/>
        </p:nvCxnSpPr>
        <p:spPr>
          <a:xfrm>
            <a:off x="5456305" y="1619583"/>
            <a:ext cx="1140417" cy="1515865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9C76F10-2BAD-2AE8-1308-BC9976537725}"/>
              </a:ext>
            </a:extLst>
          </p:cNvPr>
          <p:cNvCxnSpPr>
            <a:cxnSpLocks/>
          </p:cNvCxnSpPr>
          <p:nvPr/>
        </p:nvCxnSpPr>
        <p:spPr>
          <a:xfrm flipV="1">
            <a:off x="4325252" y="2214076"/>
            <a:ext cx="781827" cy="199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20FC6B9-D1B3-50DD-4728-F4498837A32C}"/>
              </a:ext>
            </a:extLst>
          </p:cNvPr>
          <p:cNvCxnSpPr>
            <a:cxnSpLocks/>
          </p:cNvCxnSpPr>
          <p:nvPr/>
        </p:nvCxnSpPr>
        <p:spPr>
          <a:xfrm flipV="1">
            <a:off x="5117127" y="2246170"/>
            <a:ext cx="0" cy="486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788E50A-233A-20DE-98ED-C95E768F8D67}"/>
              </a:ext>
            </a:extLst>
          </p:cNvPr>
          <p:cNvCxnSpPr>
            <a:cxnSpLocks/>
          </p:cNvCxnSpPr>
          <p:nvPr/>
        </p:nvCxnSpPr>
        <p:spPr>
          <a:xfrm flipV="1">
            <a:off x="5824594" y="3668171"/>
            <a:ext cx="324000" cy="86400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33E54D1-FF49-BC4C-F687-C742B3C9B654}"/>
              </a:ext>
            </a:extLst>
          </p:cNvPr>
          <p:cNvCxnSpPr>
            <a:cxnSpLocks/>
          </p:cNvCxnSpPr>
          <p:nvPr/>
        </p:nvCxnSpPr>
        <p:spPr>
          <a:xfrm flipV="1">
            <a:off x="6230911" y="3711371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9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67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zqtjtmnv</cp:lastModifiedBy>
  <cp:revision>19</cp:revision>
  <dcterms:created xsi:type="dcterms:W3CDTF">2022-05-22T02:42:48Z</dcterms:created>
  <dcterms:modified xsi:type="dcterms:W3CDTF">2022-05-31T11:32:25Z</dcterms:modified>
</cp:coreProperties>
</file>