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110" d="100"/>
          <a:sy n="110" d="100"/>
        </p:scale>
        <p:origin x="62" y="-14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线连接符 38">
            <a:extLst>
              <a:ext uri="{FF2B5EF4-FFF2-40B4-BE49-F238E27FC236}">
                <a16:creationId xmlns:a16="http://schemas.microsoft.com/office/drawing/2014/main" id="{21B8A3F3-516D-C310-5736-8BA4E966D946}"/>
              </a:ext>
            </a:extLst>
          </p:cNvPr>
          <p:cNvCxnSpPr>
            <a:cxnSpLocks/>
          </p:cNvCxnSpPr>
          <p:nvPr/>
        </p:nvCxnSpPr>
        <p:spPr>
          <a:xfrm>
            <a:off x="4303105" y="1166921"/>
            <a:ext cx="1052632" cy="15065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6609449" y="4535723"/>
            <a:ext cx="209" cy="833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76193-FCDA-48A0-877F-052E6EC6BEFA}"/>
              </a:ext>
            </a:extLst>
          </p:cNvPr>
          <p:cNvSpPr txBox="1"/>
          <p:nvPr/>
        </p:nvSpPr>
        <p:spPr>
          <a:xfrm>
            <a:off x="6609448" y="51279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CN" sz="1600" i="1" dirty="0">
                <a:latin typeface="Consolas" panose="020B0609020204030204" pitchFamily="49" charset="0"/>
              </a:rPr>
              <a:t>Y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787984" y="3959946"/>
            <a:ext cx="804759" cy="535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51459" y="3262509"/>
            <a:ext cx="1841284" cy="12328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762904"/>
            <a:ext cx="2728654" cy="2743372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0369" y="2367270"/>
            <a:ext cx="1272374" cy="21281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/>
              <p:nvPr/>
            </p:nvSpPr>
            <p:spPr>
              <a:xfrm>
                <a:off x="2922775" y="1952167"/>
                <a:ext cx="4798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75" y="1952167"/>
                <a:ext cx="4798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05183" y="4395195"/>
                <a:ext cx="506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83" y="4395195"/>
                <a:ext cx="5069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6748724-DF00-14C2-DDFA-DB8E95F43705}"/>
                  </a:ext>
                </a:extLst>
              </p:cNvPr>
              <p:cNvSpPr txBox="1"/>
              <p:nvPr/>
            </p:nvSpPr>
            <p:spPr>
              <a:xfrm rot="4756815">
                <a:off x="5024955" y="2664938"/>
                <a:ext cx="59304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6748724-DF00-14C2-DDFA-DB8E95F4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56815">
                <a:off x="5024955" y="2664938"/>
                <a:ext cx="593047" cy="3915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4357134" y="2257412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357134" y="2257412"/>
                <a:ext cx="99482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5016620" y="3146584"/>
                <a:ext cx="1189493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5016620" y="3146584"/>
                <a:ext cx="1189493" cy="3247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5781107">
            <a:off x="4925270" y="3120725"/>
            <a:ext cx="67869" cy="367902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/>
              <p:nvPr/>
            </p:nvSpPr>
            <p:spPr>
              <a:xfrm rot="18817345">
                <a:off x="5115536" y="1600392"/>
                <a:ext cx="1597040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15536" y="1600392"/>
                <a:ext cx="1597040" cy="32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线连接符 17">
            <a:extLst>
              <a:ext uri="{FF2B5EF4-FFF2-40B4-BE49-F238E27FC236}">
                <a16:creationId xmlns:a16="http://schemas.microsoft.com/office/drawing/2014/main" id="{B1557DB3-563F-85BC-017C-36E1392DE0B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43021" y="2667883"/>
            <a:ext cx="1249722" cy="18275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8914" y="3976900"/>
            <a:ext cx="532279" cy="535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FF0355E-C9D1-A827-808A-E9D2E25F2C0F}"/>
              </a:ext>
            </a:extLst>
          </p:cNvPr>
          <p:cNvSpPr/>
          <p:nvPr/>
        </p:nvSpPr>
        <p:spPr>
          <a:xfrm>
            <a:off x="6585824" y="4488474"/>
            <a:ext cx="47249" cy="47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/>
              <p:nvPr/>
            </p:nvSpPr>
            <p:spPr>
              <a:xfrm>
                <a:off x="4080212" y="1140000"/>
                <a:ext cx="492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12" y="1140000"/>
                <a:ext cx="4928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6D53433-9EB1-4AD8-2413-9F7F7DB152B4}"/>
                  </a:ext>
                </a:extLst>
              </p:cNvPr>
              <p:cNvSpPr txBox="1"/>
              <p:nvPr/>
            </p:nvSpPr>
            <p:spPr>
              <a:xfrm rot="2830732">
                <a:off x="4542303" y="3343788"/>
                <a:ext cx="59253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6D53433-9EB1-4AD8-2413-9F7F7DB15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30732">
                <a:off x="4542303" y="3343788"/>
                <a:ext cx="592535" cy="3915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52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徐 伟</cp:lastModifiedBy>
  <cp:revision>10</cp:revision>
  <dcterms:created xsi:type="dcterms:W3CDTF">2022-05-22T02:42:48Z</dcterms:created>
  <dcterms:modified xsi:type="dcterms:W3CDTF">2022-05-27T00:29:43Z</dcterms:modified>
</cp:coreProperties>
</file>