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48"/>
  </p:normalViewPr>
  <p:slideViewPr>
    <p:cSldViewPr snapToGrid="0" snapToObjects="1">
      <p:cViewPr>
        <p:scale>
          <a:sx n="170" d="100"/>
          <a:sy n="170" d="100"/>
        </p:scale>
        <p:origin x="-1960" y="-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A9887-47A7-28B2-628D-45A2107DD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92FB79-F202-CE04-F94B-ADB0C010D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42F98-9FF8-87E3-7989-30611764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2E3D-88E5-6A43-B1C0-9DA71925B926}" type="datetimeFigureOut">
              <a:rPr kumimoji="1" lang="zh-CN" altLang="en-US" smtClean="0"/>
              <a:t>2022/7/26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36895-B9AD-8C0D-E70C-F0B873FB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2960C-4DDC-625F-4DDA-8153A953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9621-9E2D-914E-BDF3-ECAFFF2FF7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815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6B922-A0D0-B60D-C3B0-728EE3F47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5A1B06-F9F1-8715-8EBA-5518B8C05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FDA2E-D216-78C3-4C5B-3E75F5E5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2E3D-88E5-6A43-B1C0-9DA71925B926}" type="datetimeFigureOut">
              <a:rPr kumimoji="1" lang="zh-CN" altLang="en-US" smtClean="0"/>
              <a:t>2022/7/26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AF3A96-8C86-0030-2735-0AD60114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B0E6D-C0AD-80E6-9C15-EE835396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9621-9E2D-914E-BDF3-ECAFFF2FF7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931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D7FC46-55BC-E796-47B8-F7A68A180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4E046F-226E-9A63-4524-5645FDD10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D4D41-1F4A-4C8A-C97C-E54BFC68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2E3D-88E5-6A43-B1C0-9DA71925B926}" type="datetimeFigureOut">
              <a:rPr kumimoji="1" lang="zh-CN" altLang="en-US" smtClean="0"/>
              <a:t>2022/7/26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B76C8-7284-94B8-1CDA-F633BC789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AC5A38-67E2-F90E-6E48-1DC96094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9621-9E2D-914E-BDF3-ECAFFF2FF7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205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9E8C4-9E13-79D1-939A-D41000C8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E8A8CB-8B9A-C2F3-5A3D-0A9954F84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1F521-665D-97F1-2691-185D5FB2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2E3D-88E5-6A43-B1C0-9DA71925B926}" type="datetimeFigureOut">
              <a:rPr kumimoji="1" lang="zh-CN" altLang="en-US" smtClean="0"/>
              <a:t>2022/7/26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690D3-6246-5B1C-D692-D94D4A8E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2B1BC-5317-B042-AC78-AF31732A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9621-9E2D-914E-BDF3-ECAFFF2FF7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611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E9475-612C-370E-8A0B-03F92402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146F09-D623-88A9-BE2E-76656159C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ADCB65-F42C-A261-5E88-D83FAF6B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2E3D-88E5-6A43-B1C0-9DA71925B926}" type="datetimeFigureOut">
              <a:rPr kumimoji="1" lang="zh-CN" altLang="en-US" smtClean="0"/>
              <a:t>2022/7/26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6865C-431D-419B-073D-30A0C930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CF6E6-F4D7-DE82-AA1C-E91C1AE5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9621-9E2D-914E-BDF3-ECAFFF2FF7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388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2D938-1EAC-5584-8C22-034F78F6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23DC77-979A-7214-0715-493CF0B09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09BFE6-73B7-446C-8539-46586586B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946059-6904-73BB-825B-5441C800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2E3D-88E5-6A43-B1C0-9DA71925B926}" type="datetimeFigureOut">
              <a:rPr kumimoji="1" lang="zh-CN" altLang="en-US" smtClean="0"/>
              <a:t>2022/7/26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E32FCB-5429-2830-89A2-65CA4D1E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59753F-09ED-EF61-3621-B91BB28C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9621-9E2D-914E-BDF3-ECAFFF2FF7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588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0E60C-BE4C-D8B5-CF30-7B7CBB83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04E5CD-FE77-2009-C76D-BF9B9F5F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E65A01-D072-18E1-9136-2C6E704F3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0913A5-9839-6980-F067-19E7E783B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B22E0D-383D-9241-4199-8E56AEF43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F8730C-6DFF-2117-FF14-374E5A1A6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2E3D-88E5-6A43-B1C0-9DA71925B926}" type="datetimeFigureOut">
              <a:rPr kumimoji="1" lang="zh-CN" altLang="en-US" smtClean="0"/>
              <a:t>2022/7/26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6C2521-E067-13F3-1E60-4C0B027AE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3FB9E1-4609-7579-2FCA-BB749C1A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9621-9E2D-914E-BDF3-ECAFFF2FF7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268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8A184-89A5-AEE7-AFFA-CE742274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A4BD8B-7952-0C40-2143-99D2C259A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2E3D-88E5-6A43-B1C0-9DA71925B926}" type="datetimeFigureOut">
              <a:rPr kumimoji="1" lang="zh-CN" altLang="en-US" smtClean="0"/>
              <a:t>2022/7/26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DA029D-53D5-D70A-56CF-1CE22E6B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FA6695-0139-4615-5056-D203AE21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9621-9E2D-914E-BDF3-ECAFFF2FF7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154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CD3396-73EE-B908-75E8-FC7FDCF0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2E3D-88E5-6A43-B1C0-9DA71925B926}" type="datetimeFigureOut">
              <a:rPr kumimoji="1" lang="zh-CN" altLang="en-US" smtClean="0"/>
              <a:t>2022/7/26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FA64ED-601E-FE05-E5A6-CF267610B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FF9ED8-B460-661A-347F-5BD436B2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9621-9E2D-914E-BDF3-ECAFFF2FF7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25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710D6-B802-ED0B-8F15-63F2036B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729FF3-2407-DD4C-5315-96F89C8BF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5E172D-C501-1F33-4811-5EBE30385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5B5247-F09D-E449-42A1-9E175D4F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2E3D-88E5-6A43-B1C0-9DA71925B926}" type="datetimeFigureOut">
              <a:rPr kumimoji="1" lang="zh-CN" altLang="en-US" smtClean="0"/>
              <a:t>2022/7/26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65FF1D-BAC8-AF98-62DF-D3B74642D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56155A-FA38-D322-FAB7-28569E24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9621-9E2D-914E-BDF3-ECAFFF2FF7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668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31EAE-B354-DE5A-D714-480D660C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19F935-A6A1-606C-36F8-07C1322C5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63B9F9-87C5-466F-1387-E92C110F8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4FE207-87F3-C0CE-0829-EA680CFE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2E3D-88E5-6A43-B1C0-9DA71925B926}" type="datetimeFigureOut">
              <a:rPr kumimoji="1" lang="zh-CN" altLang="en-US" smtClean="0"/>
              <a:t>2022/7/26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88575-B408-8C11-22EA-DC44B7C1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72FA8-6D24-750F-1E50-C7E2C0AC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9621-9E2D-914E-BDF3-ECAFFF2FF7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667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8BC23F-6773-540B-E700-DA164A111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FD0486-A42D-AB3F-1DE0-CCFF24681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8731B-56B8-5A9C-7383-53E310848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82E3D-88E5-6A43-B1C0-9DA71925B926}" type="datetimeFigureOut">
              <a:rPr kumimoji="1" lang="zh-CN" altLang="en-US" smtClean="0"/>
              <a:t>2022/7/26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3DFC08-636B-2820-0606-F79ED701B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B53F8B-9202-EEB1-CDC5-E50DE7BAC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E9621-9E2D-914E-BDF3-ECAFFF2FF7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233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BDFE2CC0-BE93-C466-7461-D2A477396B0E}"/>
              </a:ext>
            </a:extLst>
          </p:cNvPr>
          <p:cNvGrpSpPr/>
          <p:nvPr/>
        </p:nvGrpSpPr>
        <p:grpSpPr>
          <a:xfrm>
            <a:off x="3305856" y="2253622"/>
            <a:ext cx="2897436" cy="1815947"/>
            <a:chOff x="7269296" y="2130770"/>
            <a:chExt cx="2897436" cy="1815947"/>
          </a:xfrm>
        </p:grpSpPr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A6E104E4-DB8A-21CC-57D5-F6571E3CF5DB}"/>
                </a:ext>
              </a:extLst>
            </p:cNvPr>
            <p:cNvCxnSpPr>
              <a:cxnSpLocks/>
            </p:cNvCxnSpPr>
            <p:nvPr/>
          </p:nvCxnSpPr>
          <p:spPr>
            <a:xfrm>
              <a:off x="7269296" y="2130770"/>
              <a:ext cx="28974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C8565718-6E46-9961-A29F-44A3DA69B128}"/>
                </a:ext>
              </a:extLst>
            </p:cNvPr>
            <p:cNvCxnSpPr>
              <a:cxnSpLocks/>
            </p:cNvCxnSpPr>
            <p:nvPr/>
          </p:nvCxnSpPr>
          <p:spPr>
            <a:xfrm>
              <a:off x="7269296" y="2390191"/>
              <a:ext cx="28974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15D3A72B-6B16-6E96-871D-AAAFEB2AE797}"/>
                </a:ext>
              </a:extLst>
            </p:cNvPr>
            <p:cNvCxnSpPr>
              <a:cxnSpLocks/>
            </p:cNvCxnSpPr>
            <p:nvPr/>
          </p:nvCxnSpPr>
          <p:spPr>
            <a:xfrm>
              <a:off x="7269296" y="2649612"/>
              <a:ext cx="28974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8AD3D1DD-85B9-4C7B-E0FE-E9A0A402F668}"/>
                </a:ext>
              </a:extLst>
            </p:cNvPr>
            <p:cNvCxnSpPr>
              <a:cxnSpLocks/>
            </p:cNvCxnSpPr>
            <p:nvPr/>
          </p:nvCxnSpPr>
          <p:spPr>
            <a:xfrm>
              <a:off x="7269296" y="2909033"/>
              <a:ext cx="28974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E0132299-FFCC-F9AF-9E55-23293A6F3D34}"/>
                </a:ext>
              </a:extLst>
            </p:cNvPr>
            <p:cNvCxnSpPr>
              <a:cxnSpLocks/>
            </p:cNvCxnSpPr>
            <p:nvPr/>
          </p:nvCxnSpPr>
          <p:spPr>
            <a:xfrm>
              <a:off x="7269296" y="3168454"/>
              <a:ext cx="28974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956FCB5A-A027-20CD-47E7-50384C48A38D}"/>
                </a:ext>
              </a:extLst>
            </p:cNvPr>
            <p:cNvCxnSpPr>
              <a:cxnSpLocks/>
            </p:cNvCxnSpPr>
            <p:nvPr/>
          </p:nvCxnSpPr>
          <p:spPr>
            <a:xfrm>
              <a:off x="7269296" y="3427875"/>
              <a:ext cx="28974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89296B90-A14B-EA09-3F7F-51845536F892}"/>
                </a:ext>
              </a:extLst>
            </p:cNvPr>
            <p:cNvCxnSpPr>
              <a:cxnSpLocks/>
            </p:cNvCxnSpPr>
            <p:nvPr/>
          </p:nvCxnSpPr>
          <p:spPr>
            <a:xfrm>
              <a:off x="7269296" y="3687296"/>
              <a:ext cx="28974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91599FC2-6DBE-9D57-1771-0342CD831EA5}"/>
                </a:ext>
              </a:extLst>
            </p:cNvPr>
            <p:cNvCxnSpPr>
              <a:cxnSpLocks/>
            </p:cNvCxnSpPr>
            <p:nvPr/>
          </p:nvCxnSpPr>
          <p:spPr>
            <a:xfrm>
              <a:off x="7269296" y="3946717"/>
              <a:ext cx="28974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8180932-DD07-18AB-E158-51DA91E5B2D0}"/>
              </a:ext>
            </a:extLst>
          </p:cNvPr>
          <p:cNvGrpSpPr/>
          <p:nvPr/>
        </p:nvGrpSpPr>
        <p:grpSpPr>
          <a:xfrm>
            <a:off x="3597278" y="2124137"/>
            <a:ext cx="2025267" cy="2074919"/>
            <a:chOff x="3597278" y="2124137"/>
            <a:chExt cx="2025267" cy="2074919"/>
          </a:xfrm>
        </p:grpSpPr>
        <p:cxnSp>
          <p:nvCxnSpPr>
            <p:cNvPr id="5" name="直线连接符 4">
              <a:extLst>
                <a:ext uri="{FF2B5EF4-FFF2-40B4-BE49-F238E27FC236}">
                  <a16:creationId xmlns:a16="http://schemas.microsoft.com/office/drawing/2014/main" id="{E8B0193B-7482-A9F2-0D69-97EBA794615A}"/>
                </a:ext>
              </a:extLst>
            </p:cNvPr>
            <p:cNvCxnSpPr>
              <a:cxnSpLocks/>
            </p:cNvCxnSpPr>
            <p:nvPr/>
          </p:nvCxnSpPr>
          <p:spPr>
            <a:xfrm>
              <a:off x="3597278" y="2124137"/>
              <a:ext cx="0" cy="20749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523C4F0A-A9F8-8DAD-136E-0DCB47532DA7}"/>
                </a:ext>
              </a:extLst>
            </p:cNvPr>
            <p:cNvCxnSpPr>
              <a:cxnSpLocks/>
            </p:cNvCxnSpPr>
            <p:nvPr/>
          </p:nvCxnSpPr>
          <p:spPr>
            <a:xfrm>
              <a:off x="3886602" y="2124137"/>
              <a:ext cx="0" cy="20749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B9492CAC-78A4-5A79-D64E-98145DF376F5}"/>
                </a:ext>
              </a:extLst>
            </p:cNvPr>
            <p:cNvCxnSpPr>
              <a:cxnSpLocks/>
            </p:cNvCxnSpPr>
            <p:nvPr/>
          </p:nvCxnSpPr>
          <p:spPr>
            <a:xfrm>
              <a:off x="4175926" y="2124137"/>
              <a:ext cx="0" cy="20749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89CB9B5A-D686-B06C-2979-5DA3CA593ABE}"/>
                </a:ext>
              </a:extLst>
            </p:cNvPr>
            <p:cNvCxnSpPr>
              <a:cxnSpLocks/>
            </p:cNvCxnSpPr>
            <p:nvPr/>
          </p:nvCxnSpPr>
          <p:spPr>
            <a:xfrm>
              <a:off x="4465250" y="2124137"/>
              <a:ext cx="0" cy="20749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DC78B00A-3796-73FC-301F-36558B1A8C48}"/>
                </a:ext>
              </a:extLst>
            </p:cNvPr>
            <p:cNvCxnSpPr>
              <a:cxnSpLocks/>
            </p:cNvCxnSpPr>
            <p:nvPr/>
          </p:nvCxnSpPr>
          <p:spPr>
            <a:xfrm>
              <a:off x="4754574" y="2124137"/>
              <a:ext cx="0" cy="20749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EC3AAD68-0709-4939-1527-9E3FD37A31DD}"/>
                </a:ext>
              </a:extLst>
            </p:cNvPr>
            <p:cNvCxnSpPr>
              <a:cxnSpLocks/>
            </p:cNvCxnSpPr>
            <p:nvPr/>
          </p:nvCxnSpPr>
          <p:spPr>
            <a:xfrm>
              <a:off x="5043898" y="2124137"/>
              <a:ext cx="0" cy="20749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5B72A714-C98B-74D4-0750-6B8618846D0C}"/>
                </a:ext>
              </a:extLst>
            </p:cNvPr>
            <p:cNvCxnSpPr>
              <a:cxnSpLocks/>
            </p:cNvCxnSpPr>
            <p:nvPr/>
          </p:nvCxnSpPr>
          <p:spPr>
            <a:xfrm>
              <a:off x="5333222" y="2124137"/>
              <a:ext cx="0" cy="20749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E77A80BE-36EF-3A5E-8E83-B180976DF7A8}"/>
                </a:ext>
              </a:extLst>
            </p:cNvPr>
            <p:cNvCxnSpPr>
              <a:cxnSpLocks/>
            </p:cNvCxnSpPr>
            <p:nvPr/>
          </p:nvCxnSpPr>
          <p:spPr>
            <a:xfrm>
              <a:off x="5622545" y="2124137"/>
              <a:ext cx="0" cy="20749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1BFE1F55-67D6-36E2-6E9B-8B64D0D20C35}"/>
              </a:ext>
            </a:extLst>
          </p:cNvPr>
          <p:cNvSpPr/>
          <p:nvPr/>
        </p:nvSpPr>
        <p:spPr>
          <a:xfrm>
            <a:off x="4458563" y="3012098"/>
            <a:ext cx="308472" cy="3084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0E303D78-91B5-6829-B14D-294467C66A7A}"/>
              </a:ext>
            </a:extLst>
          </p:cNvPr>
          <p:cNvCxnSpPr>
            <a:cxnSpLocks/>
          </p:cNvCxnSpPr>
          <p:nvPr/>
        </p:nvCxnSpPr>
        <p:spPr>
          <a:xfrm>
            <a:off x="4267255" y="2390660"/>
            <a:ext cx="6903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BB0B8D14-34B5-11AE-4EE6-FA6B03A10075}"/>
              </a:ext>
            </a:extLst>
          </p:cNvPr>
          <p:cNvCxnSpPr>
            <a:cxnSpLocks/>
          </p:cNvCxnSpPr>
          <p:nvPr/>
        </p:nvCxnSpPr>
        <p:spPr>
          <a:xfrm>
            <a:off x="4957590" y="2390660"/>
            <a:ext cx="506776" cy="4516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DD57AC1-2ADC-0582-695D-55956BF7BDDA}"/>
              </a:ext>
            </a:extLst>
          </p:cNvPr>
          <p:cNvCxnSpPr>
            <a:cxnSpLocks/>
          </p:cNvCxnSpPr>
          <p:nvPr/>
        </p:nvCxnSpPr>
        <p:spPr>
          <a:xfrm>
            <a:off x="5464366" y="2842351"/>
            <a:ext cx="0" cy="6221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6A6B336D-1EA3-A742-22D4-FAEEFF0285EA}"/>
              </a:ext>
            </a:extLst>
          </p:cNvPr>
          <p:cNvCxnSpPr>
            <a:cxnSpLocks/>
          </p:cNvCxnSpPr>
          <p:nvPr/>
        </p:nvCxnSpPr>
        <p:spPr>
          <a:xfrm>
            <a:off x="4285561" y="3964236"/>
            <a:ext cx="6720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0E4553A8-11F8-0332-DEED-3283E16E7E49}"/>
              </a:ext>
            </a:extLst>
          </p:cNvPr>
          <p:cNvCxnSpPr>
            <a:cxnSpLocks/>
          </p:cNvCxnSpPr>
          <p:nvPr/>
        </p:nvCxnSpPr>
        <p:spPr>
          <a:xfrm>
            <a:off x="3766384" y="2842351"/>
            <a:ext cx="0" cy="6221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E155FA21-4101-D1AC-93BC-AF03A4415AB7}"/>
              </a:ext>
            </a:extLst>
          </p:cNvPr>
          <p:cNvCxnSpPr>
            <a:cxnSpLocks/>
          </p:cNvCxnSpPr>
          <p:nvPr/>
        </p:nvCxnSpPr>
        <p:spPr>
          <a:xfrm>
            <a:off x="3780041" y="3473011"/>
            <a:ext cx="522313" cy="4976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D6DD60EA-1B8B-5C2F-1A53-7C510A936B0E}"/>
              </a:ext>
            </a:extLst>
          </p:cNvPr>
          <p:cNvCxnSpPr>
            <a:cxnSpLocks/>
          </p:cNvCxnSpPr>
          <p:nvPr/>
        </p:nvCxnSpPr>
        <p:spPr>
          <a:xfrm flipH="1">
            <a:off x="4968607" y="3453478"/>
            <a:ext cx="506776" cy="5152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B28D9CF3-6E63-F20B-7DB0-551F29EFDF8C}"/>
              </a:ext>
            </a:extLst>
          </p:cNvPr>
          <p:cNvCxnSpPr>
            <a:cxnSpLocks/>
          </p:cNvCxnSpPr>
          <p:nvPr/>
        </p:nvCxnSpPr>
        <p:spPr>
          <a:xfrm flipH="1">
            <a:off x="3768255" y="2397813"/>
            <a:ext cx="499000" cy="443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F98EB0F8-2D25-8730-A29E-2F54DEDDA50A}"/>
              </a:ext>
            </a:extLst>
          </p:cNvPr>
          <p:cNvSpPr/>
          <p:nvPr/>
        </p:nvSpPr>
        <p:spPr>
          <a:xfrm>
            <a:off x="4463152" y="2236082"/>
            <a:ext cx="308472" cy="3084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85F991A-02AC-9EE4-0A32-CFE874E84897}"/>
              </a:ext>
            </a:extLst>
          </p:cNvPr>
          <p:cNvSpPr/>
          <p:nvPr/>
        </p:nvSpPr>
        <p:spPr>
          <a:xfrm>
            <a:off x="5333222" y="3015563"/>
            <a:ext cx="308472" cy="3084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5B7737A-A08A-AC6E-D106-746076BFA39C}"/>
              </a:ext>
            </a:extLst>
          </p:cNvPr>
          <p:cNvSpPr/>
          <p:nvPr/>
        </p:nvSpPr>
        <p:spPr>
          <a:xfrm>
            <a:off x="4449419" y="3778070"/>
            <a:ext cx="308472" cy="3084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100" dirty="0"/>
              <a:t>9</a:t>
            </a:r>
            <a:endParaRPr kumimoji="1" lang="zh-CN" altLang="en-US" sz="11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1D51C08-4A44-EABA-635C-D64ABF3D42AE}"/>
              </a:ext>
            </a:extLst>
          </p:cNvPr>
          <p:cNvSpPr/>
          <p:nvPr/>
        </p:nvSpPr>
        <p:spPr>
          <a:xfrm>
            <a:off x="3599808" y="3015563"/>
            <a:ext cx="308472" cy="3084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100" dirty="0"/>
              <a:t>13</a:t>
            </a:r>
            <a:endParaRPr kumimoji="1" lang="zh-CN" altLang="en-US" sz="11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D65366A-C18C-10FF-2BD0-A5CA28BC35AD}"/>
              </a:ext>
            </a:extLst>
          </p:cNvPr>
          <p:cNvSpPr txBox="1"/>
          <p:nvPr/>
        </p:nvSpPr>
        <p:spPr>
          <a:xfrm>
            <a:off x="4968607" y="25003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5092E6A-DF67-4FF9-32D1-812CCB705CE9}"/>
              </a:ext>
            </a:extLst>
          </p:cNvPr>
          <p:cNvSpPr txBox="1"/>
          <p:nvPr/>
        </p:nvSpPr>
        <p:spPr>
          <a:xfrm>
            <a:off x="4971032" y="34629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80DC930-32DD-A490-63ED-A9190AE11D91}"/>
              </a:ext>
            </a:extLst>
          </p:cNvPr>
          <p:cNvSpPr txBox="1"/>
          <p:nvPr/>
        </p:nvSpPr>
        <p:spPr>
          <a:xfrm>
            <a:off x="3895666" y="3462905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11</a:t>
            </a:r>
            <a:endParaRPr kumimoji="1" lang="zh-CN" altLang="en-US" sz="16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CFFE240-7FDA-0EE7-1EBC-391BA82413DA}"/>
              </a:ext>
            </a:extLst>
          </p:cNvPr>
          <p:cNvSpPr txBox="1"/>
          <p:nvPr/>
        </p:nvSpPr>
        <p:spPr>
          <a:xfrm>
            <a:off x="3883020" y="2528033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15</a:t>
            </a:r>
            <a:endParaRPr kumimoji="1" lang="zh-CN" altLang="en-US" sz="16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E85DA8A-45AC-D5AC-41DA-88AE7FE0DAB1}"/>
              </a:ext>
            </a:extLst>
          </p:cNvPr>
          <p:cNvSpPr txBox="1"/>
          <p:nvPr/>
        </p:nvSpPr>
        <p:spPr>
          <a:xfrm>
            <a:off x="3358198" y="4465878"/>
            <a:ext cx="2792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FAST</a:t>
            </a:r>
            <a:r>
              <a:rPr kumimoji="1" lang="zh-CN" altLang="en-US" sz="1200" dirty="0"/>
              <a:t> 检测角点时检查半径为</a:t>
            </a:r>
            <a:r>
              <a:rPr kumimoji="1" lang="en-US" altLang="zh-CN" sz="1200" dirty="0"/>
              <a:t>3</a:t>
            </a:r>
            <a:r>
              <a:rPr kumimoji="1" lang="zh-CN" altLang="en-US" sz="1200" dirty="0"/>
              <a:t>的圆路径</a:t>
            </a:r>
          </a:p>
        </p:txBody>
      </p:sp>
    </p:spTree>
    <p:extLst>
      <p:ext uri="{BB962C8B-B14F-4D97-AF65-F5344CB8AC3E}">
        <p14:creationId xmlns:p14="http://schemas.microsoft.com/office/powerpoint/2010/main" val="3772950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20</Words>
  <Application>Microsoft Macintosh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伟</dc:creator>
  <cp:lastModifiedBy>徐 伟</cp:lastModifiedBy>
  <cp:revision>5</cp:revision>
  <dcterms:created xsi:type="dcterms:W3CDTF">2022-07-25T05:25:36Z</dcterms:created>
  <dcterms:modified xsi:type="dcterms:W3CDTF">2022-07-26T06:22:30Z</dcterms:modified>
</cp:coreProperties>
</file>