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DFDFD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660"/>
  </p:normalViewPr>
  <p:slideViewPr>
    <p:cSldViewPr snapToGrid="0">
      <p:cViewPr>
        <p:scale>
          <a:sx n="100" d="100"/>
          <a:sy n="100" d="100"/>
        </p:scale>
        <p:origin x="245" y="-326"/>
      </p:cViewPr>
      <p:guideLst>
        <p:guide orient="horz" pos="3680"/>
        <p:guide pos="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7F3D-E166-4EE7-8505-24A2B115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DFD81-E569-0114-6DAF-9C4FCA6F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A03E-6C07-78F1-518D-F51A89C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3BBE-54C0-D71C-EF67-D13CE27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68FE-9180-8F2D-E21E-3ACE6D0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6C748-1C97-42D5-BB62-CA76F44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E8777-0BF9-D2C8-61EA-095668F8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241BC-5123-23FC-1B40-89CDE7D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2E755-B9BA-AFA0-EA24-34BFA84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84C0-70B9-FDF1-A5C8-02E6187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2742E-1FD2-F738-CAFC-E86896C4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0F61-6D59-F3C0-192A-4B77815B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78078-F7B1-5B28-9D5B-896715F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24BE-F5C5-3BBA-26D2-B0B9365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E333-3627-BDDD-63B8-8142E9F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0A93-F653-BA7F-C05D-0BFB759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59767-BDC1-41D1-4F73-FEE893F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C3F-0717-AEE6-E6CD-C75F7E5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776-5347-6AB0-261D-694FF7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9085-AB7A-7573-977B-42ACFB9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E303-0D53-0D72-4D75-A8E032D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18E55-8EF2-ABA8-E456-E61CF7B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3591-7E37-DCBE-B4DE-78DB9B8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F84B-DE2E-75D1-2AE3-B49701D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280B-2F79-0802-BD0C-4B86346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78C3-AE4E-457E-ED1E-8D9863A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A657-40A3-C9C9-2AE3-5E6CD7A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7A016-FE51-6FBC-4C2F-77E37DC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1AACA-247B-1529-263D-CA26AD9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9C21-3E5D-967F-C6CA-D951B2C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968E-27CF-C824-4D20-C7B3F9C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C5B0-DC96-A0C1-82D5-1C4358F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67E4-4D1C-8A4B-99E7-9E7D651F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99871-8AC0-69FE-7424-E88413B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12C7-0A73-0716-1BF5-BA1CBA8A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FE030-C476-D5AE-0EB0-6D7A0448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94FEC-683D-4BF8-0DE6-D71CB09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CB62F-E85A-5EA1-E2DF-77C1812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D91-1178-3406-1AE5-FE0C1BE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44F2-63C8-2EFF-D7CE-BCD74F6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A8651-5395-F02B-C4C0-B2D66CE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01148-9CF0-1A3F-CE22-D7D34D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52D5-54E7-7CF8-DC63-630050F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0A6A3-9F0A-F6E2-18D0-7C00D26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BAE67-BEED-4E4B-FBAF-E591E7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19A50-88C3-862E-BA6F-172DD1F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5E3-B2E6-A7B5-5BF7-5E6FC6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2DF-3A52-0B5A-9159-BA7AC592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CF19A-C115-88E4-6B0F-4E4CEA76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BEB0-5B79-8CA9-348C-576E074E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2381-431A-95BC-2BE1-0ADBD95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378DA-5FBC-0526-E524-5C8F86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C6-A783-94E8-EF83-91A3D8F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DB8DF-463E-914B-F085-8A96C0CD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86D-93BA-A7AB-A67C-D725A51C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4346-E826-F3BC-D8B2-67BD9DE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9BAF-64CC-DA1B-ECE0-37B928A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8435A-CBFB-EE61-B516-C27B923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F973-373B-6A22-724E-3A3BCB40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B9BD8-84AF-AD18-B5D9-7E61D71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AEAA4-4E16-47AF-2C51-F3884262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527-64F6-420C-945F-B6CF35810A6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844B-4158-DE0D-031F-B6966238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15EA-D7CD-4C15-64EC-431BE7C1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394547BC-A15F-8D23-7151-1D23A588D42B}"/>
              </a:ext>
            </a:extLst>
          </p:cNvPr>
          <p:cNvCxnSpPr>
            <a:cxnSpLocks/>
          </p:cNvCxnSpPr>
          <p:nvPr/>
        </p:nvCxnSpPr>
        <p:spPr>
          <a:xfrm>
            <a:off x="3230470" y="2252930"/>
            <a:ext cx="1520989" cy="1009579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87A88A-52E6-A087-9CC1-BA3DB6045741}"/>
              </a:ext>
            </a:extLst>
          </p:cNvPr>
          <p:cNvCxnSpPr>
            <a:cxnSpLocks/>
          </p:cNvCxnSpPr>
          <p:nvPr/>
        </p:nvCxnSpPr>
        <p:spPr>
          <a:xfrm flipH="1">
            <a:off x="5645792" y="2511430"/>
            <a:ext cx="2966580" cy="296658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8FC00-495E-091F-719E-CCDB2C382C41}"/>
              </a:ext>
            </a:extLst>
          </p:cNvPr>
          <p:cNvCxnSpPr>
            <a:cxnSpLocks/>
          </p:cNvCxnSpPr>
          <p:nvPr/>
        </p:nvCxnSpPr>
        <p:spPr>
          <a:xfrm flipH="1">
            <a:off x="2273099" y="660633"/>
            <a:ext cx="2544684" cy="25446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/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892E9C-D9C1-9040-3DB6-EC81C3A54D2D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6609449" y="4535723"/>
            <a:ext cx="209" cy="8337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F961098-52A6-6D54-105C-F9962B5E66A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310211" y="697217"/>
            <a:ext cx="1009060" cy="16727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AC76193-FCDA-48A0-877F-052E6EC6BEFA}"/>
              </a:ext>
            </a:extLst>
          </p:cNvPr>
          <p:cNvSpPr txBox="1"/>
          <p:nvPr/>
        </p:nvSpPr>
        <p:spPr>
          <a:xfrm>
            <a:off x="6609448" y="51279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Consolas" panose="020B0609020204030204" pitchFamily="49" charset="0"/>
              </a:rPr>
              <a:t>Y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83A4E8-488D-5971-E950-C98929C145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787984" y="3959946"/>
            <a:ext cx="804759" cy="535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/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7AF45-C9F1-4167-9A9E-3AD345CF3EB1}"/>
              </a:ext>
            </a:extLst>
          </p:cNvPr>
          <p:cNvGrpSpPr/>
          <p:nvPr/>
        </p:nvGrpSpPr>
        <p:grpSpPr>
          <a:xfrm>
            <a:off x="4253218" y="654341"/>
            <a:ext cx="106960" cy="541091"/>
            <a:chOff x="4739780" y="1275127"/>
            <a:chExt cx="106960" cy="5410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247DB53-CC7D-C254-1B53-8114463E6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260" y="1365309"/>
              <a:ext cx="0" cy="450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F2C650-55CF-4A85-B42E-2A0EF14E3F17}"/>
                </a:ext>
              </a:extLst>
            </p:cNvPr>
            <p:cNvSpPr/>
            <p:nvPr/>
          </p:nvSpPr>
          <p:spPr>
            <a:xfrm>
              <a:off x="4739780" y="1275127"/>
              <a:ext cx="106960" cy="106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02FA311D-94A9-7D93-5116-C4FE28C39A90}"/>
              </a:ext>
            </a:extLst>
          </p:cNvPr>
          <p:cNvSpPr/>
          <p:nvPr/>
        </p:nvSpPr>
        <p:spPr>
          <a:xfrm rot="18811595">
            <a:off x="2850839" y="2135113"/>
            <a:ext cx="3982013" cy="1567892"/>
          </a:xfrm>
          <a:prstGeom prst="parallelogram">
            <a:avLst>
              <a:gd name="adj" fmla="val 106162"/>
            </a:avLst>
          </a:prstGeom>
          <a:solidFill>
            <a:srgbClr val="DFDF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C97D8F-127A-5521-DAAF-D920E4B627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751459" y="3262509"/>
            <a:ext cx="1841284" cy="12328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B14D07-5A42-A4F4-B0DF-E9E132267C15}"/>
              </a:ext>
            </a:extLst>
          </p:cNvPr>
          <p:cNvCxnSpPr>
            <a:cxnSpLocks/>
          </p:cNvCxnSpPr>
          <p:nvPr/>
        </p:nvCxnSpPr>
        <p:spPr>
          <a:xfrm flipV="1">
            <a:off x="3522907" y="1762904"/>
            <a:ext cx="2728654" cy="2743372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BD2315-2EE7-9BB3-E963-B0A13C4927C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20369" y="2367270"/>
            <a:ext cx="1272374" cy="21281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E697603-F122-9A8F-44A8-85640207961D}"/>
              </a:ext>
            </a:extLst>
          </p:cNvPr>
          <p:cNvCxnSpPr>
            <a:cxnSpLocks/>
          </p:cNvCxnSpPr>
          <p:nvPr/>
        </p:nvCxnSpPr>
        <p:spPr>
          <a:xfrm flipV="1">
            <a:off x="4067240" y="663158"/>
            <a:ext cx="1850771" cy="192897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5">
            <a:extLst>
              <a:ext uri="{FF2B5EF4-FFF2-40B4-BE49-F238E27FC236}">
                <a16:creationId xmlns:a16="http://schemas.microsoft.com/office/drawing/2014/main" id="{233494E7-CE42-34C9-CA9C-D551F77ABB83}"/>
              </a:ext>
            </a:extLst>
          </p:cNvPr>
          <p:cNvCxnSpPr>
            <a:cxnSpLocks/>
          </p:cNvCxnSpPr>
          <p:nvPr/>
        </p:nvCxnSpPr>
        <p:spPr>
          <a:xfrm flipV="1">
            <a:off x="5345111" y="2424225"/>
            <a:ext cx="0" cy="252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F51FAE2-368F-8500-A218-EDA9F8DC739C}"/>
              </a:ext>
            </a:extLst>
          </p:cNvPr>
          <p:cNvSpPr>
            <a:spLocks noChangeAspect="1"/>
          </p:cNvSpPr>
          <p:nvPr/>
        </p:nvSpPr>
        <p:spPr>
          <a:xfrm flipV="1">
            <a:off x="5308727" y="235946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DDD77D-E45A-E814-DDFD-995A8B7425F4}"/>
              </a:ext>
            </a:extLst>
          </p:cNvPr>
          <p:cNvCxnSpPr>
            <a:cxnSpLocks/>
          </p:cNvCxnSpPr>
          <p:nvPr/>
        </p:nvCxnSpPr>
        <p:spPr>
          <a:xfrm>
            <a:off x="4049118" y="2602770"/>
            <a:ext cx="0" cy="259855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/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/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/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blipFill>
                <a:blip r:embed="rId10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/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61599EB-CEFE-3B8C-D6A7-8691B367AB11}"/>
              </a:ext>
            </a:extLst>
          </p:cNvPr>
          <p:cNvCxnSpPr>
            <a:cxnSpLocks/>
          </p:cNvCxnSpPr>
          <p:nvPr/>
        </p:nvCxnSpPr>
        <p:spPr>
          <a:xfrm>
            <a:off x="5380727" y="1224772"/>
            <a:ext cx="0" cy="1170696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D6DCBB4-4ED5-C18B-A797-1B2FD478CCF6}"/>
              </a:ext>
            </a:extLst>
          </p:cNvPr>
          <p:cNvCxnSpPr>
            <a:cxnSpLocks/>
          </p:cNvCxnSpPr>
          <p:nvPr/>
        </p:nvCxnSpPr>
        <p:spPr>
          <a:xfrm>
            <a:off x="5308727" y="1304296"/>
            <a:ext cx="0" cy="114313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F2480D-D99A-4AFA-7F36-DBFA429E0D0E}"/>
              </a:ext>
            </a:extLst>
          </p:cNvPr>
          <p:cNvCxnSpPr>
            <a:cxnSpLocks/>
          </p:cNvCxnSpPr>
          <p:nvPr/>
        </p:nvCxnSpPr>
        <p:spPr>
          <a:xfrm flipH="1">
            <a:off x="5306813" y="1361344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6063281-A00B-5EE7-9CDB-99AC601928F4}"/>
              </a:ext>
            </a:extLst>
          </p:cNvPr>
          <p:cNvCxnSpPr>
            <a:cxnSpLocks/>
          </p:cNvCxnSpPr>
          <p:nvPr/>
        </p:nvCxnSpPr>
        <p:spPr>
          <a:xfrm flipH="1">
            <a:off x="5306813" y="1489391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9290613-A587-F5D5-49DD-D97E32E05D43}"/>
              </a:ext>
            </a:extLst>
          </p:cNvPr>
          <p:cNvCxnSpPr>
            <a:cxnSpLocks/>
          </p:cNvCxnSpPr>
          <p:nvPr/>
        </p:nvCxnSpPr>
        <p:spPr>
          <a:xfrm flipH="1">
            <a:off x="5306813" y="161743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2B253C3-4430-9F0A-268C-694F5548B978}"/>
              </a:ext>
            </a:extLst>
          </p:cNvPr>
          <p:cNvCxnSpPr>
            <a:cxnSpLocks/>
          </p:cNvCxnSpPr>
          <p:nvPr/>
        </p:nvCxnSpPr>
        <p:spPr>
          <a:xfrm flipH="1">
            <a:off x="5306813" y="1745485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A3076DA-8D83-EB69-AE40-860CA0BB3F64}"/>
              </a:ext>
            </a:extLst>
          </p:cNvPr>
          <p:cNvCxnSpPr>
            <a:cxnSpLocks/>
          </p:cNvCxnSpPr>
          <p:nvPr/>
        </p:nvCxnSpPr>
        <p:spPr>
          <a:xfrm flipH="1">
            <a:off x="5306813" y="1873532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4C77745-FE37-F332-A546-703AF9666C40}"/>
              </a:ext>
            </a:extLst>
          </p:cNvPr>
          <p:cNvCxnSpPr>
            <a:cxnSpLocks/>
          </p:cNvCxnSpPr>
          <p:nvPr/>
        </p:nvCxnSpPr>
        <p:spPr>
          <a:xfrm flipH="1">
            <a:off x="5306813" y="2001579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7FED5-18CE-D004-6294-14A0FF6AC219}"/>
              </a:ext>
            </a:extLst>
          </p:cNvPr>
          <p:cNvCxnSpPr>
            <a:cxnSpLocks/>
          </p:cNvCxnSpPr>
          <p:nvPr/>
        </p:nvCxnSpPr>
        <p:spPr>
          <a:xfrm flipH="1">
            <a:off x="5306813" y="2129626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FA24E08-DEF8-F2B0-F721-03D9F53F5BEA}"/>
              </a:ext>
            </a:extLst>
          </p:cNvPr>
          <p:cNvCxnSpPr>
            <a:cxnSpLocks/>
          </p:cNvCxnSpPr>
          <p:nvPr/>
        </p:nvCxnSpPr>
        <p:spPr>
          <a:xfrm flipH="1">
            <a:off x="5306813" y="2257673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B6557A0-BA3E-6633-B894-3381BA1F1DCE}"/>
              </a:ext>
            </a:extLst>
          </p:cNvPr>
          <p:cNvCxnSpPr>
            <a:cxnSpLocks/>
          </p:cNvCxnSpPr>
          <p:nvPr/>
        </p:nvCxnSpPr>
        <p:spPr>
          <a:xfrm flipH="1">
            <a:off x="5306813" y="238571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CB5DD7-F6EE-B204-CDEE-90FAF4383001}"/>
              </a:ext>
            </a:extLst>
          </p:cNvPr>
          <p:cNvCxnSpPr>
            <a:cxnSpLocks/>
          </p:cNvCxnSpPr>
          <p:nvPr/>
        </p:nvCxnSpPr>
        <p:spPr>
          <a:xfrm flipH="1">
            <a:off x="5306813" y="1233297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600226A-2C8B-A3C8-3D02-9EEC2EB727C7}"/>
              </a:ext>
            </a:extLst>
          </p:cNvPr>
          <p:cNvCxnSpPr>
            <a:cxnSpLocks/>
          </p:cNvCxnSpPr>
          <p:nvPr/>
        </p:nvCxnSpPr>
        <p:spPr>
          <a:xfrm flipH="1">
            <a:off x="4068362" y="233836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03319A83-C20F-079D-5AE7-C8BD5C312E14}"/>
              </a:ext>
            </a:extLst>
          </p:cNvPr>
          <p:cNvCxnSpPr>
            <a:cxnSpLocks/>
          </p:cNvCxnSpPr>
          <p:nvPr/>
        </p:nvCxnSpPr>
        <p:spPr>
          <a:xfrm flipH="1">
            <a:off x="4060861" y="246142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D21DEA-2548-45F6-929A-893819F46877}"/>
              </a:ext>
            </a:extLst>
          </p:cNvPr>
          <p:cNvCxnSpPr>
            <a:cxnSpLocks/>
          </p:cNvCxnSpPr>
          <p:nvPr/>
        </p:nvCxnSpPr>
        <p:spPr>
          <a:xfrm flipV="1">
            <a:off x="5208326" y="243184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6FBE38A-9286-8C17-739C-2CCA06760618}"/>
              </a:ext>
            </a:extLst>
          </p:cNvPr>
          <p:cNvCxnSpPr>
            <a:cxnSpLocks/>
          </p:cNvCxnSpPr>
          <p:nvPr/>
        </p:nvCxnSpPr>
        <p:spPr>
          <a:xfrm flipV="1">
            <a:off x="5111933" y="252137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89AC9D6D-F81F-4559-E468-ACB3F72A3920}"/>
              </a:ext>
            </a:extLst>
          </p:cNvPr>
          <p:cNvCxnSpPr>
            <a:cxnSpLocks/>
          </p:cNvCxnSpPr>
          <p:nvPr/>
        </p:nvCxnSpPr>
        <p:spPr>
          <a:xfrm flipV="1">
            <a:off x="5015537" y="261935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A35F22E-C46E-DCB1-18C5-25E86C02745C}"/>
              </a:ext>
            </a:extLst>
          </p:cNvPr>
          <p:cNvCxnSpPr>
            <a:cxnSpLocks/>
          </p:cNvCxnSpPr>
          <p:nvPr/>
        </p:nvCxnSpPr>
        <p:spPr>
          <a:xfrm flipV="1">
            <a:off x="4919141" y="271916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4F5D2C1-B622-7FE0-A187-1374828643B4}"/>
              </a:ext>
            </a:extLst>
          </p:cNvPr>
          <p:cNvCxnSpPr>
            <a:cxnSpLocks/>
          </p:cNvCxnSpPr>
          <p:nvPr/>
        </p:nvCxnSpPr>
        <p:spPr>
          <a:xfrm flipV="1">
            <a:off x="4822745" y="2809848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AB17252-AEF5-FCD0-17D5-949D15AD2AD3}"/>
              </a:ext>
            </a:extLst>
          </p:cNvPr>
          <p:cNvCxnSpPr>
            <a:cxnSpLocks/>
          </p:cNvCxnSpPr>
          <p:nvPr/>
        </p:nvCxnSpPr>
        <p:spPr>
          <a:xfrm flipV="1">
            <a:off x="4726349" y="2905133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B1B0E32-816B-78A0-4828-4424A4F53700}"/>
              </a:ext>
            </a:extLst>
          </p:cNvPr>
          <p:cNvCxnSpPr>
            <a:cxnSpLocks/>
          </p:cNvCxnSpPr>
          <p:nvPr/>
        </p:nvCxnSpPr>
        <p:spPr>
          <a:xfrm flipV="1">
            <a:off x="4629953" y="300370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26855CD0-8B09-BBFF-22DE-BD96238767F6}"/>
              </a:ext>
            </a:extLst>
          </p:cNvPr>
          <p:cNvCxnSpPr>
            <a:cxnSpLocks/>
          </p:cNvCxnSpPr>
          <p:nvPr/>
        </p:nvCxnSpPr>
        <p:spPr>
          <a:xfrm flipV="1">
            <a:off x="4533557" y="309230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4B9E2F1-132F-20EF-4425-2D36E595BA55}"/>
              </a:ext>
            </a:extLst>
          </p:cNvPr>
          <p:cNvCxnSpPr>
            <a:cxnSpLocks/>
          </p:cNvCxnSpPr>
          <p:nvPr/>
        </p:nvCxnSpPr>
        <p:spPr>
          <a:xfrm flipV="1">
            <a:off x="4437161" y="318221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831B112-EC04-4B13-4BCC-4978CCF8EF02}"/>
              </a:ext>
            </a:extLst>
          </p:cNvPr>
          <p:cNvCxnSpPr>
            <a:cxnSpLocks/>
          </p:cNvCxnSpPr>
          <p:nvPr/>
        </p:nvCxnSpPr>
        <p:spPr>
          <a:xfrm flipV="1">
            <a:off x="4340765" y="3276435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84CAFD0-8C47-D3E9-0976-6F4AFED33B26}"/>
              </a:ext>
            </a:extLst>
          </p:cNvPr>
          <p:cNvCxnSpPr>
            <a:cxnSpLocks/>
          </p:cNvCxnSpPr>
          <p:nvPr/>
        </p:nvCxnSpPr>
        <p:spPr>
          <a:xfrm flipV="1">
            <a:off x="4244369" y="3367489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A4E428B-E982-7151-2DDE-B2473DDE117B}"/>
              </a:ext>
            </a:extLst>
          </p:cNvPr>
          <p:cNvCxnSpPr>
            <a:cxnSpLocks/>
          </p:cNvCxnSpPr>
          <p:nvPr/>
        </p:nvCxnSpPr>
        <p:spPr>
          <a:xfrm flipV="1">
            <a:off x="4147973" y="346844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7D0180-60FB-7574-D83E-340C056C6A99}"/>
              </a:ext>
            </a:extLst>
          </p:cNvPr>
          <p:cNvCxnSpPr>
            <a:cxnSpLocks/>
          </p:cNvCxnSpPr>
          <p:nvPr/>
        </p:nvCxnSpPr>
        <p:spPr>
          <a:xfrm flipV="1">
            <a:off x="4051577" y="354597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D48342E-D681-DB01-4A80-C2223EDB8DEC}"/>
              </a:ext>
            </a:extLst>
          </p:cNvPr>
          <p:cNvSpPr txBox="1"/>
          <p:nvPr/>
        </p:nvSpPr>
        <p:spPr>
          <a:xfrm>
            <a:off x="2496821" y="300605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1BACFE2-EE93-15A9-0CA2-A7A3CD57A36F}"/>
              </a:ext>
            </a:extLst>
          </p:cNvPr>
          <p:cNvSpPr/>
          <p:nvPr/>
        </p:nvSpPr>
        <p:spPr>
          <a:xfrm>
            <a:off x="3113590" y="2476982"/>
            <a:ext cx="462987" cy="601884"/>
          </a:xfrm>
          <a:custGeom>
            <a:avLst/>
            <a:gdLst>
              <a:gd name="connsiteX0" fmla="*/ 462987 w 462987"/>
              <a:gd name="connsiteY0" fmla="*/ 0 h 601884"/>
              <a:gd name="connsiteX1" fmla="*/ 104172 w 462987"/>
              <a:gd name="connsiteY1" fmla="*/ 138896 h 601884"/>
              <a:gd name="connsiteX2" fmla="*/ 0 w 462987"/>
              <a:gd name="connsiteY2" fmla="*/ 601884 h 60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987" h="601884">
                <a:moveTo>
                  <a:pt x="462987" y="0"/>
                </a:moveTo>
                <a:cubicBezTo>
                  <a:pt x="322161" y="19291"/>
                  <a:pt x="181336" y="38582"/>
                  <a:pt x="104172" y="138896"/>
                </a:cubicBezTo>
                <a:cubicBezTo>
                  <a:pt x="27008" y="239210"/>
                  <a:pt x="23149" y="520861"/>
                  <a:pt x="0" y="601884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/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/>
              <p:nvPr/>
            </p:nvSpPr>
            <p:spPr>
              <a:xfrm rot="18817345">
                <a:off x="4420150" y="1974590"/>
                <a:ext cx="994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420150" y="1974590"/>
                <a:ext cx="99482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/>
              <p:nvPr/>
            </p:nvSpPr>
            <p:spPr>
              <a:xfrm rot="20903127">
                <a:off x="4085685" y="3543494"/>
                <a:ext cx="1317990" cy="540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principal point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3127">
                <a:off x="4085685" y="3543494"/>
                <a:ext cx="1317990" cy="540212"/>
              </a:xfrm>
              <a:prstGeom prst="rect">
                <a:avLst/>
              </a:prstGeom>
              <a:blipFill>
                <a:blip r:embed="rId15"/>
                <a:stretch>
                  <a:fillRect l="-1786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75A48C69-F509-8F33-0B0A-DB4BA51E7AB3}"/>
              </a:ext>
            </a:extLst>
          </p:cNvPr>
          <p:cNvSpPr/>
          <p:nvPr/>
        </p:nvSpPr>
        <p:spPr>
          <a:xfrm rot="10800000">
            <a:off x="4707000" y="3258197"/>
            <a:ext cx="67869" cy="367902"/>
          </a:xfrm>
          <a:custGeom>
            <a:avLst/>
            <a:gdLst>
              <a:gd name="connsiteX0" fmla="*/ 250838 w 250838"/>
              <a:gd name="connsiteY0" fmla="*/ 0 h 348712"/>
              <a:gd name="connsiteX1" fmla="*/ 10614 w 250838"/>
              <a:gd name="connsiteY1" fmla="*/ 170482 h 348712"/>
              <a:gd name="connsiteX2" fmla="*/ 64858 w 250838"/>
              <a:gd name="connsiteY2" fmla="*/ 348712 h 34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38" h="348712">
                <a:moveTo>
                  <a:pt x="250838" y="0"/>
                </a:moveTo>
                <a:cubicBezTo>
                  <a:pt x="146224" y="56181"/>
                  <a:pt x="41611" y="112363"/>
                  <a:pt x="10614" y="170482"/>
                </a:cubicBezTo>
                <a:cubicBezTo>
                  <a:pt x="-20383" y="228601"/>
                  <a:pt x="22237" y="288656"/>
                  <a:pt x="64858" y="3487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ACEF02-8F74-CCB0-8EA5-AB363290065B}"/>
              </a:ext>
            </a:extLst>
          </p:cNvPr>
          <p:cNvSpPr txBox="1"/>
          <p:nvPr/>
        </p:nvSpPr>
        <p:spPr>
          <a:xfrm>
            <a:off x="3707877" y="6113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针孔相机模型示意图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/>
              <p:nvPr/>
            </p:nvSpPr>
            <p:spPr>
              <a:xfrm rot="18817345">
                <a:off x="5163638" y="1838819"/>
                <a:ext cx="136736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5163638" y="1838819"/>
                <a:ext cx="1367362" cy="3250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763FFE-5C4D-AE5E-D62A-F8E73446F036}"/>
              </a:ext>
            </a:extLst>
          </p:cNvPr>
          <p:cNvCxnSpPr>
            <a:cxnSpLocks/>
          </p:cNvCxnSpPr>
          <p:nvPr/>
        </p:nvCxnSpPr>
        <p:spPr>
          <a:xfrm flipV="1">
            <a:off x="6618914" y="3976900"/>
            <a:ext cx="532279" cy="5351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FF0355E-C9D1-A827-808A-E9D2E25F2C0F}"/>
              </a:ext>
            </a:extLst>
          </p:cNvPr>
          <p:cNvSpPr/>
          <p:nvPr/>
        </p:nvSpPr>
        <p:spPr>
          <a:xfrm>
            <a:off x="6585824" y="4488474"/>
            <a:ext cx="47249" cy="47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/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任意形状 1">
            <a:extLst>
              <a:ext uri="{FF2B5EF4-FFF2-40B4-BE49-F238E27FC236}">
                <a16:creationId xmlns:a16="http://schemas.microsoft.com/office/drawing/2014/main" id="{9C96C629-A592-D99B-8874-3B7B82ED81E2}"/>
              </a:ext>
            </a:extLst>
          </p:cNvPr>
          <p:cNvSpPr/>
          <p:nvPr/>
        </p:nvSpPr>
        <p:spPr>
          <a:xfrm>
            <a:off x="4934662" y="2295966"/>
            <a:ext cx="414577" cy="129308"/>
          </a:xfrm>
          <a:custGeom>
            <a:avLst/>
            <a:gdLst>
              <a:gd name="connsiteX0" fmla="*/ 420624 w 420624"/>
              <a:gd name="connsiteY0" fmla="*/ 73152 h 148418"/>
              <a:gd name="connsiteX1" fmla="*/ 109728 w 420624"/>
              <a:gd name="connsiteY1" fmla="*/ 146304 h 148418"/>
              <a:gd name="connsiteX2" fmla="*/ 0 w 420624"/>
              <a:gd name="connsiteY2" fmla="*/ 0 h 1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" h="148418">
                <a:moveTo>
                  <a:pt x="420624" y="73152"/>
                </a:moveTo>
                <a:cubicBezTo>
                  <a:pt x="300228" y="115824"/>
                  <a:pt x="179832" y="158496"/>
                  <a:pt x="109728" y="146304"/>
                </a:cubicBezTo>
                <a:cubicBezTo>
                  <a:pt x="39624" y="134112"/>
                  <a:pt x="6096" y="27432"/>
                  <a:pt x="0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A9B5E8D-CBFE-51F4-7C79-ADF878BB62F1}"/>
                  </a:ext>
                </a:extLst>
              </p:cNvPr>
              <p:cNvSpPr txBox="1"/>
              <p:nvPr/>
            </p:nvSpPr>
            <p:spPr>
              <a:xfrm rot="18817345">
                <a:off x="3787733" y="2382882"/>
                <a:ext cx="334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A9B5E8D-CBFE-51F4-7C79-ADF878BB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3787733" y="2382882"/>
                <a:ext cx="33451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D683396-1EC8-69A6-9AAD-227774D58937}"/>
                  </a:ext>
                </a:extLst>
              </p:cNvPr>
              <p:cNvSpPr txBox="1"/>
              <p:nvPr/>
            </p:nvSpPr>
            <p:spPr>
              <a:xfrm rot="18817345">
                <a:off x="4727452" y="3058118"/>
                <a:ext cx="426976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D683396-1EC8-69A6-9AAD-227774D5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727452" y="3058118"/>
                <a:ext cx="426976" cy="3250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C89DBFA-3516-A626-D63E-BC6D2370D927}"/>
              </a:ext>
            </a:extLst>
          </p:cNvPr>
          <p:cNvCxnSpPr>
            <a:cxnSpLocks/>
          </p:cNvCxnSpPr>
          <p:nvPr/>
        </p:nvCxnSpPr>
        <p:spPr>
          <a:xfrm>
            <a:off x="2957020" y="2006465"/>
            <a:ext cx="1299010" cy="924634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B5C9EC0F-3157-F40D-2801-BB906380A1F2}"/>
              </a:ext>
            </a:extLst>
          </p:cNvPr>
          <p:cNvSpPr/>
          <p:nvPr/>
        </p:nvSpPr>
        <p:spPr>
          <a:xfrm rot="9977797">
            <a:off x="2796106" y="1901455"/>
            <a:ext cx="2919848" cy="1902325"/>
          </a:xfrm>
          <a:prstGeom prst="parallelogram">
            <a:avLst/>
          </a:prstGeom>
          <a:solidFill>
            <a:srgbClr val="DFDFDF">
              <a:alpha val="87843"/>
            </a:srgbClr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6BA3487-7B2B-90DE-7A53-EFBBFA30EAE4}"/>
              </a:ext>
            </a:extLst>
          </p:cNvPr>
          <p:cNvSpPr/>
          <p:nvPr/>
        </p:nvSpPr>
        <p:spPr>
          <a:xfrm>
            <a:off x="5039528" y="2135489"/>
            <a:ext cx="155199" cy="155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5CC368B-298F-FBF5-6DF9-B4741073CF84}"/>
              </a:ext>
            </a:extLst>
          </p:cNvPr>
          <p:cNvCxnSpPr>
            <a:cxnSpLocks/>
          </p:cNvCxnSpPr>
          <p:nvPr/>
        </p:nvCxnSpPr>
        <p:spPr>
          <a:xfrm>
            <a:off x="5113198" y="2215541"/>
            <a:ext cx="1071361" cy="1411843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69C6E1-D191-C4D8-76A9-3808F5021DE9}"/>
              </a:ext>
            </a:extLst>
          </p:cNvPr>
          <p:cNvCxnSpPr>
            <a:cxnSpLocks/>
          </p:cNvCxnSpPr>
          <p:nvPr/>
        </p:nvCxnSpPr>
        <p:spPr>
          <a:xfrm>
            <a:off x="4256030" y="2925750"/>
            <a:ext cx="1570098" cy="1117594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B05E032-64EB-3B1D-5FB7-929E78CA0C3A}"/>
              </a:ext>
            </a:extLst>
          </p:cNvPr>
          <p:cNvSpPr/>
          <p:nvPr/>
        </p:nvSpPr>
        <p:spPr>
          <a:xfrm rot="9977797">
            <a:off x="4842896" y="3350001"/>
            <a:ext cx="1948177" cy="1269267"/>
          </a:xfrm>
          <a:prstGeom prst="parallelogram">
            <a:avLst/>
          </a:prstGeom>
          <a:solidFill>
            <a:srgbClr val="00B0F0">
              <a:alpha val="78824"/>
            </a:srgbClr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C5012B7-2DD5-7026-22AB-42C44F496E67}"/>
              </a:ext>
            </a:extLst>
          </p:cNvPr>
          <p:cNvCxnSpPr>
            <a:cxnSpLocks/>
          </p:cNvCxnSpPr>
          <p:nvPr/>
        </p:nvCxnSpPr>
        <p:spPr>
          <a:xfrm>
            <a:off x="5816984" y="4038998"/>
            <a:ext cx="1339883" cy="953727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32FEA6-7EAC-B890-8497-0F75095434FE}"/>
                  </a:ext>
                </a:extLst>
              </p:cNvPr>
              <p:cNvSpPr txBox="1"/>
              <p:nvPr/>
            </p:nvSpPr>
            <p:spPr>
              <a:xfrm>
                <a:off x="5472748" y="3798701"/>
                <a:ext cx="426976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32FEA6-7EAC-B890-8497-0F750954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748" y="3798701"/>
                <a:ext cx="426976" cy="325025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AEDD26-1257-76C0-3FD1-F891092D5E83}"/>
              </a:ext>
            </a:extLst>
          </p:cNvPr>
          <p:cNvCxnSpPr>
            <a:cxnSpLocks/>
          </p:cNvCxnSpPr>
          <p:nvPr/>
        </p:nvCxnSpPr>
        <p:spPr>
          <a:xfrm flipV="1">
            <a:off x="4511916" y="3734114"/>
            <a:ext cx="2471685" cy="63219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612A3D7-A126-3132-71EF-100DBA710FEE}"/>
              </a:ext>
            </a:extLst>
          </p:cNvPr>
          <p:cNvCxnSpPr>
            <a:cxnSpLocks/>
          </p:cNvCxnSpPr>
          <p:nvPr/>
        </p:nvCxnSpPr>
        <p:spPr>
          <a:xfrm>
            <a:off x="5816984" y="3007816"/>
            <a:ext cx="0" cy="198490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7C2397-3581-96FF-40E0-21BD1468B990}"/>
                  </a:ext>
                </a:extLst>
              </p:cNvPr>
              <p:cNvSpPr txBox="1"/>
              <p:nvPr/>
            </p:nvSpPr>
            <p:spPr>
              <a:xfrm>
                <a:off x="7008721" y="3521702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7C2397-3581-96FF-40E0-21BD1468B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721" y="3521702"/>
                <a:ext cx="192938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37D18E-3978-867C-2EC6-64CA5018BC02}"/>
                  </a:ext>
                </a:extLst>
              </p:cNvPr>
              <p:cNvSpPr txBox="1"/>
              <p:nvPr/>
            </p:nvSpPr>
            <p:spPr>
              <a:xfrm>
                <a:off x="5903062" y="4787812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37D18E-3978-867C-2EC6-64CA5018B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62" y="4787812"/>
                <a:ext cx="196336" cy="276999"/>
              </a:xfrm>
              <a:prstGeom prst="rect">
                <a:avLst/>
              </a:prstGeom>
              <a:blipFill>
                <a:blip r:embed="rId4"/>
                <a:stretch>
                  <a:fillRect l="-23529" r="-2352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1F38351-CEF6-9872-F197-49F3B61B68F0}"/>
              </a:ext>
            </a:extLst>
          </p:cNvPr>
          <p:cNvCxnSpPr>
            <a:cxnSpLocks/>
          </p:cNvCxnSpPr>
          <p:nvPr/>
        </p:nvCxnSpPr>
        <p:spPr>
          <a:xfrm flipV="1">
            <a:off x="3054698" y="1473382"/>
            <a:ext cx="2845026" cy="6970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730ACBA-8E5E-5520-259D-0D09DC1FBC74}"/>
              </a:ext>
            </a:extLst>
          </p:cNvPr>
          <p:cNvCxnSpPr>
            <a:cxnSpLocks/>
          </p:cNvCxnSpPr>
          <p:nvPr/>
        </p:nvCxnSpPr>
        <p:spPr>
          <a:xfrm flipH="1">
            <a:off x="3055603" y="2162528"/>
            <a:ext cx="9037" cy="2644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5BF625A-ADB2-36F8-D6FB-BFBA804E7C7A}"/>
                  </a:ext>
                </a:extLst>
              </p:cNvPr>
              <p:cNvSpPr txBox="1"/>
              <p:nvPr/>
            </p:nvSpPr>
            <p:spPr>
              <a:xfrm>
                <a:off x="5796000" y="1472211"/>
                <a:ext cx="201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5BF625A-ADB2-36F8-D6FB-BFBA804E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000" y="1472211"/>
                <a:ext cx="201402" cy="276999"/>
              </a:xfrm>
              <a:prstGeom prst="rect">
                <a:avLst/>
              </a:prstGeom>
              <a:blipFill>
                <a:blip r:embed="rId5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F2A96D-16E6-ED81-28E4-1AFA6D7B3D80}"/>
                  </a:ext>
                </a:extLst>
              </p:cNvPr>
              <p:cNvSpPr txBox="1"/>
              <p:nvPr/>
            </p:nvSpPr>
            <p:spPr>
              <a:xfrm>
                <a:off x="3082179" y="4519686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F2A96D-16E6-ED81-28E4-1AFA6D7B3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179" y="4519686"/>
                <a:ext cx="194284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EB43008-D699-7BA7-AA30-889769A6EA58}"/>
                  </a:ext>
                </a:extLst>
              </p:cNvPr>
              <p:cNvSpPr txBox="1"/>
              <p:nvPr/>
            </p:nvSpPr>
            <p:spPr>
              <a:xfrm>
                <a:off x="2805378" y="2106742"/>
                <a:ext cx="191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EB43008-D699-7BA7-AA30-889769A6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78" y="2106742"/>
                <a:ext cx="191013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C79AA4E3-E3C8-66E3-9356-65E4AC1C79EF}"/>
              </a:ext>
            </a:extLst>
          </p:cNvPr>
          <p:cNvSpPr/>
          <p:nvPr/>
        </p:nvSpPr>
        <p:spPr>
          <a:xfrm>
            <a:off x="6132538" y="3582601"/>
            <a:ext cx="155199" cy="155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554F403-E272-018C-6E78-C219A8A17A1E}"/>
              </a:ext>
            </a:extLst>
          </p:cNvPr>
          <p:cNvCxnSpPr>
            <a:cxnSpLocks/>
          </p:cNvCxnSpPr>
          <p:nvPr/>
        </p:nvCxnSpPr>
        <p:spPr>
          <a:xfrm flipV="1">
            <a:off x="2855913" y="2503873"/>
            <a:ext cx="3160441" cy="808364"/>
          </a:xfrm>
          <a:prstGeom prst="straightConnector1">
            <a:avLst/>
          </a:prstGeom>
          <a:ln w="127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F5466C-EB20-F795-ED9D-218BE73D29E2}"/>
                  </a:ext>
                </a:extLst>
              </p:cNvPr>
              <p:cNvSpPr txBox="1"/>
              <p:nvPr/>
            </p:nvSpPr>
            <p:spPr>
              <a:xfrm>
                <a:off x="6240799" y="3328063"/>
                <a:ext cx="404341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F5466C-EB20-F795-ED9D-218BE73D2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99" y="3328063"/>
                <a:ext cx="404341" cy="325025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1D02AD0-2343-0E80-AF1C-4F1F8EDEF784}"/>
                  </a:ext>
                </a:extLst>
              </p:cNvPr>
              <p:cNvSpPr txBox="1"/>
              <p:nvPr/>
            </p:nvSpPr>
            <p:spPr>
              <a:xfrm>
                <a:off x="4850398" y="1959123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1D02AD0-2343-0E80-AF1C-4F1F8EDE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398" y="1959123"/>
                <a:ext cx="193578" cy="276999"/>
              </a:xfrm>
              <a:prstGeom prst="rect">
                <a:avLst/>
              </a:prstGeom>
              <a:blipFill>
                <a:blip r:embed="rId9"/>
                <a:stretch>
                  <a:fillRect l="-33333" r="-33333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281987-5D20-46A1-F558-21D0259C5082}"/>
              </a:ext>
            </a:extLst>
          </p:cNvPr>
          <p:cNvCxnSpPr>
            <a:cxnSpLocks/>
          </p:cNvCxnSpPr>
          <p:nvPr/>
        </p:nvCxnSpPr>
        <p:spPr>
          <a:xfrm>
            <a:off x="4292292" y="1632850"/>
            <a:ext cx="0" cy="2437458"/>
          </a:xfrm>
          <a:prstGeom prst="straightConnector1">
            <a:avLst/>
          </a:prstGeom>
          <a:ln w="127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332584C-AC9C-9809-85DB-B1B4EC184902}"/>
                  </a:ext>
                </a:extLst>
              </p:cNvPr>
              <p:cNvSpPr txBox="1"/>
              <p:nvPr/>
            </p:nvSpPr>
            <p:spPr>
              <a:xfrm rot="20705676">
                <a:off x="3483037" y="2964417"/>
                <a:ext cx="119071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332584C-AC9C-9809-85DB-B1B4EC18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5676">
                <a:off x="3483037" y="2964417"/>
                <a:ext cx="1190711" cy="298928"/>
              </a:xfrm>
              <a:prstGeom prst="rect">
                <a:avLst/>
              </a:prstGeom>
              <a:blipFill>
                <a:blip r:embed="rId10"/>
                <a:stretch>
                  <a:fillRect t="-4167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D73CDF9-F060-BF5C-3407-57A2368C89F7}"/>
              </a:ext>
            </a:extLst>
          </p:cNvPr>
          <p:cNvCxnSpPr>
            <a:cxnSpLocks/>
          </p:cNvCxnSpPr>
          <p:nvPr/>
        </p:nvCxnSpPr>
        <p:spPr>
          <a:xfrm>
            <a:off x="5456305" y="1619583"/>
            <a:ext cx="1140417" cy="1515865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9C76F10-2BAD-2AE8-1308-BC9976537725}"/>
              </a:ext>
            </a:extLst>
          </p:cNvPr>
          <p:cNvCxnSpPr>
            <a:cxnSpLocks/>
          </p:cNvCxnSpPr>
          <p:nvPr/>
        </p:nvCxnSpPr>
        <p:spPr>
          <a:xfrm flipV="1">
            <a:off x="4325252" y="2214076"/>
            <a:ext cx="781827" cy="1999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20FC6B9-D1B3-50DD-4728-F4498837A32C}"/>
              </a:ext>
            </a:extLst>
          </p:cNvPr>
          <p:cNvCxnSpPr>
            <a:cxnSpLocks/>
          </p:cNvCxnSpPr>
          <p:nvPr/>
        </p:nvCxnSpPr>
        <p:spPr>
          <a:xfrm flipV="1">
            <a:off x="5117127" y="2246170"/>
            <a:ext cx="0" cy="486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788E50A-233A-20DE-98ED-C95E768F8D67}"/>
              </a:ext>
            </a:extLst>
          </p:cNvPr>
          <p:cNvCxnSpPr>
            <a:cxnSpLocks/>
          </p:cNvCxnSpPr>
          <p:nvPr/>
        </p:nvCxnSpPr>
        <p:spPr>
          <a:xfrm flipV="1">
            <a:off x="5824594" y="3668171"/>
            <a:ext cx="324000" cy="86400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D33E54D1-FF49-BC4C-F687-C742B3C9B654}"/>
              </a:ext>
            </a:extLst>
          </p:cNvPr>
          <p:cNvCxnSpPr>
            <a:cxnSpLocks/>
          </p:cNvCxnSpPr>
          <p:nvPr/>
        </p:nvCxnSpPr>
        <p:spPr>
          <a:xfrm flipV="1">
            <a:off x="6230911" y="3711371"/>
            <a:ext cx="0" cy="21600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9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3A7A48-DF22-3520-20E0-CED6A94CAE60}"/>
              </a:ext>
            </a:extLst>
          </p:cNvPr>
          <p:cNvCxnSpPr>
            <a:cxnSpLocks/>
          </p:cNvCxnSpPr>
          <p:nvPr/>
        </p:nvCxnSpPr>
        <p:spPr>
          <a:xfrm>
            <a:off x="1646853" y="3172410"/>
            <a:ext cx="3200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7640ED24-DC13-A7AB-A4CD-304C8E801162}"/>
              </a:ext>
            </a:extLst>
          </p:cNvPr>
          <p:cNvSpPr/>
          <p:nvPr/>
        </p:nvSpPr>
        <p:spPr>
          <a:xfrm>
            <a:off x="2817845" y="1735494"/>
            <a:ext cx="139959" cy="139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3B6DA81-C572-F7A5-028B-1229EB717B6B}"/>
              </a:ext>
            </a:extLst>
          </p:cNvPr>
          <p:cNvCxnSpPr/>
          <p:nvPr/>
        </p:nvCxnSpPr>
        <p:spPr>
          <a:xfrm>
            <a:off x="1646853" y="3959291"/>
            <a:ext cx="3200400" cy="0"/>
          </a:xfrm>
          <a:prstGeom prst="line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C00082-F66D-AF91-A336-0E6970A27559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 flipH="1">
            <a:off x="2186755" y="1875453"/>
            <a:ext cx="701070" cy="20583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DA6F680-9D60-64D5-3D2D-06ED89DC2AC7}"/>
              </a:ext>
            </a:extLst>
          </p:cNvPr>
          <p:cNvSpPr/>
          <p:nvPr/>
        </p:nvSpPr>
        <p:spPr>
          <a:xfrm>
            <a:off x="2145404" y="3933848"/>
            <a:ext cx="82701" cy="82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9D69908-9850-355E-0D79-851ECB20B720}"/>
              </a:ext>
            </a:extLst>
          </p:cNvPr>
          <p:cNvSpPr/>
          <p:nvPr/>
        </p:nvSpPr>
        <p:spPr>
          <a:xfrm>
            <a:off x="4310910" y="3917941"/>
            <a:ext cx="98608" cy="986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5B9BAE-A204-4AE5-98EA-E786D33A796E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2887825" y="1875453"/>
            <a:ext cx="1437526" cy="2056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2F5271-CB77-BC5A-0912-B101306F2CED}"/>
              </a:ext>
            </a:extLst>
          </p:cNvPr>
          <p:cNvCxnSpPr>
            <a:cxnSpLocks/>
          </p:cNvCxnSpPr>
          <p:nvPr/>
        </p:nvCxnSpPr>
        <p:spPr>
          <a:xfrm>
            <a:off x="2174054" y="1826973"/>
            <a:ext cx="0" cy="217649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CA62986-9FE8-2604-EDE8-FAED329A3339}"/>
              </a:ext>
            </a:extLst>
          </p:cNvPr>
          <p:cNvCxnSpPr>
            <a:cxnSpLocks/>
          </p:cNvCxnSpPr>
          <p:nvPr/>
        </p:nvCxnSpPr>
        <p:spPr>
          <a:xfrm flipH="1">
            <a:off x="4357904" y="3168623"/>
            <a:ext cx="0" cy="84792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ECB4E4A-4B72-3F8A-DFB8-040EED63D5DA}"/>
              </a:ext>
            </a:extLst>
          </p:cNvPr>
          <p:cNvSpPr/>
          <p:nvPr/>
        </p:nvSpPr>
        <p:spPr>
          <a:xfrm>
            <a:off x="2387271" y="3108781"/>
            <a:ext cx="119684" cy="119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001812B-B623-CDFA-BD41-FDA6776DBE78}"/>
              </a:ext>
            </a:extLst>
          </p:cNvPr>
          <p:cNvSpPr/>
          <p:nvPr/>
        </p:nvSpPr>
        <p:spPr>
          <a:xfrm>
            <a:off x="3720771" y="3108781"/>
            <a:ext cx="119684" cy="119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80C023-3333-2B0B-5B64-1F6D0635FC8E}"/>
                  </a:ext>
                </a:extLst>
              </p:cNvPr>
              <p:cNvSpPr txBox="1"/>
              <p:nvPr/>
            </p:nvSpPr>
            <p:spPr>
              <a:xfrm>
                <a:off x="2900548" y="1620808"/>
                <a:ext cx="447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80C023-3333-2B0B-5B64-1F6D0635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48" y="1620808"/>
                <a:ext cx="4473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08271D-12C4-8503-9DCE-9EFDBE81F4D5}"/>
                  </a:ext>
                </a:extLst>
              </p:cNvPr>
              <p:cNvSpPr txBox="1"/>
              <p:nvPr/>
            </p:nvSpPr>
            <p:spPr>
              <a:xfrm>
                <a:off x="1908703" y="3935849"/>
                <a:ext cx="503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08271D-12C4-8503-9DCE-9EFDBE81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703" y="3935849"/>
                <a:ext cx="5032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24348C-48A6-5588-E986-98D605CE2E25}"/>
                  </a:ext>
                </a:extLst>
              </p:cNvPr>
              <p:cNvSpPr txBox="1"/>
              <p:nvPr/>
            </p:nvSpPr>
            <p:spPr>
              <a:xfrm>
                <a:off x="3400975" y="3095199"/>
                <a:ext cx="57733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24348C-48A6-5588-E986-98D605C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75" y="3095199"/>
                <a:ext cx="577338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000A3DB7-534D-F04C-CCEF-B02026FD71A9}"/>
              </a:ext>
            </a:extLst>
          </p:cNvPr>
          <p:cNvSpPr/>
          <p:nvPr/>
        </p:nvSpPr>
        <p:spPr>
          <a:xfrm>
            <a:off x="4433098" y="3222527"/>
            <a:ext cx="116730" cy="686647"/>
          </a:xfrm>
          <a:custGeom>
            <a:avLst/>
            <a:gdLst>
              <a:gd name="connsiteX0" fmla="*/ 0 w 116730"/>
              <a:gd name="connsiteY0" fmla="*/ 0 h 686647"/>
              <a:gd name="connsiteX1" fmla="*/ 58365 w 116730"/>
              <a:gd name="connsiteY1" fmla="*/ 9727 h 686647"/>
              <a:gd name="connsiteX2" fmla="*/ 58365 w 116730"/>
              <a:gd name="connsiteY2" fmla="*/ 333596 h 686647"/>
              <a:gd name="connsiteX3" fmla="*/ 116730 w 116730"/>
              <a:gd name="connsiteY3" fmla="*/ 343323 h 686647"/>
              <a:gd name="connsiteX4" fmla="*/ 58365 w 116730"/>
              <a:gd name="connsiteY4" fmla="*/ 353050 h 686647"/>
              <a:gd name="connsiteX5" fmla="*/ 58365 w 116730"/>
              <a:gd name="connsiteY5" fmla="*/ 676920 h 686647"/>
              <a:gd name="connsiteX6" fmla="*/ 0 w 116730"/>
              <a:gd name="connsiteY6" fmla="*/ 686647 h 686647"/>
              <a:gd name="connsiteX7" fmla="*/ 0 w 116730"/>
              <a:gd name="connsiteY7" fmla="*/ 329591 h 686647"/>
              <a:gd name="connsiteX8" fmla="*/ 0 w 116730"/>
              <a:gd name="connsiteY8" fmla="*/ 0 h 686647"/>
              <a:gd name="connsiteX0" fmla="*/ 0 w 116730"/>
              <a:gd name="connsiteY0" fmla="*/ 0 h 686647"/>
              <a:gd name="connsiteX1" fmla="*/ 58365 w 116730"/>
              <a:gd name="connsiteY1" fmla="*/ 9727 h 686647"/>
              <a:gd name="connsiteX2" fmla="*/ 58365 w 116730"/>
              <a:gd name="connsiteY2" fmla="*/ 333596 h 686647"/>
              <a:gd name="connsiteX3" fmla="*/ 116730 w 116730"/>
              <a:gd name="connsiteY3" fmla="*/ 343323 h 686647"/>
              <a:gd name="connsiteX4" fmla="*/ 58365 w 116730"/>
              <a:gd name="connsiteY4" fmla="*/ 353050 h 686647"/>
              <a:gd name="connsiteX5" fmla="*/ 58365 w 116730"/>
              <a:gd name="connsiteY5" fmla="*/ 676920 h 686647"/>
              <a:gd name="connsiteX6" fmla="*/ 0 w 116730"/>
              <a:gd name="connsiteY6" fmla="*/ 686647 h 68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730" h="686647" stroke="0" extrusionOk="0">
                <a:moveTo>
                  <a:pt x="0" y="0"/>
                </a:moveTo>
                <a:cubicBezTo>
                  <a:pt x="31369" y="-534"/>
                  <a:pt x="58010" y="4488"/>
                  <a:pt x="58365" y="9727"/>
                </a:cubicBezTo>
                <a:cubicBezTo>
                  <a:pt x="95787" y="168044"/>
                  <a:pt x="52033" y="227425"/>
                  <a:pt x="58365" y="333596"/>
                </a:cubicBezTo>
                <a:cubicBezTo>
                  <a:pt x="56110" y="337253"/>
                  <a:pt x="84231" y="343868"/>
                  <a:pt x="116730" y="343323"/>
                </a:cubicBezTo>
                <a:cubicBezTo>
                  <a:pt x="84514" y="344759"/>
                  <a:pt x="58161" y="347021"/>
                  <a:pt x="58365" y="353050"/>
                </a:cubicBezTo>
                <a:cubicBezTo>
                  <a:pt x="80697" y="462762"/>
                  <a:pt x="20184" y="544450"/>
                  <a:pt x="58365" y="676920"/>
                </a:cubicBezTo>
                <a:cubicBezTo>
                  <a:pt x="55133" y="685334"/>
                  <a:pt x="31855" y="683028"/>
                  <a:pt x="0" y="686647"/>
                </a:cubicBezTo>
                <a:cubicBezTo>
                  <a:pt x="-24359" y="583393"/>
                  <a:pt x="6640" y="472147"/>
                  <a:pt x="0" y="329591"/>
                </a:cubicBezTo>
                <a:cubicBezTo>
                  <a:pt x="-6640" y="187035"/>
                  <a:pt x="10160" y="161729"/>
                  <a:pt x="0" y="0"/>
                </a:cubicBezTo>
                <a:close/>
              </a:path>
              <a:path w="116730" h="686647" fill="none" extrusionOk="0">
                <a:moveTo>
                  <a:pt x="0" y="0"/>
                </a:moveTo>
                <a:cubicBezTo>
                  <a:pt x="31837" y="709"/>
                  <a:pt x="59044" y="4860"/>
                  <a:pt x="58365" y="9727"/>
                </a:cubicBezTo>
                <a:cubicBezTo>
                  <a:pt x="63885" y="171023"/>
                  <a:pt x="41402" y="175893"/>
                  <a:pt x="58365" y="333596"/>
                </a:cubicBezTo>
                <a:cubicBezTo>
                  <a:pt x="61363" y="338334"/>
                  <a:pt x="84905" y="347211"/>
                  <a:pt x="116730" y="343323"/>
                </a:cubicBezTo>
                <a:cubicBezTo>
                  <a:pt x="85898" y="342851"/>
                  <a:pt x="58358" y="347499"/>
                  <a:pt x="58365" y="353050"/>
                </a:cubicBezTo>
                <a:cubicBezTo>
                  <a:pt x="88502" y="506604"/>
                  <a:pt x="19895" y="596379"/>
                  <a:pt x="58365" y="676920"/>
                </a:cubicBezTo>
                <a:cubicBezTo>
                  <a:pt x="56449" y="688079"/>
                  <a:pt x="29319" y="692498"/>
                  <a:pt x="0" y="686647"/>
                </a:cubicBezTo>
              </a:path>
              <a:path w="116730" h="686647" fill="none" stroke="0" extrusionOk="0">
                <a:moveTo>
                  <a:pt x="0" y="0"/>
                </a:moveTo>
                <a:cubicBezTo>
                  <a:pt x="33130" y="733"/>
                  <a:pt x="58860" y="5092"/>
                  <a:pt x="58365" y="9727"/>
                </a:cubicBezTo>
                <a:cubicBezTo>
                  <a:pt x="81446" y="150392"/>
                  <a:pt x="53784" y="266084"/>
                  <a:pt x="58365" y="333596"/>
                </a:cubicBezTo>
                <a:cubicBezTo>
                  <a:pt x="56975" y="338612"/>
                  <a:pt x="85470" y="342113"/>
                  <a:pt x="116730" y="343323"/>
                </a:cubicBezTo>
                <a:cubicBezTo>
                  <a:pt x="83793" y="343051"/>
                  <a:pt x="58114" y="347051"/>
                  <a:pt x="58365" y="353050"/>
                </a:cubicBezTo>
                <a:cubicBezTo>
                  <a:pt x="71459" y="436600"/>
                  <a:pt x="38163" y="538552"/>
                  <a:pt x="58365" y="676920"/>
                </a:cubicBezTo>
                <a:cubicBezTo>
                  <a:pt x="58822" y="676109"/>
                  <a:pt x="30959" y="687391"/>
                  <a:pt x="0" y="686647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629171D-F080-1D50-5A4C-A298A11EE0E4}"/>
                  </a:ext>
                </a:extLst>
              </p:cNvPr>
              <p:cNvSpPr txBox="1"/>
              <p:nvPr/>
            </p:nvSpPr>
            <p:spPr>
              <a:xfrm>
                <a:off x="4473701" y="3365698"/>
                <a:ext cx="3590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629171D-F080-1D50-5A4C-A298A11E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701" y="3365698"/>
                <a:ext cx="359009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9EBE93-0084-E4EA-5216-561652BF26D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23112" y="1805474"/>
            <a:ext cx="894733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A1572C4-EC3C-52B0-3F65-16962CB29DFB}"/>
              </a:ext>
            </a:extLst>
          </p:cNvPr>
          <p:cNvSpPr/>
          <p:nvPr/>
        </p:nvSpPr>
        <p:spPr>
          <a:xfrm>
            <a:off x="1848576" y="1934384"/>
            <a:ext cx="120255" cy="1914357"/>
          </a:xfrm>
          <a:custGeom>
            <a:avLst/>
            <a:gdLst>
              <a:gd name="connsiteX0" fmla="*/ 120255 w 120255"/>
              <a:gd name="connsiteY0" fmla="*/ 1914357 h 1914357"/>
              <a:gd name="connsiteX1" fmla="*/ 60127 w 120255"/>
              <a:gd name="connsiteY1" fmla="*/ 1904336 h 1914357"/>
              <a:gd name="connsiteX2" fmla="*/ 60128 w 120255"/>
              <a:gd name="connsiteY2" fmla="*/ 967199 h 1914357"/>
              <a:gd name="connsiteX3" fmla="*/ 0 w 120255"/>
              <a:gd name="connsiteY3" fmla="*/ 957178 h 1914357"/>
              <a:gd name="connsiteX4" fmla="*/ 60128 w 120255"/>
              <a:gd name="connsiteY4" fmla="*/ 947157 h 1914357"/>
              <a:gd name="connsiteX5" fmla="*/ 60128 w 120255"/>
              <a:gd name="connsiteY5" fmla="*/ 10021 h 1914357"/>
              <a:gd name="connsiteX6" fmla="*/ 120256 w 120255"/>
              <a:gd name="connsiteY6" fmla="*/ 0 h 1914357"/>
              <a:gd name="connsiteX7" fmla="*/ 120255 w 120255"/>
              <a:gd name="connsiteY7" fmla="*/ 1914357 h 1914357"/>
              <a:gd name="connsiteX0" fmla="*/ 120255 w 120255"/>
              <a:gd name="connsiteY0" fmla="*/ 1914357 h 1914357"/>
              <a:gd name="connsiteX1" fmla="*/ 60127 w 120255"/>
              <a:gd name="connsiteY1" fmla="*/ 1904336 h 1914357"/>
              <a:gd name="connsiteX2" fmla="*/ 60128 w 120255"/>
              <a:gd name="connsiteY2" fmla="*/ 967199 h 1914357"/>
              <a:gd name="connsiteX3" fmla="*/ 0 w 120255"/>
              <a:gd name="connsiteY3" fmla="*/ 957178 h 1914357"/>
              <a:gd name="connsiteX4" fmla="*/ 60128 w 120255"/>
              <a:gd name="connsiteY4" fmla="*/ 947157 h 1914357"/>
              <a:gd name="connsiteX5" fmla="*/ 60128 w 120255"/>
              <a:gd name="connsiteY5" fmla="*/ 10021 h 1914357"/>
              <a:gd name="connsiteX6" fmla="*/ 120256 w 120255"/>
              <a:gd name="connsiteY6" fmla="*/ 0 h 191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55" h="1914357" stroke="0" extrusionOk="0">
                <a:moveTo>
                  <a:pt x="120255" y="1914357"/>
                </a:moveTo>
                <a:cubicBezTo>
                  <a:pt x="86510" y="1914025"/>
                  <a:pt x="59390" y="1910147"/>
                  <a:pt x="60127" y="1904336"/>
                </a:cubicBezTo>
                <a:cubicBezTo>
                  <a:pt x="89539" y="1598149"/>
                  <a:pt x="55487" y="1279726"/>
                  <a:pt x="60128" y="967199"/>
                </a:cubicBezTo>
                <a:cubicBezTo>
                  <a:pt x="57361" y="964367"/>
                  <a:pt x="32370" y="961809"/>
                  <a:pt x="0" y="957178"/>
                </a:cubicBezTo>
                <a:cubicBezTo>
                  <a:pt x="32575" y="956832"/>
                  <a:pt x="60510" y="952873"/>
                  <a:pt x="60128" y="947157"/>
                </a:cubicBezTo>
                <a:cubicBezTo>
                  <a:pt x="-21552" y="489273"/>
                  <a:pt x="11826" y="361394"/>
                  <a:pt x="60128" y="10021"/>
                </a:cubicBezTo>
                <a:cubicBezTo>
                  <a:pt x="58394" y="4221"/>
                  <a:pt x="86513" y="504"/>
                  <a:pt x="120256" y="0"/>
                </a:cubicBezTo>
                <a:cubicBezTo>
                  <a:pt x="116552" y="602799"/>
                  <a:pt x="53254" y="1369350"/>
                  <a:pt x="120255" y="1914357"/>
                </a:cubicBezTo>
                <a:close/>
              </a:path>
              <a:path w="120255" h="1914357" fill="none" extrusionOk="0">
                <a:moveTo>
                  <a:pt x="120255" y="1914357"/>
                </a:moveTo>
                <a:cubicBezTo>
                  <a:pt x="86721" y="1914334"/>
                  <a:pt x="59796" y="1909195"/>
                  <a:pt x="60127" y="1904336"/>
                </a:cubicBezTo>
                <a:cubicBezTo>
                  <a:pt x="63582" y="1545219"/>
                  <a:pt x="32454" y="1295737"/>
                  <a:pt x="60128" y="967199"/>
                </a:cubicBezTo>
                <a:cubicBezTo>
                  <a:pt x="58955" y="963762"/>
                  <a:pt x="35634" y="958981"/>
                  <a:pt x="0" y="957178"/>
                </a:cubicBezTo>
                <a:cubicBezTo>
                  <a:pt x="33178" y="957901"/>
                  <a:pt x="60573" y="952427"/>
                  <a:pt x="60128" y="947157"/>
                </a:cubicBezTo>
                <a:cubicBezTo>
                  <a:pt x="89129" y="748341"/>
                  <a:pt x="96285" y="308908"/>
                  <a:pt x="60128" y="10021"/>
                </a:cubicBezTo>
                <a:cubicBezTo>
                  <a:pt x="60805" y="5828"/>
                  <a:pt x="84843" y="1163"/>
                  <a:pt x="120256" y="0"/>
                </a:cubicBezTo>
              </a:path>
              <a:path w="120255" h="1914357" fill="none" stroke="0" extrusionOk="0">
                <a:moveTo>
                  <a:pt x="120255" y="1914357"/>
                </a:moveTo>
                <a:cubicBezTo>
                  <a:pt x="87560" y="1914644"/>
                  <a:pt x="61149" y="1910116"/>
                  <a:pt x="60127" y="1904336"/>
                </a:cubicBezTo>
                <a:cubicBezTo>
                  <a:pt x="49989" y="1590317"/>
                  <a:pt x="71379" y="1288779"/>
                  <a:pt x="60128" y="967199"/>
                </a:cubicBezTo>
                <a:cubicBezTo>
                  <a:pt x="63029" y="965983"/>
                  <a:pt x="33435" y="959529"/>
                  <a:pt x="0" y="957178"/>
                </a:cubicBezTo>
                <a:cubicBezTo>
                  <a:pt x="33699" y="957934"/>
                  <a:pt x="60818" y="953536"/>
                  <a:pt x="60128" y="947157"/>
                </a:cubicBezTo>
                <a:cubicBezTo>
                  <a:pt x="106733" y="685729"/>
                  <a:pt x="-8651" y="375343"/>
                  <a:pt x="60128" y="10021"/>
                </a:cubicBezTo>
                <a:cubicBezTo>
                  <a:pt x="59558" y="4581"/>
                  <a:pt x="85950" y="-758"/>
                  <a:pt x="120256" y="0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4CEAF0-40C0-1D24-80D8-42425C7C421B}"/>
                  </a:ext>
                </a:extLst>
              </p:cNvPr>
              <p:cNvSpPr txBox="1"/>
              <p:nvPr/>
            </p:nvSpPr>
            <p:spPr>
              <a:xfrm>
                <a:off x="1465094" y="2717182"/>
                <a:ext cx="4451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4CEAF0-40C0-1D24-80D8-42425C7C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94" y="2717182"/>
                <a:ext cx="4451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73239A-DC2A-E31D-BCBA-DD8323926E20}"/>
                  </a:ext>
                </a:extLst>
              </p:cNvPr>
              <p:cNvSpPr txBox="1"/>
              <p:nvPr/>
            </p:nvSpPr>
            <p:spPr>
              <a:xfrm>
                <a:off x="1579986" y="263365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73239A-DC2A-E31D-BCBA-DD832392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986" y="2633652"/>
                <a:ext cx="346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2D8E017-7842-BAFE-9E28-FC01CCA7CE98}"/>
                  </a:ext>
                </a:extLst>
              </p:cNvPr>
              <p:cNvSpPr txBox="1"/>
              <p:nvPr/>
            </p:nvSpPr>
            <p:spPr>
              <a:xfrm>
                <a:off x="2408442" y="3095199"/>
                <a:ext cx="55752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2D8E017-7842-BAFE-9E28-FC01CCA7C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2" y="3095199"/>
                <a:ext cx="557524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78363E-2082-0BCA-6BFA-6A21BF327F3E}"/>
                  </a:ext>
                </a:extLst>
              </p:cNvPr>
              <p:cNvSpPr txBox="1"/>
              <p:nvPr/>
            </p:nvSpPr>
            <p:spPr>
              <a:xfrm>
                <a:off x="4229917" y="3935849"/>
                <a:ext cx="523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78363E-2082-0BCA-6BFA-6A21BF327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17" y="3935849"/>
                <a:ext cx="5230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>
            <a:extLst>
              <a:ext uri="{FF2B5EF4-FFF2-40B4-BE49-F238E27FC236}">
                <a16:creationId xmlns:a16="http://schemas.microsoft.com/office/drawing/2014/main" id="{5D1A984C-8F56-6C16-7CB0-505CC1DAE7F4}"/>
              </a:ext>
            </a:extLst>
          </p:cNvPr>
          <p:cNvSpPr/>
          <p:nvPr/>
        </p:nvSpPr>
        <p:spPr>
          <a:xfrm rot="16200000">
            <a:off x="3222375" y="3036409"/>
            <a:ext cx="109488" cy="2080578"/>
          </a:xfrm>
          <a:custGeom>
            <a:avLst/>
            <a:gdLst>
              <a:gd name="connsiteX0" fmla="*/ 109488 w 109488"/>
              <a:gd name="connsiteY0" fmla="*/ 2080578 h 2080578"/>
              <a:gd name="connsiteX1" fmla="*/ 54744 w 109488"/>
              <a:gd name="connsiteY1" fmla="*/ 2071454 h 2080578"/>
              <a:gd name="connsiteX2" fmla="*/ 54744 w 109488"/>
              <a:gd name="connsiteY2" fmla="*/ 1049413 h 2080578"/>
              <a:gd name="connsiteX3" fmla="*/ 0 w 109488"/>
              <a:gd name="connsiteY3" fmla="*/ 1040289 h 2080578"/>
              <a:gd name="connsiteX4" fmla="*/ 54744 w 109488"/>
              <a:gd name="connsiteY4" fmla="*/ 1031165 h 2080578"/>
              <a:gd name="connsiteX5" fmla="*/ 54744 w 109488"/>
              <a:gd name="connsiteY5" fmla="*/ 9124 h 2080578"/>
              <a:gd name="connsiteX6" fmla="*/ 109488 w 109488"/>
              <a:gd name="connsiteY6" fmla="*/ 0 h 2080578"/>
              <a:gd name="connsiteX7" fmla="*/ 109488 w 109488"/>
              <a:gd name="connsiteY7" fmla="*/ 2080578 h 2080578"/>
              <a:gd name="connsiteX0" fmla="*/ 109488 w 109488"/>
              <a:gd name="connsiteY0" fmla="*/ 2080578 h 2080578"/>
              <a:gd name="connsiteX1" fmla="*/ 54744 w 109488"/>
              <a:gd name="connsiteY1" fmla="*/ 2071454 h 2080578"/>
              <a:gd name="connsiteX2" fmla="*/ 54744 w 109488"/>
              <a:gd name="connsiteY2" fmla="*/ 1049413 h 2080578"/>
              <a:gd name="connsiteX3" fmla="*/ 0 w 109488"/>
              <a:gd name="connsiteY3" fmla="*/ 1040289 h 2080578"/>
              <a:gd name="connsiteX4" fmla="*/ 54744 w 109488"/>
              <a:gd name="connsiteY4" fmla="*/ 1031165 h 2080578"/>
              <a:gd name="connsiteX5" fmla="*/ 54744 w 109488"/>
              <a:gd name="connsiteY5" fmla="*/ 9124 h 2080578"/>
              <a:gd name="connsiteX6" fmla="*/ 109488 w 109488"/>
              <a:gd name="connsiteY6" fmla="*/ 0 h 20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8" h="2080578" stroke="0" extrusionOk="0">
                <a:moveTo>
                  <a:pt x="109488" y="2080578"/>
                </a:moveTo>
                <a:cubicBezTo>
                  <a:pt x="78426" y="2080068"/>
                  <a:pt x="54571" y="2076558"/>
                  <a:pt x="54744" y="2071454"/>
                </a:cubicBezTo>
                <a:cubicBezTo>
                  <a:pt x="59497" y="1811643"/>
                  <a:pt x="79075" y="1328315"/>
                  <a:pt x="54744" y="1049413"/>
                </a:cubicBezTo>
                <a:cubicBezTo>
                  <a:pt x="52690" y="1046379"/>
                  <a:pt x="29386" y="1044975"/>
                  <a:pt x="0" y="1040289"/>
                </a:cubicBezTo>
                <a:cubicBezTo>
                  <a:pt x="30057" y="1040192"/>
                  <a:pt x="55319" y="1036479"/>
                  <a:pt x="54744" y="1031165"/>
                </a:cubicBezTo>
                <a:cubicBezTo>
                  <a:pt x="137643" y="666355"/>
                  <a:pt x="45033" y="283362"/>
                  <a:pt x="54744" y="9124"/>
                </a:cubicBezTo>
                <a:cubicBezTo>
                  <a:pt x="53512" y="3896"/>
                  <a:pt x="78818" y="410"/>
                  <a:pt x="109488" y="0"/>
                </a:cubicBezTo>
                <a:cubicBezTo>
                  <a:pt x="61257" y="832986"/>
                  <a:pt x="193943" y="1309661"/>
                  <a:pt x="109488" y="2080578"/>
                </a:cubicBezTo>
                <a:close/>
              </a:path>
              <a:path w="109488" h="2080578" fill="none" extrusionOk="0">
                <a:moveTo>
                  <a:pt x="109488" y="2080578"/>
                </a:moveTo>
                <a:cubicBezTo>
                  <a:pt x="78257" y="2080507"/>
                  <a:pt x="54483" y="2075960"/>
                  <a:pt x="54744" y="2071454"/>
                </a:cubicBezTo>
                <a:cubicBezTo>
                  <a:pt x="56655" y="1896176"/>
                  <a:pt x="15897" y="1357440"/>
                  <a:pt x="54744" y="1049413"/>
                </a:cubicBezTo>
                <a:cubicBezTo>
                  <a:pt x="54532" y="1044753"/>
                  <a:pt x="31490" y="1041222"/>
                  <a:pt x="0" y="1040289"/>
                </a:cubicBezTo>
                <a:cubicBezTo>
                  <a:pt x="30204" y="1041011"/>
                  <a:pt x="55219" y="1035922"/>
                  <a:pt x="54744" y="1031165"/>
                </a:cubicBezTo>
                <a:cubicBezTo>
                  <a:pt x="104290" y="828533"/>
                  <a:pt x="62520" y="420095"/>
                  <a:pt x="54744" y="9124"/>
                </a:cubicBezTo>
                <a:cubicBezTo>
                  <a:pt x="55123" y="4836"/>
                  <a:pt x="76167" y="1628"/>
                  <a:pt x="109488" y="0"/>
                </a:cubicBezTo>
              </a:path>
              <a:path w="109488" h="2080578" fill="none" stroke="0" extrusionOk="0">
                <a:moveTo>
                  <a:pt x="109488" y="2080578"/>
                </a:moveTo>
                <a:cubicBezTo>
                  <a:pt x="79319" y="2080615"/>
                  <a:pt x="55197" y="2076602"/>
                  <a:pt x="54744" y="2071454"/>
                </a:cubicBezTo>
                <a:cubicBezTo>
                  <a:pt x="145939" y="1774120"/>
                  <a:pt x="-34709" y="1533608"/>
                  <a:pt x="54744" y="1049413"/>
                </a:cubicBezTo>
                <a:cubicBezTo>
                  <a:pt x="56759" y="1047374"/>
                  <a:pt x="30370" y="1041700"/>
                  <a:pt x="0" y="1040289"/>
                </a:cubicBezTo>
                <a:cubicBezTo>
                  <a:pt x="30565" y="1040799"/>
                  <a:pt x="54949" y="1036455"/>
                  <a:pt x="54744" y="1031165"/>
                </a:cubicBezTo>
                <a:cubicBezTo>
                  <a:pt x="-16594" y="757049"/>
                  <a:pt x="65667" y="455689"/>
                  <a:pt x="54744" y="9124"/>
                </a:cubicBezTo>
                <a:cubicBezTo>
                  <a:pt x="50711" y="4747"/>
                  <a:pt x="76255" y="-2069"/>
                  <a:pt x="109488" y="0"/>
                </a:cubicBezTo>
              </a:path>
            </a:pathLst>
          </a:custGeom>
          <a:ln w="9525"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FB88F92-AB7F-4AFC-A14F-3CCB2296D27E}"/>
                  </a:ext>
                </a:extLst>
              </p:cNvPr>
              <p:cNvSpPr txBox="1"/>
              <p:nvPr/>
            </p:nvSpPr>
            <p:spPr>
              <a:xfrm>
                <a:off x="3090209" y="4072341"/>
                <a:ext cx="3529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FB88F92-AB7F-4AFC-A14F-3CCB2296D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209" y="4072341"/>
                <a:ext cx="3529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1459367-6189-7D43-A16F-E5B8A3F69CA1}"/>
                  </a:ext>
                </a:extLst>
              </p:cNvPr>
              <p:cNvSpPr txBox="1"/>
              <p:nvPr/>
            </p:nvSpPr>
            <p:spPr>
              <a:xfrm>
                <a:off x="4810697" y="3781961"/>
                <a:ext cx="3559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1459367-6189-7D43-A16F-E5B8A3F6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97" y="3781961"/>
                <a:ext cx="35599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1F2BC822-FE92-AF19-B5AF-D9A177D8362C}"/>
              </a:ext>
            </a:extLst>
          </p:cNvPr>
          <p:cNvSpPr/>
          <p:nvPr/>
        </p:nvSpPr>
        <p:spPr>
          <a:xfrm>
            <a:off x="2978853" y="2088269"/>
            <a:ext cx="54994" cy="985055"/>
          </a:xfrm>
          <a:custGeom>
            <a:avLst/>
            <a:gdLst>
              <a:gd name="connsiteX0" fmla="*/ 0 w 54994"/>
              <a:gd name="connsiteY0" fmla="*/ 0 h 985055"/>
              <a:gd name="connsiteX1" fmla="*/ 27497 w 54994"/>
              <a:gd name="connsiteY1" fmla="*/ 4583 h 985055"/>
              <a:gd name="connsiteX2" fmla="*/ 27497 w 54994"/>
              <a:gd name="connsiteY2" fmla="*/ 487945 h 985055"/>
              <a:gd name="connsiteX3" fmla="*/ 54994 w 54994"/>
              <a:gd name="connsiteY3" fmla="*/ 492528 h 985055"/>
              <a:gd name="connsiteX4" fmla="*/ 27497 w 54994"/>
              <a:gd name="connsiteY4" fmla="*/ 497111 h 985055"/>
              <a:gd name="connsiteX5" fmla="*/ 27497 w 54994"/>
              <a:gd name="connsiteY5" fmla="*/ 980472 h 985055"/>
              <a:gd name="connsiteX6" fmla="*/ 0 w 54994"/>
              <a:gd name="connsiteY6" fmla="*/ 985055 h 985055"/>
              <a:gd name="connsiteX7" fmla="*/ 0 w 54994"/>
              <a:gd name="connsiteY7" fmla="*/ 472826 h 985055"/>
              <a:gd name="connsiteX8" fmla="*/ 0 w 54994"/>
              <a:gd name="connsiteY8" fmla="*/ 0 h 985055"/>
              <a:gd name="connsiteX0" fmla="*/ 0 w 54994"/>
              <a:gd name="connsiteY0" fmla="*/ 0 h 985055"/>
              <a:gd name="connsiteX1" fmla="*/ 27497 w 54994"/>
              <a:gd name="connsiteY1" fmla="*/ 4583 h 985055"/>
              <a:gd name="connsiteX2" fmla="*/ 27497 w 54994"/>
              <a:gd name="connsiteY2" fmla="*/ 487945 h 985055"/>
              <a:gd name="connsiteX3" fmla="*/ 54994 w 54994"/>
              <a:gd name="connsiteY3" fmla="*/ 492528 h 985055"/>
              <a:gd name="connsiteX4" fmla="*/ 27497 w 54994"/>
              <a:gd name="connsiteY4" fmla="*/ 497111 h 985055"/>
              <a:gd name="connsiteX5" fmla="*/ 27497 w 54994"/>
              <a:gd name="connsiteY5" fmla="*/ 980472 h 985055"/>
              <a:gd name="connsiteX6" fmla="*/ 0 w 54994"/>
              <a:gd name="connsiteY6" fmla="*/ 985055 h 98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94" h="985055" stroke="0" extrusionOk="0">
                <a:moveTo>
                  <a:pt x="0" y="0"/>
                </a:moveTo>
                <a:cubicBezTo>
                  <a:pt x="14661" y="-324"/>
                  <a:pt x="27319" y="2119"/>
                  <a:pt x="27497" y="4583"/>
                </a:cubicBezTo>
                <a:cubicBezTo>
                  <a:pt x="11286" y="178190"/>
                  <a:pt x="12778" y="318929"/>
                  <a:pt x="27497" y="487945"/>
                </a:cubicBezTo>
                <a:cubicBezTo>
                  <a:pt x="27142" y="490206"/>
                  <a:pt x="39305" y="493560"/>
                  <a:pt x="54994" y="492528"/>
                </a:cubicBezTo>
                <a:cubicBezTo>
                  <a:pt x="39814" y="493032"/>
                  <a:pt x="27458" y="494455"/>
                  <a:pt x="27497" y="497111"/>
                </a:cubicBezTo>
                <a:cubicBezTo>
                  <a:pt x="20707" y="726543"/>
                  <a:pt x="3600" y="825127"/>
                  <a:pt x="27497" y="980472"/>
                </a:cubicBezTo>
                <a:cubicBezTo>
                  <a:pt x="26080" y="984337"/>
                  <a:pt x="14985" y="983134"/>
                  <a:pt x="0" y="985055"/>
                </a:cubicBezTo>
                <a:cubicBezTo>
                  <a:pt x="-13070" y="749696"/>
                  <a:pt x="-1146" y="639632"/>
                  <a:pt x="0" y="472826"/>
                </a:cubicBezTo>
                <a:cubicBezTo>
                  <a:pt x="1146" y="306020"/>
                  <a:pt x="612" y="206251"/>
                  <a:pt x="0" y="0"/>
                </a:cubicBezTo>
                <a:close/>
              </a:path>
              <a:path w="54994" h="985055" fill="none" extrusionOk="0">
                <a:moveTo>
                  <a:pt x="0" y="0"/>
                </a:moveTo>
                <a:cubicBezTo>
                  <a:pt x="15112" y="132"/>
                  <a:pt x="27817" y="2290"/>
                  <a:pt x="27497" y="4583"/>
                </a:cubicBezTo>
                <a:cubicBezTo>
                  <a:pt x="9628" y="224229"/>
                  <a:pt x="34447" y="329606"/>
                  <a:pt x="27497" y="487945"/>
                </a:cubicBezTo>
                <a:cubicBezTo>
                  <a:pt x="29527" y="490046"/>
                  <a:pt x="40064" y="494956"/>
                  <a:pt x="54994" y="492528"/>
                </a:cubicBezTo>
                <a:cubicBezTo>
                  <a:pt x="39996" y="492465"/>
                  <a:pt x="27493" y="494466"/>
                  <a:pt x="27497" y="497111"/>
                </a:cubicBezTo>
                <a:cubicBezTo>
                  <a:pt x="31317" y="635097"/>
                  <a:pt x="30090" y="832655"/>
                  <a:pt x="27497" y="980472"/>
                </a:cubicBezTo>
                <a:cubicBezTo>
                  <a:pt x="27343" y="983469"/>
                  <a:pt x="14017" y="987402"/>
                  <a:pt x="0" y="985055"/>
                </a:cubicBezTo>
              </a:path>
              <a:path w="54994" h="985055" fill="none" stroke="0" extrusionOk="0">
                <a:moveTo>
                  <a:pt x="0" y="0"/>
                </a:moveTo>
                <a:cubicBezTo>
                  <a:pt x="15500" y="257"/>
                  <a:pt x="27815" y="2525"/>
                  <a:pt x="27497" y="4583"/>
                </a:cubicBezTo>
                <a:cubicBezTo>
                  <a:pt x="51527" y="102017"/>
                  <a:pt x="19476" y="279735"/>
                  <a:pt x="27497" y="487945"/>
                </a:cubicBezTo>
                <a:cubicBezTo>
                  <a:pt x="25368" y="489931"/>
                  <a:pt x="40656" y="491475"/>
                  <a:pt x="54994" y="492528"/>
                </a:cubicBezTo>
                <a:cubicBezTo>
                  <a:pt x="39708" y="492489"/>
                  <a:pt x="27398" y="494333"/>
                  <a:pt x="27497" y="497111"/>
                </a:cubicBezTo>
                <a:cubicBezTo>
                  <a:pt x="16472" y="606328"/>
                  <a:pt x="42098" y="840054"/>
                  <a:pt x="27497" y="980472"/>
                </a:cubicBezTo>
                <a:cubicBezTo>
                  <a:pt x="27565" y="982083"/>
                  <a:pt x="13161" y="986237"/>
                  <a:pt x="0" y="985055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4B6CB8C-BB53-DDDC-7E56-D95001A8E77C}"/>
                  </a:ext>
                </a:extLst>
              </p:cNvPr>
              <p:cNvSpPr txBox="1"/>
              <p:nvPr/>
            </p:nvSpPr>
            <p:spPr>
              <a:xfrm>
                <a:off x="2970945" y="2449991"/>
                <a:ext cx="6123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4B6CB8C-BB53-DDDC-7E56-D95001A8E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945" y="2449991"/>
                <a:ext cx="6123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2149D06-F801-1EAE-035E-66FAF1F6166B}"/>
              </a:ext>
            </a:extLst>
          </p:cNvPr>
          <p:cNvCxnSpPr>
            <a:cxnSpLocks/>
          </p:cNvCxnSpPr>
          <p:nvPr/>
        </p:nvCxnSpPr>
        <p:spPr>
          <a:xfrm>
            <a:off x="2887825" y="1875453"/>
            <a:ext cx="0" cy="129317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C37DA630-1BDB-1C40-647B-FEA4670A5B92}"/>
              </a:ext>
            </a:extLst>
          </p:cNvPr>
          <p:cNvSpPr/>
          <p:nvPr/>
        </p:nvSpPr>
        <p:spPr>
          <a:xfrm rot="16200000">
            <a:off x="4055399" y="2867164"/>
            <a:ext cx="45719" cy="450258"/>
          </a:xfrm>
          <a:custGeom>
            <a:avLst/>
            <a:gdLst>
              <a:gd name="connsiteX0" fmla="*/ 0 w 45719"/>
              <a:gd name="connsiteY0" fmla="*/ 0 h 450258"/>
              <a:gd name="connsiteX1" fmla="*/ 22860 w 45719"/>
              <a:gd name="connsiteY1" fmla="*/ 3810 h 450258"/>
              <a:gd name="connsiteX2" fmla="*/ 22860 w 45719"/>
              <a:gd name="connsiteY2" fmla="*/ 221319 h 450258"/>
              <a:gd name="connsiteX3" fmla="*/ 45720 w 45719"/>
              <a:gd name="connsiteY3" fmla="*/ 225129 h 450258"/>
              <a:gd name="connsiteX4" fmla="*/ 22860 w 45719"/>
              <a:gd name="connsiteY4" fmla="*/ 228939 h 450258"/>
              <a:gd name="connsiteX5" fmla="*/ 22860 w 45719"/>
              <a:gd name="connsiteY5" fmla="*/ 446448 h 450258"/>
              <a:gd name="connsiteX6" fmla="*/ 0 w 45719"/>
              <a:gd name="connsiteY6" fmla="*/ 450258 h 450258"/>
              <a:gd name="connsiteX7" fmla="*/ 0 w 45719"/>
              <a:gd name="connsiteY7" fmla="*/ 0 h 450258"/>
              <a:gd name="connsiteX0" fmla="*/ 0 w 45719"/>
              <a:gd name="connsiteY0" fmla="*/ 0 h 450258"/>
              <a:gd name="connsiteX1" fmla="*/ 22860 w 45719"/>
              <a:gd name="connsiteY1" fmla="*/ 3810 h 450258"/>
              <a:gd name="connsiteX2" fmla="*/ 22860 w 45719"/>
              <a:gd name="connsiteY2" fmla="*/ 221319 h 450258"/>
              <a:gd name="connsiteX3" fmla="*/ 45720 w 45719"/>
              <a:gd name="connsiteY3" fmla="*/ 225129 h 450258"/>
              <a:gd name="connsiteX4" fmla="*/ 22860 w 45719"/>
              <a:gd name="connsiteY4" fmla="*/ 228939 h 450258"/>
              <a:gd name="connsiteX5" fmla="*/ 22860 w 45719"/>
              <a:gd name="connsiteY5" fmla="*/ 446448 h 450258"/>
              <a:gd name="connsiteX6" fmla="*/ 0 w 45719"/>
              <a:gd name="connsiteY6" fmla="*/ 450258 h 4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450258" stroke="0" extrusionOk="0">
                <a:moveTo>
                  <a:pt x="0" y="0"/>
                </a:moveTo>
                <a:cubicBezTo>
                  <a:pt x="12337" y="-178"/>
                  <a:pt x="22371" y="1889"/>
                  <a:pt x="22860" y="3810"/>
                </a:cubicBezTo>
                <a:cubicBezTo>
                  <a:pt x="32636" y="90777"/>
                  <a:pt x="24567" y="169338"/>
                  <a:pt x="22860" y="221319"/>
                </a:cubicBezTo>
                <a:cubicBezTo>
                  <a:pt x="22559" y="223194"/>
                  <a:pt x="31969" y="227441"/>
                  <a:pt x="45720" y="225129"/>
                </a:cubicBezTo>
                <a:cubicBezTo>
                  <a:pt x="33098" y="225374"/>
                  <a:pt x="22738" y="226442"/>
                  <a:pt x="22860" y="228939"/>
                </a:cubicBezTo>
                <a:cubicBezTo>
                  <a:pt x="19179" y="335552"/>
                  <a:pt x="20883" y="399807"/>
                  <a:pt x="22860" y="446448"/>
                </a:cubicBezTo>
                <a:cubicBezTo>
                  <a:pt x="21687" y="449657"/>
                  <a:pt x="12535" y="449397"/>
                  <a:pt x="0" y="450258"/>
                </a:cubicBezTo>
                <a:cubicBezTo>
                  <a:pt x="-1053" y="343199"/>
                  <a:pt x="14475" y="223681"/>
                  <a:pt x="0" y="0"/>
                </a:cubicBezTo>
                <a:close/>
              </a:path>
              <a:path w="45719" h="450258" fill="none" extrusionOk="0">
                <a:moveTo>
                  <a:pt x="0" y="0"/>
                </a:moveTo>
                <a:cubicBezTo>
                  <a:pt x="12589" y="-108"/>
                  <a:pt x="23261" y="1625"/>
                  <a:pt x="22860" y="3810"/>
                </a:cubicBezTo>
                <a:cubicBezTo>
                  <a:pt x="31026" y="85559"/>
                  <a:pt x="23867" y="166648"/>
                  <a:pt x="22860" y="221319"/>
                </a:cubicBezTo>
                <a:cubicBezTo>
                  <a:pt x="24050" y="222717"/>
                  <a:pt x="32374" y="226274"/>
                  <a:pt x="45720" y="225129"/>
                </a:cubicBezTo>
                <a:cubicBezTo>
                  <a:pt x="32867" y="225141"/>
                  <a:pt x="22904" y="226922"/>
                  <a:pt x="22860" y="228939"/>
                </a:cubicBezTo>
                <a:cubicBezTo>
                  <a:pt x="31721" y="337389"/>
                  <a:pt x="32084" y="382257"/>
                  <a:pt x="22860" y="446448"/>
                </a:cubicBezTo>
                <a:cubicBezTo>
                  <a:pt x="21771" y="449909"/>
                  <a:pt x="12940" y="449289"/>
                  <a:pt x="0" y="450258"/>
                </a:cubicBezTo>
              </a:path>
              <a:path w="45719" h="450258" fill="none" stroke="0" extrusionOk="0">
                <a:moveTo>
                  <a:pt x="0" y="0"/>
                </a:moveTo>
                <a:cubicBezTo>
                  <a:pt x="12665" y="276"/>
                  <a:pt x="22358" y="1677"/>
                  <a:pt x="22860" y="3810"/>
                </a:cubicBezTo>
                <a:cubicBezTo>
                  <a:pt x="27355" y="80543"/>
                  <a:pt x="25672" y="168737"/>
                  <a:pt x="22860" y="221319"/>
                </a:cubicBezTo>
                <a:cubicBezTo>
                  <a:pt x="22995" y="223631"/>
                  <a:pt x="34419" y="226751"/>
                  <a:pt x="45720" y="225129"/>
                </a:cubicBezTo>
                <a:cubicBezTo>
                  <a:pt x="33453" y="224816"/>
                  <a:pt x="22902" y="226639"/>
                  <a:pt x="22860" y="228939"/>
                </a:cubicBezTo>
                <a:cubicBezTo>
                  <a:pt x="13457" y="308736"/>
                  <a:pt x="16629" y="379074"/>
                  <a:pt x="22860" y="446448"/>
                </a:cubicBezTo>
                <a:cubicBezTo>
                  <a:pt x="21789" y="446951"/>
                  <a:pt x="12292" y="451511"/>
                  <a:pt x="0" y="450258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BCB791E-49E6-0275-4E06-E9A35357E9B5}"/>
                  </a:ext>
                </a:extLst>
              </p:cNvPr>
              <p:cNvSpPr txBox="1"/>
              <p:nvPr/>
            </p:nvSpPr>
            <p:spPr>
              <a:xfrm>
                <a:off x="3816981" y="2820474"/>
                <a:ext cx="527004" cy="266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BCB791E-49E6-0275-4E06-E9A35357E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81" y="2820474"/>
                <a:ext cx="527004" cy="2668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号 38">
            <a:extLst>
              <a:ext uri="{FF2B5EF4-FFF2-40B4-BE49-F238E27FC236}">
                <a16:creationId xmlns:a16="http://schemas.microsoft.com/office/drawing/2014/main" id="{694B54DA-C8CC-F05A-43F8-68853D9330D9}"/>
              </a:ext>
            </a:extLst>
          </p:cNvPr>
          <p:cNvSpPr/>
          <p:nvPr/>
        </p:nvSpPr>
        <p:spPr>
          <a:xfrm rot="16200000">
            <a:off x="2277509" y="2986122"/>
            <a:ext cx="45719" cy="212341"/>
          </a:xfrm>
          <a:custGeom>
            <a:avLst/>
            <a:gdLst>
              <a:gd name="connsiteX0" fmla="*/ 0 w 45719"/>
              <a:gd name="connsiteY0" fmla="*/ 0 h 212341"/>
              <a:gd name="connsiteX1" fmla="*/ 22860 w 45719"/>
              <a:gd name="connsiteY1" fmla="*/ 3810 h 212341"/>
              <a:gd name="connsiteX2" fmla="*/ 22860 w 45719"/>
              <a:gd name="connsiteY2" fmla="*/ 102361 h 212341"/>
              <a:gd name="connsiteX3" fmla="*/ 45720 w 45719"/>
              <a:gd name="connsiteY3" fmla="*/ 106171 h 212341"/>
              <a:gd name="connsiteX4" fmla="*/ 22860 w 45719"/>
              <a:gd name="connsiteY4" fmla="*/ 109981 h 212341"/>
              <a:gd name="connsiteX5" fmla="*/ 22860 w 45719"/>
              <a:gd name="connsiteY5" fmla="*/ 208531 h 212341"/>
              <a:gd name="connsiteX6" fmla="*/ 0 w 45719"/>
              <a:gd name="connsiteY6" fmla="*/ 212341 h 212341"/>
              <a:gd name="connsiteX7" fmla="*/ 0 w 45719"/>
              <a:gd name="connsiteY7" fmla="*/ 0 h 212341"/>
              <a:gd name="connsiteX0" fmla="*/ 0 w 45719"/>
              <a:gd name="connsiteY0" fmla="*/ 0 h 212341"/>
              <a:gd name="connsiteX1" fmla="*/ 22860 w 45719"/>
              <a:gd name="connsiteY1" fmla="*/ 3810 h 212341"/>
              <a:gd name="connsiteX2" fmla="*/ 22860 w 45719"/>
              <a:gd name="connsiteY2" fmla="*/ 102361 h 212341"/>
              <a:gd name="connsiteX3" fmla="*/ 45720 w 45719"/>
              <a:gd name="connsiteY3" fmla="*/ 106171 h 212341"/>
              <a:gd name="connsiteX4" fmla="*/ 22860 w 45719"/>
              <a:gd name="connsiteY4" fmla="*/ 109981 h 212341"/>
              <a:gd name="connsiteX5" fmla="*/ 22860 w 45719"/>
              <a:gd name="connsiteY5" fmla="*/ 208531 h 212341"/>
              <a:gd name="connsiteX6" fmla="*/ 0 w 45719"/>
              <a:gd name="connsiteY6" fmla="*/ 212341 h 21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2341" stroke="0" extrusionOk="0">
                <a:moveTo>
                  <a:pt x="0" y="0"/>
                </a:moveTo>
                <a:cubicBezTo>
                  <a:pt x="12337" y="-178"/>
                  <a:pt x="22371" y="1889"/>
                  <a:pt x="22860" y="3810"/>
                </a:cubicBezTo>
                <a:cubicBezTo>
                  <a:pt x="21884" y="24893"/>
                  <a:pt x="24141" y="76074"/>
                  <a:pt x="22860" y="102361"/>
                </a:cubicBezTo>
                <a:cubicBezTo>
                  <a:pt x="22559" y="104236"/>
                  <a:pt x="31969" y="108483"/>
                  <a:pt x="45720" y="106171"/>
                </a:cubicBezTo>
                <a:cubicBezTo>
                  <a:pt x="33098" y="106416"/>
                  <a:pt x="22738" y="107484"/>
                  <a:pt x="22860" y="109981"/>
                </a:cubicBezTo>
                <a:cubicBezTo>
                  <a:pt x="18607" y="139533"/>
                  <a:pt x="22437" y="166553"/>
                  <a:pt x="22860" y="208531"/>
                </a:cubicBezTo>
                <a:cubicBezTo>
                  <a:pt x="21687" y="211740"/>
                  <a:pt x="12535" y="211480"/>
                  <a:pt x="0" y="212341"/>
                </a:cubicBezTo>
                <a:cubicBezTo>
                  <a:pt x="-2163" y="161176"/>
                  <a:pt x="-6588" y="54953"/>
                  <a:pt x="0" y="0"/>
                </a:cubicBezTo>
                <a:close/>
              </a:path>
              <a:path w="45719" h="212341" fill="none" extrusionOk="0">
                <a:moveTo>
                  <a:pt x="0" y="0"/>
                </a:moveTo>
                <a:cubicBezTo>
                  <a:pt x="12589" y="-108"/>
                  <a:pt x="23261" y="1625"/>
                  <a:pt x="22860" y="3810"/>
                </a:cubicBezTo>
                <a:cubicBezTo>
                  <a:pt x="19184" y="40386"/>
                  <a:pt x="27068" y="67851"/>
                  <a:pt x="22860" y="102361"/>
                </a:cubicBezTo>
                <a:cubicBezTo>
                  <a:pt x="24050" y="103759"/>
                  <a:pt x="32374" y="107316"/>
                  <a:pt x="45720" y="106171"/>
                </a:cubicBezTo>
                <a:cubicBezTo>
                  <a:pt x="32867" y="106183"/>
                  <a:pt x="22904" y="107964"/>
                  <a:pt x="22860" y="109981"/>
                </a:cubicBezTo>
                <a:cubicBezTo>
                  <a:pt x="22804" y="143914"/>
                  <a:pt x="18587" y="168810"/>
                  <a:pt x="22860" y="208531"/>
                </a:cubicBezTo>
                <a:cubicBezTo>
                  <a:pt x="21771" y="211992"/>
                  <a:pt x="12940" y="211372"/>
                  <a:pt x="0" y="212341"/>
                </a:cubicBezTo>
              </a:path>
              <a:path w="45719" h="212341" fill="none" stroke="0" extrusionOk="0">
                <a:moveTo>
                  <a:pt x="0" y="0"/>
                </a:moveTo>
                <a:cubicBezTo>
                  <a:pt x="12665" y="276"/>
                  <a:pt x="22358" y="1677"/>
                  <a:pt x="22860" y="3810"/>
                </a:cubicBezTo>
                <a:cubicBezTo>
                  <a:pt x="19133" y="39393"/>
                  <a:pt x="20297" y="69145"/>
                  <a:pt x="22860" y="102361"/>
                </a:cubicBezTo>
                <a:cubicBezTo>
                  <a:pt x="22995" y="104673"/>
                  <a:pt x="34419" y="107793"/>
                  <a:pt x="45720" y="106171"/>
                </a:cubicBezTo>
                <a:cubicBezTo>
                  <a:pt x="33453" y="105858"/>
                  <a:pt x="22902" y="107681"/>
                  <a:pt x="22860" y="109981"/>
                </a:cubicBezTo>
                <a:cubicBezTo>
                  <a:pt x="21567" y="131068"/>
                  <a:pt x="24733" y="162121"/>
                  <a:pt x="22860" y="208531"/>
                </a:cubicBezTo>
                <a:cubicBezTo>
                  <a:pt x="21789" y="209034"/>
                  <a:pt x="12292" y="213594"/>
                  <a:pt x="0" y="212341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79B61B8-9BF0-1DDE-8F9E-F21CCF58FD88}"/>
                  </a:ext>
                </a:extLst>
              </p:cNvPr>
              <p:cNvSpPr txBox="1"/>
              <p:nvPr/>
            </p:nvSpPr>
            <p:spPr>
              <a:xfrm>
                <a:off x="2122092" y="2820474"/>
                <a:ext cx="416076" cy="266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79B61B8-9BF0-1DDE-8F9E-F21CCF58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92" y="2820474"/>
                <a:ext cx="416076" cy="2668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90C6444-D872-A848-8579-B6053599134F}"/>
              </a:ext>
            </a:extLst>
          </p:cNvPr>
          <p:cNvCxnSpPr>
            <a:cxnSpLocks/>
          </p:cNvCxnSpPr>
          <p:nvPr/>
        </p:nvCxnSpPr>
        <p:spPr>
          <a:xfrm>
            <a:off x="5539157" y="3168623"/>
            <a:ext cx="42677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0644DB79-5C59-91A7-7DE2-508C773D73F6}"/>
              </a:ext>
            </a:extLst>
          </p:cNvPr>
          <p:cNvSpPr/>
          <p:nvPr/>
        </p:nvSpPr>
        <p:spPr>
          <a:xfrm>
            <a:off x="9156626" y="1738860"/>
            <a:ext cx="139959" cy="139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FF699B4-EE3A-0224-BCC6-75F3E51B3B3C}"/>
              </a:ext>
            </a:extLst>
          </p:cNvPr>
          <p:cNvCxnSpPr>
            <a:cxnSpLocks/>
          </p:cNvCxnSpPr>
          <p:nvPr/>
        </p:nvCxnSpPr>
        <p:spPr>
          <a:xfrm>
            <a:off x="5539157" y="3955504"/>
            <a:ext cx="4267783" cy="0"/>
          </a:xfrm>
          <a:prstGeom prst="line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A74001B-4C5C-B2D5-0EC4-7BAECDB68A27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6079059" y="1858322"/>
            <a:ext cx="3098064" cy="20717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A146A90D-E774-702A-6E78-F1E18400BC9B}"/>
              </a:ext>
            </a:extLst>
          </p:cNvPr>
          <p:cNvSpPr/>
          <p:nvPr/>
        </p:nvSpPr>
        <p:spPr>
          <a:xfrm>
            <a:off x="6037708" y="3930061"/>
            <a:ext cx="82701" cy="82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B6EE030-43C8-21DD-B959-777A589249CC}"/>
              </a:ext>
            </a:extLst>
          </p:cNvPr>
          <p:cNvSpPr/>
          <p:nvPr/>
        </p:nvSpPr>
        <p:spPr>
          <a:xfrm>
            <a:off x="8203214" y="3914154"/>
            <a:ext cx="98608" cy="986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DB13FB8-C326-2D33-8111-90B5B5A6885F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8258730" y="1858322"/>
            <a:ext cx="918393" cy="20917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775A95-3E01-9FDD-4B85-3D431C443AB1}"/>
              </a:ext>
            </a:extLst>
          </p:cNvPr>
          <p:cNvCxnSpPr>
            <a:cxnSpLocks/>
          </p:cNvCxnSpPr>
          <p:nvPr/>
        </p:nvCxnSpPr>
        <p:spPr>
          <a:xfrm>
            <a:off x="6066358" y="1823186"/>
            <a:ext cx="0" cy="217649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ADC88E7-58D9-37C8-B0F1-C67878303014}"/>
              </a:ext>
            </a:extLst>
          </p:cNvPr>
          <p:cNvCxnSpPr>
            <a:cxnSpLocks/>
          </p:cNvCxnSpPr>
          <p:nvPr/>
        </p:nvCxnSpPr>
        <p:spPr>
          <a:xfrm flipH="1">
            <a:off x="8250208" y="3164836"/>
            <a:ext cx="0" cy="84792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2EBFB06-A422-3A15-240C-13E94CA3D547}"/>
              </a:ext>
            </a:extLst>
          </p:cNvPr>
          <p:cNvSpPr/>
          <p:nvPr/>
        </p:nvSpPr>
        <p:spPr>
          <a:xfrm>
            <a:off x="7148587" y="3104994"/>
            <a:ext cx="119684" cy="119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DD7A912-D7C4-8F10-205F-6321AC9A3A25}"/>
              </a:ext>
            </a:extLst>
          </p:cNvPr>
          <p:cNvSpPr/>
          <p:nvPr/>
        </p:nvSpPr>
        <p:spPr>
          <a:xfrm>
            <a:off x="8549563" y="3112581"/>
            <a:ext cx="119684" cy="119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E2FBD5B-4A1F-E63D-18B0-12C2F9C7343B}"/>
                  </a:ext>
                </a:extLst>
              </p:cNvPr>
              <p:cNvSpPr txBox="1"/>
              <p:nvPr/>
            </p:nvSpPr>
            <p:spPr>
              <a:xfrm>
                <a:off x="9199564" y="1649505"/>
                <a:ext cx="447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E2FBD5B-4A1F-E63D-18B0-12C2F9C7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564" y="1649505"/>
                <a:ext cx="44736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6BB835F-A92D-D5D6-93F3-46C639B81BA9}"/>
                  </a:ext>
                </a:extLst>
              </p:cNvPr>
              <p:cNvSpPr txBox="1"/>
              <p:nvPr/>
            </p:nvSpPr>
            <p:spPr>
              <a:xfrm>
                <a:off x="5801007" y="3932062"/>
                <a:ext cx="503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6BB835F-A92D-D5D6-93F3-46C639B81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07" y="3932062"/>
                <a:ext cx="5032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7F3B985-16DD-E8E7-3578-19956A8BDE04}"/>
                  </a:ext>
                </a:extLst>
              </p:cNvPr>
              <p:cNvSpPr txBox="1"/>
              <p:nvPr/>
            </p:nvSpPr>
            <p:spPr>
              <a:xfrm>
                <a:off x="8486874" y="3112844"/>
                <a:ext cx="57733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7F3B985-16DD-E8E7-3578-19956A8BD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874" y="3112844"/>
                <a:ext cx="577338" cy="39158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右大括号 54">
            <a:extLst>
              <a:ext uri="{FF2B5EF4-FFF2-40B4-BE49-F238E27FC236}">
                <a16:creationId xmlns:a16="http://schemas.microsoft.com/office/drawing/2014/main" id="{044E2379-5AC0-9CD8-0A40-FAC84F3FDCB9}"/>
              </a:ext>
            </a:extLst>
          </p:cNvPr>
          <p:cNvSpPr/>
          <p:nvPr/>
        </p:nvSpPr>
        <p:spPr>
          <a:xfrm rot="10800000">
            <a:off x="8089096" y="3217837"/>
            <a:ext cx="116730" cy="686647"/>
          </a:xfrm>
          <a:custGeom>
            <a:avLst/>
            <a:gdLst>
              <a:gd name="connsiteX0" fmla="*/ 0 w 116730"/>
              <a:gd name="connsiteY0" fmla="*/ 0 h 686647"/>
              <a:gd name="connsiteX1" fmla="*/ 58365 w 116730"/>
              <a:gd name="connsiteY1" fmla="*/ 9727 h 686647"/>
              <a:gd name="connsiteX2" fmla="*/ 58365 w 116730"/>
              <a:gd name="connsiteY2" fmla="*/ 333596 h 686647"/>
              <a:gd name="connsiteX3" fmla="*/ 116730 w 116730"/>
              <a:gd name="connsiteY3" fmla="*/ 343323 h 686647"/>
              <a:gd name="connsiteX4" fmla="*/ 58365 w 116730"/>
              <a:gd name="connsiteY4" fmla="*/ 353050 h 686647"/>
              <a:gd name="connsiteX5" fmla="*/ 58365 w 116730"/>
              <a:gd name="connsiteY5" fmla="*/ 676920 h 686647"/>
              <a:gd name="connsiteX6" fmla="*/ 0 w 116730"/>
              <a:gd name="connsiteY6" fmla="*/ 686647 h 686647"/>
              <a:gd name="connsiteX7" fmla="*/ 0 w 116730"/>
              <a:gd name="connsiteY7" fmla="*/ 329591 h 686647"/>
              <a:gd name="connsiteX8" fmla="*/ 0 w 116730"/>
              <a:gd name="connsiteY8" fmla="*/ 0 h 686647"/>
              <a:gd name="connsiteX0" fmla="*/ 0 w 116730"/>
              <a:gd name="connsiteY0" fmla="*/ 0 h 686647"/>
              <a:gd name="connsiteX1" fmla="*/ 58365 w 116730"/>
              <a:gd name="connsiteY1" fmla="*/ 9727 h 686647"/>
              <a:gd name="connsiteX2" fmla="*/ 58365 w 116730"/>
              <a:gd name="connsiteY2" fmla="*/ 333596 h 686647"/>
              <a:gd name="connsiteX3" fmla="*/ 116730 w 116730"/>
              <a:gd name="connsiteY3" fmla="*/ 343323 h 686647"/>
              <a:gd name="connsiteX4" fmla="*/ 58365 w 116730"/>
              <a:gd name="connsiteY4" fmla="*/ 353050 h 686647"/>
              <a:gd name="connsiteX5" fmla="*/ 58365 w 116730"/>
              <a:gd name="connsiteY5" fmla="*/ 676920 h 686647"/>
              <a:gd name="connsiteX6" fmla="*/ 0 w 116730"/>
              <a:gd name="connsiteY6" fmla="*/ 686647 h 68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730" h="686647" stroke="0" extrusionOk="0">
                <a:moveTo>
                  <a:pt x="0" y="0"/>
                </a:moveTo>
                <a:cubicBezTo>
                  <a:pt x="31369" y="-534"/>
                  <a:pt x="58010" y="4488"/>
                  <a:pt x="58365" y="9727"/>
                </a:cubicBezTo>
                <a:cubicBezTo>
                  <a:pt x="95787" y="168044"/>
                  <a:pt x="52033" y="227425"/>
                  <a:pt x="58365" y="333596"/>
                </a:cubicBezTo>
                <a:cubicBezTo>
                  <a:pt x="56110" y="337253"/>
                  <a:pt x="84231" y="343868"/>
                  <a:pt x="116730" y="343323"/>
                </a:cubicBezTo>
                <a:cubicBezTo>
                  <a:pt x="84514" y="344759"/>
                  <a:pt x="58161" y="347021"/>
                  <a:pt x="58365" y="353050"/>
                </a:cubicBezTo>
                <a:cubicBezTo>
                  <a:pt x="80697" y="462762"/>
                  <a:pt x="20184" y="544450"/>
                  <a:pt x="58365" y="676920"/>
                </a:cubicBezTo>
                <a:cubicBezTo>
                  <a:pt x="55133" y="685334"/>
                  <a:pt x="31855" y="683028"/>
                  <a:pt x="0" y="686647"/>
                </a:cubicBezTo>
                <a:cubicBezTo>
                  <a:pt x="-24359" y="583393"/>
                  <a:pt x="6640" y="472147"/>
                  <a:pt x="0" y="329591"/>
                </a:cubicBezTo>
                <a:cubicBezTo>
                  <a:pt x="-6640" y="187035"/>
                  <a:pt x="10160" y="161729"/>
                  <a:pt x="0" y="0"/>
                </a:cubicBezTo>
                <a:close/>
              </a:path>
              <a:path w="116730" h="686647" fill="none" extrusionOk="0">
                <a:moveTo>
                  <a:pt x="0" y="0"/>
                </a:moveTo>
                <a:cubicBezTo>
                  <a:pt x="31837" y="709"/>
                  <a:pt x="59044" y="4860"/>
                  <a:pt x="58365" y="9727"/>
                </a:cubicBezTo>
                <a:cubicBezTo>
                  <a:pt x="63885" y="171023"/>
                  <a:pt x="41402" y="175893"/>
                  <a:pt x="58365" y="333596"/>
                </a:cubicBezTo>
                <a:cubicBezTo>
                  <a:pt x="61363" y="338334"/>
                  <a:pt x="84905" y="347211"/>
                  <a:pt x="116730" y="343323"/>
                </a:cubicBezTo>
                <a:cubicBezTo>
                  <a:pt x="85898" y="342851"/>
                  <a:pt x="58358" y="347499"/>
                  <a:pt x="58365" y="353050"/>
                </a:cubicBezTo>
                <a:cubicBezTo>
                  <a:pt x="88502" y="506604"/>
                  <a:pt x="19895" y="596379"/>
                  <a:pt x="58365" y="676920"/>
                </a:cubicBezTo>
                <a:cubicBezTo>
                  <a:pt x="56449" y="688079"/>
                  <a:pt x="29319" y="692498"/>
                  <a:pt x="0" y="686647"/>
                </a:cubicBezTo>
              </a:path>
              <a:path w="116730" h="686647" fill="none" stroke="0" extrusionOk="0">
                <a:moveTo>
                  <a:pt x="0" y="0"/>
                </a:moveTo>
                <a:cubicBezTo>
                  <a:pt x="33130" y="733"/>
                  <a:pt x="58860" y="5092"/>
                  <a:pt x="58365" y="9727"/>
                </a:cubicBezTo>
                <a:cubicBezTo>
                  <a:pt x="81446" y="150392"/>
                  <a:pt x="53784" y="266084"/>
                  <a:pt x="58365" y="333596"/>
                </a:cubicBezTo>
                <a:cubicBezTo>
                  <a:pt x="56975" y="338612"/>
                  <a:pt x="85470" y="342113"/>
                  <a:pt x="116730" y="343323"/>
                </a:cubicBezTo>
                <a:cubicBezTo>
                  <a:pt x="83793" y="343051"/>
                  <a:pt x="58114" y="347051"/>
                  <a:pt x="58365" y="353050"/>
                </a:cubicBezTo>
                <a:cubicBezTo>
                  <a:pt x="71459" y="436600"/>
                  <a:pt x="38163" y="538552"/>
                  <a:pt x="58365" y="676920"/>
                </a:cubicBezTo>
                <a:cubicBezTo>
                  <a:pt x="58822" y="676109"/>
                  <a:pt x="30959" y="687391"/>
                  <a:pt x="0" y="686647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574E01-ACFD-D32D-4B37-C9FBCD867289}"/>
                  </a:ext>
                </a:extLst>
              </p:cNvPr>
              <p:cNvSpPr txBox="1"/>
              <p:nvPr/>
            </p:nvSpPr>
            <p:spPr>
              <a:xfrm>
                <a:off x="7841300" y="3376850"/>
                <a:ext cx="3590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574E01-ACFD-D32D-4B37-C9FBCD86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00" y="3376850"/>
                <a:ext cx="359009" cy="338554"/>
              </a:xfrm>
              <a:prstGeom prst="rect">
                <a:avLst/>
              </a:prstGeom>
              <a:blipFill>
                <a:blip r:embed="rId1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FDA30DF-6384-6FAA-6A85-0BE68D2F169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801007" y="1808840"/>
            <a:ext cx="3355619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C30E4B9D-1140-4666-9D37-A5A4ED59B0BB}"/>
              </a:ext>
            </a:extLst>
          </p:cNvPr>
          <p:cNvSpPr/>
          <p:nvPr/>
        </p:nvSpPr>
        <p:spPr>
          <a:xfrm>
            <a:off x="5740880" y="1930597"/>
            <a:ext cx="120255" cy="1914357"/>
          </a:xfrm>
          <a:custGeom>
            <a:avLst/>
            <a:gdLst>
              <a:gd name="connsiteX0" fmla="*/ 120255 w 120255"/>
              <a:gd name="connsiteY0" fmla="*/ 1914357 h 1914357"/>
              <a:gd name="connsiteX1" fmla="*/ 60127 w 120255"/>
              <a:gd name="connsiteY1" fmla="*/ 1904336 h 1914357"/>
              <a:gd name="connsiteX2" fmla="*/ 60128 w 120255"/>
              <a:gd name="connsiteY2" fmla="*/ 967199 h 1914357"/>
              <a:gd name="connsiteX3" fmla="*/ 0 w 120255"/>
              <a:gd name="connsiteY3" fmla="*/ 957178 h 1914357"/>
              <a:gd name="connsiteX4" fmla="*/ 60128 w 120255"/>
              <a:gd name="connsiteY4" fmla="*/ 947157 h 1914357"/>
              <a:gd name="connsiteX5" fmla="*/ 60128 w 120255"/>
              <a:gd name="connsiteY5" fmla="*/ 10021 h 1914357"/>
              <a:gd name="connsiteX6" fmla="*/ 120256 w 120255"/>
              <a:gd name="connsiteY6" fmla="*/ 0 h 1914357"/>
              <a:gd name="connsiteX7" fmla="*/ 120255 w 120255"/>
              <a:gd name="connsiteY7" fmla="*/ 1914357 h 1914357"/>
              <a:gd name="connsiteX0" fmla="*/ 120255 w 120255"/>
              <a:gd name="connsiteY0" fmla="*/ 1914357 h 1914357"/>
              <a:gd name="connsiteX1" fmla="*/ 60127 w 120255"/>
              <a:gd name="connsiteY1" fmla="*/ 1904336 h 1914357"/>
              <a:gd name="connsiteX2" fmla="*/ 60128 w 120255"/>
              <a:gd name="connsiteY2" fmla="*/ 967199 h 1914357"/>
              <a:gd name="connsiteX3" fmla="*/ 0 w 120255"/>
              <a:gd name="connsiteY3" fmla="*/ 957178 h 1914357"/>
              <a:gd name="connsiteX4" fmla="*/ 60128 w 120255"/>
              <a:gd name="connsiteY4" fmla="*/ 947157 h 1914357"/>
              <a:gd name="connsiteX5" fmla="*/ 60128 w 120255"/>
              <a:gd name="connsiteY5" fmla="*/ 10021 h 1914357"/>
              <a:gd name="connsiteX6" fmla="*/ 120256 w 120255"/>
              <a:gd name="connsiteY6" fmla="*/ 0 h 191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55" h="1914357" stroke="0" extrusionOk="0">
                <a:moveTo>
                  <a:pt x="120255" y="1914357"/>
                </a:moveTo>
                <a:cubicBezTo>
                  <a:pt x="86510" y="1914025"/>
                  <a:pt x="59390" y="1910147"/>
                  <a:pt x="60127" y="1904336"/>
                </a:cubicBezTo>
                <a:cubicBezTo>
                  <a:pt x="89539" y="1598149"/>
                  <a:pt x="55487" y="1279726"/>
                  <a:pt x="60128" y="967199"/>
                </a:cubicBezTo>
                <a:cubicBezTo>
                  <a:pt x="57361" y="964367"/>
                  <a:pt x="32370" y="961809"/>
                  <a:pt x="0" y="957178"/>
                </a:cubicBezTo>
                <a:cubicBezTo>
                  <a:pt x="32575" y="956832"/>
                  <a:pt x="60510" y="952873"/>
                  <a:pt x="60128" y="947157"/>
                </a:cubicBezTo>
                <a:cubicBezTo>
                  <a:pt x="-21552" y="489273"/>
                  <a:pt x="11826" y="361394"/>
                  <a:pt x="60128" y="10021"/>
                </a:cubicBezTo>
                <a:cubicBezTo>
                  <a:pt x="58394" y="4221"/>
                  <a:pt x="86513" y="504"/>
                  <a:pt x="120256" y="0"/>
                </a:cubicBezTo>
                <a:cubicBezTo>
                  <a:pt x="116552" y="602799"/>
                  <a:pt x="53254" y="1369350"/>
                  <a:pt x="120255" y="1914357"/>
                </a:cubicBezTo>
                <a:close/>
              </a:path>
              <a:path w="120255" h="1914357" fill="none" extrusionOk="0">
                <a:moveTo>
                  <a:pt x="120255" y="1914357"/>
                </a:moveTo>
                <a:cubicBezTo>
                  <a:pt x="86721" y="1914334"/>
                  <a:pt x="59796" y="1909195"/>
                  <a:pt x="60127" y="1904336"/>
                </a:cubicBezTo>
                <a:cubicBezTo>
                  <a:pt x="63582" y="1545219"/>
                  <a:pt x="32454" y="1295737"/>
                  <a:pt x="60128" y="967199"/>
                </a:cubicBezTo>
                <a:cubicBezTo>
                  <a:pt x="58955" y="963762"/>
                  <a:pt x="35634" y="958981"/>
                  <a:pt x="0" y="957178"/>
                </a:cubicBezTo>
                <a:cubicBezTo>
                  <a:pt x="33178" y="957901"/>
                  <a:pt x="60573" y="952427"/>
                  <a:pt x="60128" y="947157"/>
                </a:cubicBezTo>
                <a:cubicBezTo>
                  <a:pt x="89129" y="748341"/>
                  <a:pt x="96285" y="308908"/>
                  <a:pt x="60128" y="10021"/>
                </a:cubicBezTo>
                <a:cubicBezTo>
                  <a:pt x="60805" y="5828"/>
                  <a:pt x="84843" y="1163"/>
                  <a:pt x="120256" y="0"/>
                </a:cubicBezTo>
              </a:path>
              <a:path w="120255" h="1914357" fill="none" stroke="0" extrusionOk="0">
                <a:moveTo>
                  <a:pt x="120255" y="1914357"/>
                </a:moveTo>
                <a:cubicBezTo>
                  <a:pt x="87560" y="1914644"/>
                  <a:pt x="61149" y="1910116"/>
                  <a:pt x="60127" y="1904336"/>
                </a:cubicBezTo>
                <a:cubicBezTo>
                  <a:pt x="49989" y="1590317"/>
                  <a:pt x="71379" y="1288779"/>
                  <a:pt x="60128" y="967199"/>
                </a:cubicBezTo>
                <a:cubicBezTo>
                  <a:pt x="63029" y="965983"/>
                  <a:pt x="33435" y="959529"/>
                  <a:pt x="0" y="957178"/>
                </a:cubicBezTo>
                <a:cubicBezTo>
                  <a:pt x="33699" y="957934"/>
                  <a:pt x="60818" y="953536"/>
                  <a:pt x="60128" y="947157"/>
                </a:cubicBezTo>
                <a:cubicBezTo>
                  <a:pt x="106733" y="685729"/>
                  <a:pt x="-8651" y="375343"/>
                  <a:pt x="60128" y="10021"/>
                </a:cubicBezTo>
                <a:cubicBezTo>
                  <a:pt x="59558" y="4581"/>
                  <a:pt x="85950" y="-758"/>
                  <a:pt x="120256" y="0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D8A3257-D388-9849-1836-B9C257452AA5}"/>
                  </a:ext>
                </a:extLst>
              </p:cNvPr>
              <p:cNvSpPr txBox="1"/>
              <p:nvPr/>
            </p:nvSpPr>
            <p:spPr>
              <a:xfrm>
                <a:off x="5357398" y="2713395"/>
                <a:ext cx="4451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D8A3257-D388-9849-1836-B9C257452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398" y="2713395"/>
                <a:ext cx="44518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A3E73ED-863C-B33D-2273-DF70CC8939E7}"/>
                  </a:ext>
                </a:extLst>
              </p:cNvPr>
              <p:cNvSpPr txBox="1"/>
              <p:nvPr/>
            </p:nvSpPr>
            <p:spPr>
              <a:xfrm>
                <a:off x="5472290" y="2629865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A3E73ED-863C-B33D-2273-DF70CC893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290" y="2629865"/>
                <a:ext cx="3465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3956A2F-8BB8-AB76-DBB0-FC1DB316F899}"/>
                  </a:ext>
                </a:extLst>
              </p:cNvPr>
              <p:cNvSpPr txBox="1"/>
              <p:nvPr/>
            </p:nvSpPr>
            <p:spPr>
              <a:xfrm>
                <a:off x="7087768" y="3083555"/>
                <a:ext cx="55752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3956A2F-8BB8-AB76-DBB0-FC1DB316F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68" y="3083555"/>
                <a:ext cx="557524" cy="391582"/>
              </a:xfrm>
              <a:prstGeom prst="rect">
                <a:avLst/>
              </a:prstGeom>
              <a:blipFill>
                <a:blip r:embed="rId2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C979C4E-193D-F76E-494A-9D954312A357}"/>
                  </a:ext>
                </a:extLst>
              </p:cNvPr>
              <p:cNvSpPr txBox="1"/>
              <p:nvPr/>
            </p:nvSpPr>
            <p:spPr>
              <a:xfrm>
                <a:off x="8122221" y="3932062"/>
                <a:ext cx="523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C979C4E-193D-F76E-494A-9D954312A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221" y="3932062"/>
                <a:ext cx="52309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>
            <a:extLst>
              <a:ext uri="{FF2B5EF4-FFF2-40B4-BE49-F238E27FC236}">
                <a16:creationId xmlns:a16="http://schemas.microsoft.com/office/drawing/2014/main" id="{45805588-A3F5-0E79-96D4-C7314F91A59B}"/>
              </a:ext>
            </a:extLst>
          </p:cNvPr>
          <p:cNvSpPr/>
          <p:nvPr/>
        </p:nvSpPr>
        <p:spPr>
          <a:xfrm rot="16200000">
            <a:off x="7114679" y="3032622"/>
            <a:ext cx="109488" cy="2080578"/>
          </a:xfrm>
          <a:custGeom>
            <a:avLst/>
            <a:gdLst>
              <a:gd name="connsiteX0" fmla="*/ 109488 w 109488"/>
              <a:gd name="connsiteY0" fmla="*/ 2080578 h 2080578"/>
              <a:gd name="connsiteX1" fmla="*/ 54744 w 109488"/>
              <a:gd name="connsiteY1" fmla="*/ 2071454 h 2080578"/>
              <a:gd name="connsiteX2" fmla="*/ 54744 w 109488"/>
              <a:gd name="connsiteY2" fmla="*/ 1049413 h 2080578"/>
              <a:gd name="connsiteX3" fmla="*/ 0 w 109488"/>
              <a:gd name="connsiteY3" fmla="*/ 1040289 h 2080578"/>
              <a:gd name="connsiteX4" fmla="*/ 54744 w 109488"/>
              <a:gd name="connsiteY4" fmla="*/ 1031165 h 2080578"/>
              <a:gd name="connsiteX5" fmla="*/ 54744 w 109488"/>
              <a:gd name="connsiteY5" fmla="*/ 9124 h 2080578"/>
              <a:gd name="connsiteX6" fmla="*/ 109488 w 109488"/>
              <a:gd name="connsiteY6" fmla="*/ 0 h 2080578"/>
              <a:gd name="connsiteX7" fmla="*/ 109488 w 109488"/>
              <a:gd name="connsiteY7" fmla="*/ 2080578 h 2080578"/>
              <a:gd name="connsiteX0" fmla="*/ 109488 w 109488"/>
              <a:gd name="connsiteY0" fmla="*/ 2080578 h 2080578"/>
              <a:gd name="connsiteX1" fmla="*/ 54744 w 109488"/>
              <a:gd name="connsiteY1" fmla="*/ 2071454 h 2080578"/>
              <a:gd name="connsiteX2" fmla="*/ 54744 w 109488"/>
              <a:gd name="connsiteY2" fmla="*/ 1049413 h 2080578"/>
              <a:gd name="connsiteX3" fmla="*/ 0 w 109488"/>
              <a:gd name="connsiteY3" fmla="*/ 1040289 h 2080578"/>
              <a:gd name="connsiteX4" fmla="*/ 54744 w 109488"/>
              <a:gd name="connsiteY4" fmla="*/ 1031165 h 2080578"/>
              <a:gd name="connsiteX5" fmla="*/ 54744 w 109488"/>
              <a:gd name="connsiteY5" fmla="*/ 9124 h 2080578"/>
              <a:gd name="connsiteX6" fmla="*/ 109488 w 109488"/>
              <a:gd name="connsiteY6" fmla="*/ 0 h 20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8" h="2080578" stroke="0" extrusionOk="0">
                <a:moveTo>
                  <a:pt x="109488" y="2080578"/>
                </a:moveTo>
                <a:cubicBezTo>
                  <a:pt x="78426" y="2080068"/>
                  <a:pt x="54571" y="2076558"/>
                  <a:pt x="54744" y="2071454"/>
                </a:cubicBezTo>
                <a:cubicBezTo>
                  <a:pt x="59497" y="1811643"/>
                  <a:pt x="79075" y="1328315"/>
                  <a:pt x="54744" y="1049413"/>
                </a:cubicBezTo>
                <a:cubicBezTo>
                  <a:pt x="52690" y="1046379"/>
                  <a:pt x="29386" y="1044975"/>
                  <a:pt x="0" y="1040289"/>
                </a:cubicBezTo>
                <a:cubicBezTo>
                  <a:pt x="30057" y="1040192"/>
                  <a:pt x="55319" y="1036479"/>
                  <a:pt x="54744" y="1031165"/>
                </a:cubicBezTo>
                <a:cubicBezTo>
                  <a:pt x="137643" y="666355"/>
                  <a:pt x="45033" y="283362"/>
                  <a:pt x="54744" y="9124"/>
                </a:cubicBezTo>
                <a:cubicBezTo>
                  <a:pt x="53512" y="3896"/>
                  <a:pt x="78818" y="410"/>
                  <a:pt x="109488" y="0"/>
                </a:cubicBezTo>
                <a:cubicBezTo>
                  <a:pt x="61257" y="832986"/>
                  <a:pt x="193943" y="1309661"/>
                  <a:pt x="109488" y="2080578"/>
                </a:cubicBezTo>
                <a:close/>
              </a:path>
              <a:path w="109488" h="2080578" fill="none" extrusionOk="0">
                <a:moveTo>
                  <a:pt x="109488" y="2080578"/>
                </a:moveTo>
                <a:cubicBezTo>
                  <a:pt x="78257" y="2080507"/>
                  <a:pt x="54483" y="2075960"/>
                  <a:pt x="54744" y="2071454"/>
                </a:cubicBezTo>
                <a:cubicBezTo>
                  <a:pt x="56655" y="1896176"/>
                  <a:pt x="15897" y="1357440"/>
                  <a:pt x="54744" y="1049413"/>
                </a:cubicBezTo>
                <a:cubicBezTo>
                  <a:pt x="54532" y="1044753"/>
                  <a:pt x="31490" y="1041222"/>
                  <a:pt x="0" y="1040289"/>
                </a:cubicBezTo>
                <a:cubicBezTo>
                  <a:pt x="30204" y="1041011"/>
                  <a:pt x="55219" y="1035922"/>
                  <a:pt x="54744" y="1031165"/>
                </a:cubicBezTo>
                <a:cubicBezTo>
                  <a:pt x="104290" y="828533"/>
                  <a:pt x="62520" y="420095"/>
                  <a:pt x="54744" y="9124"/>
                </a:cubicBezTo>
                <a:cubicBezTo>
                  <a:pt x="55123" y="4836"/>
                  <a:pt x="76167" y="1628"/>
                  <a:pt x="109488" y="0"/>
                </a:cubicBezTo>
              </a:path>
              <a:path w="109488" h="2080578" fill="none" stroke="0" extrusionOk="0">
                <a:moveTo>
                  <a:pt x="109488" y="2080578"/>
                </a:moveTo>
                <a:cubicBezTo>
                  <a:pt x="79319" y="2080615"/>
                  <a:pt x="55197" y="2076602"/>
                  <a:pt x="54744" y="2071454"/>
                </a:cubicBezTo>
                <a:cubicBezTo>
                  <a:pt x="145939" y="1774120"/>
                  <a:pt x="-34709" y="1533608"/>
                  <a:pt x="54744" y="1049413"/>
                </a:cubicBezTo>
                <a:cubicBezTo>
                  <a:pt x="56759" y="1047374"/>
                  <a:pt x="30370" y="1041700"/>
                  <a:pt x="0" y="1040289"/>
                </a:cubicBezTo>
                <a:cubicBezTo>
                  <a:pt x="30565" y="1040799"/>
                  <a:pt x="54949" y="1036455"/>
                  <a:pt x="54744" y="1031165"/>
                </a:cubicBezTo>
                <a:cubicBezTo>
                  <a:pt x="-16594" y="757049"/>
                  <a:pt x="65667" y="455689"/>
                  <a:pt x="54744" y="9124"/>
                </a:cubicBezTo>
                <a:cubicBezTo>
                  <a:pt x="50711" y="4747"/>
                  <a:pt x="76255" y="-2069"/>
                  <a:pt x="109488" y="0"/>
                </a:cubicBezTo>
              </a:path>
            </a:pathLst>
          </a:custGeom>
          <a:ln w="9525"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5FBE730-8BE1-99C1-3E50-1C8C85916420}"/>
                  </a:ext>
                </a:extLst>
              </p:cNvPr>
              <p:cNvSpPr txBox="1"/>
              <p:nvPr/>
            </p:nvSpPr>
            <p:spPr>
              <a:xfrm>
                <a:off x="6982513" y="4068554"/>
                <a:ext cx="3529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5FBE730-8BE1-99C1-3E50-1C8C8591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513" y="4068554"/>
                <a:ext cx="352981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EC4B1C4-2D6F-24C0-BBA2-D55AA16D4D06}"/>
                  </a:ext>
                </a:extLst>
              </p:cNvPr>
              <p:cNvSpPr txBox="1"/>
              <p:nvPr/>
            </p:nvSpPr>
            <p:spPr>
              <a:xfrm>
                <a:off x="9678364" y="3778174"/>
                <a:ext cx="3559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EC4B1C4-2D6F-24C0-BBA2-D55AA16D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364" y="3778174"/>
                <a:ext cx="35599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右大括号 65">
            <a:extLst>
              <a:ext uri="{FF2B5EF4-FFF2-40B4-BE49-F238E27FC236}">
                <a16:creationId xmlns:a16="http://schemas.microsoft.com/office/drawing/2014/main" id="{4C06F4B4-9D30-82E9-93EA-0AA5EE4E2BCC}"/>
              </a:ext>
            </a:extLst>
          </p:cNvPr>
          <p:cNvSpPr/>
          <p:nvPr/>
        </p:nvSpPr>
        <p:spPr>
          <a:xfrm>
            <a:off x="9304493" y="2061371"/>
            <a:ext cx="54994" cy="985055"/>
          </a:xfrm>
          <a:custGeom>
            <a:avLst/>
            <a:gdLst>
              <a:gd name="connsiteX0" fmla="*/ 0 w 54994"/>
              <a:gd name="connsiteY0" fmla="*/ 0 h 985055"/>
              <a:gd name="connsiteX1" fmla="*/ 27497 w 54994"/>
              <a:gd name="connsiteY1" fmla="*/ 4583 h 985055"/>
              <a:gd name="connsiteX2" fmla="*/ 27497 w 54994"/>
              <a:gd name="connsiteY2" fmla="*/ 487945 h 985055"/>
              <a:gd name="connsiteX3" fmla="*/ 54994 w 54994"/>
              <a:gd name="connsiteY3" fmla="*/ 492528 h 985055"/>
              <a:gd name="connsiteX4" fmla="*/ 27497 w 54994"/>
              <a:gd name="connsiteY4" fmla="*/ 497111 h 985055"/>
              <a:gd name="connsiteX5" fmla="*/ 27497 w 54994"/>
              <a:gd name="connsiteY5" fmla="*/ 980472 h 985055"/>
              <a:gd name="connsiteX6" fmla="*/ 0 w 54994"/>
              <a:gd name="connsiteY6" fmla="*/ 985055 h 985055"/>
              <a:gd name="connsiteX7" fmla="*/ 0 w 54994"/>
              <a:gd name="connsiteY7" fmla="*/ 472826 h 985055"/>
              <a:gd name="connsiteX8" fmla="*/ 0 w 54994"/>
              <a:gd name="connsiteY8" fmla="*/ 0 h 985055"/>
              <a:gd name="connsiteX0" fmla="*/ 0 w 54994"/>
              <a:gd name="connsiteY0" fmla="*/ 0 h 985055"/>
              <a:gd name="connsiteX1" fmla="*/ 27497 w 54994"/>
              <a:gd name="connsiteY1" fmla="*/ 4583 h 985055"/>
              <a:gd name="connsiteX2" fmla="*/ 27497 w 54994"/>
              <a:gd name="connsiteY2" fmla="*/ 487945 h 985055"/>
              <a:gd name="connsiteX3" fmla="*/ 54994 w 54994"/>
              <a:gd name="connsiteY3" fmla="*/ 492528 h 985055"/>
              <a:gd name="connsiteX4" fmla="*/ 27497 w 54994"/>
              <a:gd name="connsiteY4" fmla="*/ 497111 h 985055"/>
              <a:gd name="connsiteX5" fmla="*/ 27497 w 54994"/>
              <a:gd name="connsiteY5" fmla="*/ 980472 h 985055"/>
              <a:gd name="connsiteX6" fmla="*/ 0 w 54994"/>
              <a:gd name="connsiteY6" fmla="*/ 985055 h 98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94" h="985055" stroke="0" extrusionOk="0">
                <a:moveTo>
                  <a:pt x="0" y="0"/>
                </a:moveTo>
                <a:cubicBezTo>
                  <a:pt x="14661" y="-324"/>
                  <a:pt x="27319" y="2119"/>
                  <a:pt x="27497" y="4583"/>
                </a:cubicBezTo>
                <a:cubicBezTo>
                  <a:pt x="11286" y="178190"/>
                  <a:pt x="12778" y="318929"/>
                  <a:pt x="27497" y="487945"/>
                </a:cubicBezTo>
                <a:cubicBezTo>
                  <a:pt x="27142" y="490206"/>
                  <a:pt x="39305" y="493560"/>
                  <a:pt x="54994" y="492528"/>
                </a:cubicBezTo>
                <a:cubicBezTo>
                  <a:pt x="39814" y="493032"/>
                  <a:pt x="27458" y="494455"/>
                  <a:pt x="27497" y="497111"/>
                </a:cubicBezTo>
                <a:cubicBezTo>
                  <a:pt x="20707" y="726543"/>
                  <a:pt x="3600" y="825127"/>
                  <a:pt x="27497" y="980472"/>
                </a:cubicBezTo>
                <a:cubicBezTo>
                  <a:pt x="26080" y="984337"/>
                  <a:pt x="14985" y="983134"/>
                  <a:pt x="0" y="985055"/>
                </a:cubicBezTo>
                <a:cubicBezTo>
                  <a:pt x="-13070" y="749696"/>
                  <a:pt x="-1146" y="639632"/>
                  <a:pt x="0" y="472826"/>
                </a:cubicBezTo>
                <a:cubicBezTo>
                  <a:pt x="1146" y="306020"/>
                  <a:pt x="612" y="206251"/>
                  <a:pt x="0" y="0"/>
                </a:cubicBezTo>
                <a:close/>
              </a:path>
              <a:path w="54994" h="985055" fill="none" extrusionOk="0">
                <a:moveTo>
                  <a:pt x="0" y="0"/>
                </a:moveTo>
                <a:cubicBezTo>
                  <a:pt x="15112" y="132"/>
                  <a:pt x="27817" y="2290"/>
                  <a:pt x="27497" y="4583"/>
                </a:cubicBezTo>
                <a:cubicBezTo>
                  <a:pt x="9628" y="224229"/>
                  <a:pt x="34447" y="329606"/>
                  <a:pt x="27497" y="487945"/>
                </a:cubicBezTo>
                <a:cubicBezTo>
                  <a:pt x="29527" y="490046"/>
                  <a:pt x="40064" y="494956"/>
                  <a:pt x="54994" y="492528"/>
                </a:cubicBezTo>
                <a:cubicBezTo>
                  <a:pt x="39996" y="492465"/>
                  <a:pt x="27493" y="494466"/>
                  <a:pt x="27497" y="497111"/>
                </a:cubicBezTo>
                <a:cubicBezTo>
                  <a:pt x="31317" y="635097"/>
                  <a:pt x="30090" y="832655"/>
                  <a:pt x="27497" y="980472"/>
                </a:cubicBezTo>
                <a:cubicBezTo>
                  <a:pt x="27343" y="983469"/>
                  <a:pt x="14017" y="987402"/>
                  <a:pt x="0" y="985055"/>
                </a:cubicBezTo>
              </a:path>
              <a:path w="54994" h="985055" fill="none" stroke="0" extrusionOk="0">
                <a:moveTo>
                  <a:pt x="0" y="0"/>
                </a:moveTo>
                <a:cubicBezTo>
                  <a:pt x="15500" y="257"/>
                  <a:pt x="27815" y="2525"/>
                  <a:pt x="27497" y="4583"/>
                </a:cubicBezTo>
                <a:cubicBezTo>
                  <a:pt x="51527" y="102017"/>
                  <a:pt x="19476" y="279735"/>
                  <a:pt x="27497" y="487945"/>
                </a:cubicBezTo>
                <a:cubicBezTo>
                  <a:pt x="25368" y="489931"/>
                  <a:pt x="40656" y="491475"/>
                  <a:pt x="54994" y="492528"/>
                </a:cubicBezTo>
                <a:cubicBezTo>
                  <a:pt x="39708" y="492489"/>
                  <a:pt x="27398" y="494333"/>
                  <a:pt x="27497" y="497111"/>
                </a:cubicBezTo>
                <a:cubicBezTo>
                  <a:pt x="16472" y="606328"/>
                  <a:pt x="42098" y="840054"/>
                  <a:pt x="27497" y="980472"/>
                </a:cubicBezTo>
                <a:cubicBezTo>
                  <a:pt x="27565" y="982083"/>
                  <a:pt x="13161" y="986237"/>
                  <a:pt x="0" y="985055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36D408D-F669-0EFA-6135-5900D00E3216}"/>
                  </a:ext>
                </a:extLst>
              </p:cNvPr>
              <p:cNvSpPr txBox="1"/>
              <p:nvPr/>
            </p:nvSpPr>
            <p:spPr>
              <a:xfrm>
                <a:off x="9296585" y="2423093"/>
                <a:ext cx="6123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36D408D-F669-0EFA-6135-5900D00E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585" y="2423093"/>
                <a:ext cx="612347" cy="261610"/>
              </a:xfrm>
              <a:prstGeom prst="rect">
                <a:avLst/>
              </a:prstGeom>
              <a:blipFill>
                <a:blip r:embed="rId2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FF52884-B5A2-60E8-AC6B-00113D5F3766}"/>
              </a:ext>
            </a:extLst>
          </p:cNvPr>
          <p:cNvCxnSpPr>
            <a:cxnSpLocks/>
          </p:cNvCxnSpPr>
          <p:nvPr/>
        </p:nvCxnSpPr>
        <p:spPr>
          <a:xfrm>
            <a:off x="9228705" y="1856175"/>
            <a:ext cx="0" cy="129317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520E47D7-AC21-7A04-30BF-43B0524BB0F3}"/>
              </a:ext>
            </a:extLst>
          </p:cNvPr>
          <p:cNvSpPr/>
          <p:nvPr/>
        </p:nvSpPr>
        <p:spPr>
          <a:xfrm rot="16200000">
            <a:off x="8365889" y="2935466"/>
            <a:ext cx="63818" cy="303534"/>
          </a:xfrm>
          <a:custGeom>
            <a:avLst/>
            <a:gdLst>
              <a:gd name="connsiteX0" fmla="*/ 0 w 63818"/>
              <a:gd name="connsiteY0" fmla="*/ 0 h 303534"/>
              <a:gd name="connsiteX1" fmla="*/ 31909 w 63818"/>
              <a:gd name="connsiteY1" fmla="*/ 5318 h 303534"/>
              <a:gd name="connsiteX2" fmla="*/ 31909 w 63818"/>
              <a:gd name="connsiteY2" fmla="*/ 146449 h 303534"/>
              <a:gd name="connsiteX3" fmla="*/ 63818 w 63818"/>
              <a:gd name="connsiteY3" fmla="*/ 151767 h 303534"/>
              <a:gd name="connsiteX4" fmla="*/ 31909 w 63818"/>
              <a:gd name="connsiteY4" fmla="*/ 157085 h 303534"/>
              <a:gd name="connsiteX5" fmla="*/ 31909 w 63818"/>
              <a:gd name="connsiteY5" fmla="*/ 298216 h 303534"/>
              <a:gd name="connsiteX6" fmla="*/ 0 w 63818"/>
              <a:gd name="connsiteY6" fmla="*/ 303534 h 303534"/>
              <a:gd name="connsiteX7" fmla="*/ 0 w 63818"/>
              <a:gd name="connsiteY7" fmla="*/ 0 h 303534"/>
              <a:gd name="connsiteX0" fmla="*/ 0 w 63818"/>
              <a:gd name="connsiteY0" fmla="*/ 0 h 303534"/>
              <a:gd name="connsiteX1" fmla="*/ 31909 w 63818"/>
              <a:gd name="connsiteY1" fmla="*/ 5318 h 303534"/>
              <a:gd name="connsiteX2" fmla="*/ 31909 w 63818"/>
              <a:gd name="connsiteY2" fmla="*/ 146449 h 303534"/>
              <a:gd name="connsiteX3" fmla="*/ 63818 w 63818"/>
              <a:gd name="connsiteY3" fmla="*/ 151767 h 303534"/>
              <a:gd name="connsiteX4" fmla="*/ 31909 w 63818"/>
              <a:gd name="connsiteY4" fmla="*/ 157085 h 303534"/>
              <a:gd name="connsiteX5" fmla="*/ 31909 w 63818"/>
              <a:gd name="connsiteY5" fmla="*/ 298216 h 303534"/>
              <a:gd name="connsiteX6" fmla="*/ 0 w 63818"/>
              <a:gd name="connsiteY6" fmla="*/ 303534 h 30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8" h="303534" stroke="0" extrusionOk="0">
                <a:moveTo>
                  <a:pt x="0" y="0"/>
                </a:moveTo>
                <a:cubicBezTo>
                  <a:pt x="17227" y="-244"/>
                  <a:pt x="31381" y="2579"/>
                  <a:pt x="31909" y="5318"/>
                </a:cubicBezTo>
                <a:cubicBezTo>
                  <a:pt x="26503" y="46210"/>
                  <a:pt x="32502" y="114442"/>
                  <a:pt x="31909" y="146449"/>
                </a:cubicBezTo>
                <a:cubicBezTo>
                  <a:pt x="30408" y="148245"/>
                  <a:pt x="45089" y="154036"/>
                  <a:pt x="63818" y="151767"/>
                </a:cubicBezTo>
                <a:cubicBezTo>
                  <a:pt x="46204" y="152464"/>
                  <a:pt x="31709" y="153504"/>
                  <a:pt x="31909" y="157085"/>
                </a:cubicBezTo>
                <a:cubicBezTo>
                  <a:pt x="34673" y="225641"/>
                  <a:pt x="30456" y="237513"/>
                  <a:pt x="31909" y="298216"/>
                </a:cubicBezTo>
                <a:cubicBezTo>
                  <a:pt x="31184" y="301835"/>
                  <a:pt x="17325" y="300696"/>
                  <a:pt x="0" y="303534"/>
                </a:cubicBezTo>
                <a:cubicBezTo>
                  <a:pt x="-2585" y="167377"/>
                  <a:pt x="8644" y="141552"/>
                  <a:pt x="0" y="0"/>
                </a:cubicBezTo>
                <a:close/>
              </a:path>
              <a:path w="63818" h="303534" fill="none" extrusionOk="0">
                <a:moveTo>
                  <a:pt x="0" y="0"/>
                </a:moveTo>
                <a:cubicBezTo>
                  <a:pt x="17653" y="210"/>
                  <a:pt x="31767" y="2373"/>
                  <a:pt x="31909" y="5318"/>
                </a:cubicBezTo>
                <a:cubicBezTo>
                  <a:pt x="35226" y="33913"/>
                  <a:pt x="34405" y="91377"/>
                  <a:pt x="31909" y="146449"/>
                </a:cubicBezTo>
                <a:cubicBezTo>
                  <a:pt x="33485" y="151814"/>
                  <a:pt x="48408" y="154478"/>
                  <a:pt x="63818" y="151767"/>
                </a:cubicBezTo>
                <a:cubicBezTo>
                  <a:pt x="46317" y="151660"/>
                  <a:pt x="32051" y="153480"/>
                  <a:pt x="31909" y="157085"/>
                </a:cubicBezTo>
                <a:cubicBezTo>
                  <a:pt x="25404" y="226635"/>
                  <a:pt x="38044" y="258160"/>
                  <a:pt x="31909" y="298216"/>
                </a:cubicBezTo>
                <a:cubicBezTo>
                  <a:pt x="30320" y="298777"/>
                  <a:pt x="17293" y="304778"/>
                  <a:pt x="0" y="303534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5642652-5A89-74B9-A195-C9130D0F9B67}"/>
                  </a:ext>
                </a:extLst>
              </p:cNvPr>
              <p:cNvSpPr txBox="1"/>
              <p:nvPr/>
            </p:nvSpPr>
            <p:spPr>
              <a:xfrm>
                <a:off x="8170133" y="2819576"/>
                <a:ext cx="426014" cy="266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5642652-5A89-74B9-A195-C9130D0F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133" y="2819576"/>
                <a:ext cx="426014" cy="26686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右大括号 70">
            <a:extLst>
              <a:ext uri="{FF2B5EF4-FFF2-40B4-BE49-F238E27FC236}">
                <a16:creationId xmlns:a16="http://schemas.microsoft.com/office/drawing/2014/main" id="{744B7641-02EB-CC81-4669-4CBFB93E2A57}"/>
              </a:ext>
            </a:extLst>
          </p:cNvPr>
          <p:cNvSpPr/>
          <p:nvPr/>
        </p:nvSpPr>
        <p:spPr>
          <a:xfrm rot="16200000">
            <a:off x="6592383" y="2559764"/>
            <a:ext cx="45719" cy="1057481"/>
          </a:xfrm>
          <a:custGeom>
            <a:avLst/>
            <a:gdLst>
              <a:gd name="connsiteX0" fmla="*/ 0 w 45719"/>
              <a:gd name="connsiteY0" fmla="*/ 0 h 1057481"/>
              <a:gd name="connsiteX1" fmla="*/ 22860 w 45719"/>
              <a:gd name="connsiteY1" fmla="*/ 3810 h 1057481"/>
              <a:gd name="connsiteX2" fmla="*/ 22860 w 45719"/>
              <a:gd name="connsiteY2" fmla="*/ 524931 h 1057481"/>
              <a:gd name="connsiteX3" fmla="*/ 45720 w 45719"/>
              <a:gd name="connsiteY3" fmla="*/ 528741 h 1057481"/>
              <a:gd name="connsiteX4" fmla="*/ 22860 w 45719"/>
              <a:gd name="connsiteY4" fmla="*/ 532551 h 1057481"/>
              <a:gd name="connsiteX5" fmla="*/ 22860 w 45719"/>
              <a:gd name="connsiteY5" fmla="*/ 1053671 h 1057481"/>
              <a:gd name="connsiteX6" fmla="*/ 0 w 45719"/>
              <a:gd name="connsiteY6" fmla="*/ 1057481 h 1057481"/>
              <a:gd name="connsiteX7" fmla="*/ 0 w 45719"/>
              <a:gd name="connsiteY7" fmla="*/ 507591 h 1057481"/>
              <a:gd name="connsiteX8" fmla="*/ 0 w 45719"/>
              <a:gd name="connsiteY8" fmla="*/ 0 h 1057481"/>
              <a:gd name="connsiteX0" fmla="*/ 0 w 45719"/>
              <a:gd name="connsiteY0" fmla="*/ 0 h 1057481"/>
              <a:gd name="connsiteX1" fmla="*/ 22860 w 45719"/>
              <a:gd name="connsiteY1" fmla="*/ 3810 h 1057481"/>
              <a:gd name="connsiteX2" fmla="*/ 22860 w 45719"/>
              <a:gd name="connsiteY2" fmla="*/ 524931 h 1057481"/>
              <a:gd name="connsiteX3" fmla="*/ 45720 w 45719"/>
              <a:gd name="connsiteY3" fmla="*/ 528741 h 1057481"/>
              <a:gd name="connsiteX4" fmla="*/ 22860 w 45719"/>
              <a:gd name="connsiteY4" fmla="*/ 532551 h 1057481"/>
              <a:gd name="connsiteX5" fmla="*/ 22860 w 45719"/>
              <a:gd name="connsiteY5" fmla="*/ 1053671 h 1057481"/>
              <a:gd name="connsiteX6" fmla="*/ 0 w 45719"/>
              <a:gd name="connsiteY6" fmla="*/ 1057481 h 105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1057481" stroke="0" extrusionOk="0">
                <a:moveTo>
                  <a:pt x="0" y="0"/>
                </a:moveTo>
                <a:cubicBezTo>
                  <a:pt x="12337" y="-178"/>
                  <a:pt x="22371" y="1889"/>
                  <a:pt x="22860" y="3810"/>
                </a:cubicBezTo>
                <a:cubicBezTo>
                  <a:pt x="14779" y="147732"/>
                  <a:pt x="1221" y="331687"/>
                  <a:pt x="22860" y="524931"/>
                </a:cubicBezTo>
                <a:cubicBezTo>
                  <a:pt x="22559" y="526806"/>
                  <a:pt x="31969" y="531053"/>
                  <a:pt x="45720" y="528741"/>
                </a:cubicBezTo>
                <a:cubicBezTo>
                  <a:pt x="33098" y="528986"/>
                  <a:pt x="22738" y="530054"/>
                  <a:pt x="22860" y="532551"/>
                </a:cubicBezTo>
                <a:cubicBezTo>
                  <a:pt x="41661" y="728214"/>
                  <a:pt x="14107" y="850973"/>
                  <a:pt x="22860" y="1053671"/>
                </a:cubicBezTo>
                <a:cubicBezTo>
                  <a:pt x="21687" y="1056880"/>
                  <a:pt x="12535" y="1056620"/>
                  <a:pt x="0" y="1057481"/>
                </a:cubicBezTo>
                <a:cubicBezTo>
                  <a:pt x="-4590" y="856790"/>
                  <a:pt x="22230" y="650573"/>
                  <a:pt x="0" y="507591"/>
                </a:cubicBezTo>
                <a:cubicBezTo>
                  <a:pt x="-22230" y="364609"/>
                  <a:pt x="-17277" y="226289"/>
                  <a:pt x="0" y="0"/>
                </a:cubicBezTo>
                <a:close/>
              </a:path>
              <a:path w="45719" h="1057481" fill="none" extrusionOk="0">
                <a:moveTo>
                  <a:pt x="0" y="0"/>
                </a:moveTo>
                <a:cubicBezTo>
                  <a:pt x="12944" y="261"/>
                  <a:pt x="23075" y="2026"/>
                  <a:pt x="22860" y="3810"/>
                </a:cubicBezTo>
                <a:cubicBezTo>
                  <a:pt x="47631" y="230383"/>
                  <a:pt x="9600" y="345527"/>
                  <a:pt x="22860" y="524931"/>
                </a:cubicBezTo>
                <a:cubicBezTo>
                  <a:pt x="22088" y="526837"/>
                  <a:pt x="34583" y="526894"/>
                  <a:pt x="45720" y="528741"/>
                </a:cubicBezTo>
                <a:cubicBezTo>
                  <a:pt x="32774" y="528617"/>
                  <a:pt x="22840" y="530397"/>
                  <a:pt x="22860" y="532551"/>
                </a:cubicBezTo>
                <a:cubicBezTo>
                  <a:pt x="1329" y="762709"/>
                  <a:pt x="13136" y="844776"/>
                  <a:pt x="22860" y="1053671"/>
                </a:cubicBezTo>
                <a:cubicBezTo>
                  <a:pt x="22923" y="1054925"/>
                  <a:pt x="12168" y="1057748"/>
                  <a:pt x="0" y="1057481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3403410-31F3-5981-89B2-067B7598044E}"/>
                  </a:ext>
                </a:extLst>
              </p:cNvPr>
              <p:cNvSpPr txBox="1"/>
              <p:nvPr/>
            </p:nvSpPr>
            <p:spPr>
              <a:xfrm>
                <a:off x="6459060" y="2845701"/>
                <a:ext cx="416076" cy="26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3403410-31F3-5981-89B2-067B7598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60" y="2845701"/>
                <a:ext cx="416076" cy="26686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右大括号 72">
            <a:extLst>
              <a:ext uri="{FF2B5EF4-FFF2-40B4-BE49-F238E27FC236}">
                <a16:creationId xmlns:a16="http://schemas.microsoft.com/office/drawing/2014/main" id="{A8448002-ADDC-470D-B6C8-190BE5C84A3E}"/>
              </a:ext>
            </a:extLst>
          </p:cNvPr>
          <p:cNvSpPr/>
          <p:nvPr/>
        </p:nvSpPr>
        <p:spPr>
          <a:xfrm rot="5400000">
            <a:off x="3091021" y="2846825"/>
            <a:ext cx="45719" cy="1311378"/>
          </a:xfrm>
          <a:custGeom>
            <a:avLst/>
            <a:gdLst>
              <a:gd name="connsiteX0" fmla="*/ 0 w 45719"/>
              <a:gd name="connsiteY0" fmla="*/ 0 h 1311378"/>
              <a:gd name="connsiteX1" fmla="*/ 22860 w 45719"/>
              <a:gd name="connsiteY1" fmla="*/ 3810 h 1311378"/>
              <a:gd name="connsiteX2" fmla="*/ 22860 w 45719"/>
              <a:gd name="connsiteY2" fmla="*/ 651879 h 1311378"/>
              <a:gd name="connsiteX3" fmla="*/ 45720 w 45719"/>
              <a:gd name="connsiteY3" fmla="*/ 655689 h 1311378"/>
              <a:gd name="connsiteX4" fmla="*/ 22860 w 45719"/>
              <a:gd name="connsiteY4" fmla="*/ 659499 h 1311378"/>
              <a:gd name="connsiteX5" fmla="*/ 22860 w 45719"/>
              <a:gd name="connsiteY5" fmla="*/ 1307568 h 1311378"/>
              <a:gd name="connsiteX6" fmla="*/ 0 w 45719"/>
              <a:gd name="connsiteY6" fmla="*/ 1311378 h 1311378"/>
              <a:gd name="connsiteX7" fmla="*/ 0 w 45719"/>
              <a:gd name="connsiteY7" fmla="*/ 629461 h 1311378"/>
              <a:gd name="connsiteX8" fmla="*/ 0 w 45719"/>
              <a:gd name="connsiteY8" fmla="*/ 0 h 1311378"/>
              <a:gd name="connsiteX0" fmla="*/ 0 w 45719"/>
              <a:gd name="connsiteY0" fmla="*/ 0 h 1311378"/>
              <a:gd name="connsiteX1" fmla="*/ 22860 w 45719"/>
              <a:gd name="connsiteY1" fmla="*/ 3810 h 1311378"/>
              <a:gd name="connsiteX2" fmla="*/ 22860 w 45719"/>
              <a:gd name="connsiteY2" fmla="*/ 651879 h 1311378"/>
              <a:gd name="connsiteX3" fmla="*/ 45720 w 45719"/>
              <a:gd name="connsiteY3" fmla="*/ 655689 h 1311378"/>
              <a:gd name="connsiteX4" fmla="*/ 22860 w 45719"/>
              <a:gd name="connsiteY4" fmla="*/ 659499 h 1311378"/>
              <a:gd name="connsiteX5" fmla="*/ 22860 w 45719"/>
              <a:gd name="connsiteY5" fmla="*/ 1307568 h 1311378"/>
              <a:gd name="connsiteX6" fmla="*/ 0 w 45719"/>
              <a:gd name="connsiteY6" fmla="*/ 1311378 h 13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1311378" stroke="0" extrusionOk="0">
                <a:moveTo>
                  <a:pt x="0" y="0"/>
                </a:moveTo>
                <a:cubicBezTo>
                  <a:pt x="12337" y="-178"/>
                  <a:pt x="22371" y="1889"/>
                  <a:pt x="22860" y="3810"/>
                </a:cubicBezTo>
                <a:cubicBezTo>
                  <a:pt x="4511" y="281708"/>
                  <a:pt x="15868" y="371744"/>
                  <a:pt x="22860" y="651879"/>
                </a:cubicBezTo>
                <a:cubicBezTo>
                  <a:pt x="22559" y="653754"/>
                  <a:pt x="31969" y="658001"/>
                  <a:pt x="45720" y="655689"/>
                </a:cubicBezTo>
                <a:cubicBezTo>
                  <a:pt x="33098" y="655934"/>
                  <a:pt x="22738" y="657002"/>
                  <a:pt x="22860" y="659499"/>
                </a:cubicBezTo>
                <a:cubicBezTo>
                  <a:pt x="22166" y="822071"/>
                  <a:pt x="7704" y="1166915"/>
                  <a:pt x="22860" y="1307568"/>
                </a:cubicBezTo>
                <a:cubicBezTo>
                  <a:pt x="21687" y="1310777"/>
                  <a:pt x="12535" y="1310517"/>
                  <a:pt x="0" y="1311378"/>
                </a:cubicBezTo>
                <a:cubicBezTo>
                  <a:pt x="5723" y="1053773"/>
                  <a:pt x="-24496" y="912964"/>
                  <a:pt x="0" y="629461"/>
                </a:cubicBezTo>
                <a:cubicBezTo>
                  <a:pt x="24496" y="345958"/>
                  <a:pt x="9558" y="135705"/>
                  <a:pt x="0" y="0"/>
                </a:cubicBezTo>
                <a:close/>
              </a:path>
              <a:path w="45719" h="1311378" fill="none" extrusionOk="0">
                <a:moveTo>
                  <a:pt x="0" y="0"/>
                </a:moveTo>
                <a:cubicBezTo>
                  <a:pt x="12944" y="261"/>
                  <a:pt x="23075" y="2026"/>
                  <a:pt x="22860" y="3810"/>
                </a:cubicBezTo>
                <a:cubicBezTo>
                  <a:pt x="50573" y="138610"/>
                  <a:pt x="18442" y="403677"/>
                  <a:pt x="22860" y="651879"/>
                </a:cubicBezTo>
                <a:cubicBezTo>
                  <a:pt x="22088" y="653785"/>
                  <a:pt x="34583" y="653842"/>
                  <a:pt x="45720" y="655689"/>
                </a:cubicBezTo>
                <a:cubicBezTo>
                  <a:pt x="32774" y="655565"/>
                  <a:pt x="22840" y="657345"/>
                  <a:pt x="22860" y="659499"/>
                </a:cubicBezTo>
                <a:cubicBezTo>
                  <a:pt x="24764" y="889358"/>
                  <a:pt x="24077" y="1166788"/>
                  <a:pt x="22860" y="1307568"/>
                </a:cubicBezTo>
                <a:cubicBezTo>
                  <a:pt x="22923" y="1308822"/>
                  <a:pt x="12168" y="1311645"/>
                  <a:pt x="0" y="1311378"/>
                </a:cubicBezTo>
              </a:path>
            </a:pathLst>
          </a:custGeom>
          <a:ln w="127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086B614-2B2A-D7F5-BD9D-666967DF665C}"/>
                  </a:ext>
                </a:extLst>
              </p:cNvPr>
              <p:cNvSpPr txBox="1"/>
              <p:nvPr/>
            </p:nvSpPr>
            <p:spPr>
              <a:xfrm>
                <a:off x="2408780" y="3507044"/>
                <a:ext cx="144238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086B614-2B2A-D7F5-BD9D-666967DF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80" y="3507044"/>
                <a:ext cx="1442382" cy="325025"/>
              </a:xfrm>
              <a:prstGeom prst="rect">
                <a:avLst/>
              </a:prstGeom>
              <a:blipFill>
                <a:blip r:embed="rId2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右大括号 75">
            <a:extLst>
              <a:ext uri="{FF2B5EF4-FFF2-40B4-BE49-F238E27FC236}">
                <a16:creationId xmlns:a16="http://schemas.microsoft.com/office/drawing/2014/main" id="{9078A91D-3745-847E-0930-61C6D722A493}"/>
              </a:ext>
            </a:extLst>
          </p:cNvPr>
          <p:cNvSpPr/>
          <p:nvPr/>
        </p:nvSpPr>
        <p:spPr>
          <a:xfrm rot="5400000">
            <a:off x="7867851" y="2918843"/>
            <a:ext cx="45719" cy="1442381"/>
          </a:xfrm>
          <a:custGeom>
            <a:avLst/>
            <a:gdLst>
              <a:gd name="connsiteX0" fmla="*/ 0 w 45719"/>
              <a:gd name="connsiteY0" fmla="*/ 0 h 1442381"/>
              <a:gd name="connsiteX1" fmla="*/ 22860 w 45719"/>
              <a:gd name="connsiteY1" fmla="*/ 3810 h 1442381"/>
              <a:gd name="connsiteX2" fmla="*/ 22860 w 45719"/>
              <a:gd name="connsiteY2" fmla="*/ 374867 h 1442381"/>
              <a:gd name="connsiteX3" fmla="*/ 22860 w 45719"/>
              <a:gd name="connsiteY3" fmla="*/ 717381 h 1442381"/>
              <a:gd name="connsiteX4" fmla="*/ 45720 w 45719"/>
              <a:gd name="connsiteY4" fmla="*/ 721191 h 1442381"/>
              <a:gd name="connsiteX5" fmla="*/ 22860 w 45719"/>
              <a:gd name="connsiteY5" fmla="*/ 725001 h 1442381"/>
              <a:gd name="connsiteX6" fmla="*/ 22860 w 45719"/>
              <a:gd name="connsiteY6" fmla="*/ 1067515 h 1442381"/>
              <a:gd name="connsiteX7" fmla="*/ 22860 w 45719"/>
              <a:gd name="connsiteY7" fmla="*/ 1438571 h 1442381"/>
              <a:gd name="connsiteX8" fmla="*/ 0 w 45719"/>
              <a:gd name="connsiteY8" fmla="*/ 1442381 h 1442381"/>
              <a:gd name="connsiteX9" fmla="*/ 0 w 45719"/>
              <a:gd name="connsiteY9" fmla="*/ 932740 h 1442381"/>
              <a:gd name="connsiteX10" fmla="*/ 0 w 45719"/>
              <a:gd name="connsiteY10" fmla="*/ 437522 h 1442381"/>
              <a:gd name="connsiteX11" fmla="*/ 0 w 45719"/>
              <a:gd name="connsiteY11" fmla="*/ 0 h 1442381"/>
              <a:gd name="connsiteX0" fmla="*/ 0 w 45719"/>
              <a:gd name="connsiteY0" fmla="*/ 0 h 1442381"/>
              <a:gd name="connsiteX1" fmla="*/ 22860 w 45719"/>
              <a:gd name="connsiteY1" fmla="*/ 3810 h 1442381"/>
              <a:gd name="connsiteX2" fmla="*/ 22860 w 45719"/>
              <a:gd name="connsiteY2" fmla="*/ 374867 h 1442381"/>
              <a:gd name="connsiteX3" fmla="*/ 22860 w 45719"/>
              <a:gd name="connsiteY3" fmla="*/ 717381 h 1442381"/>
              <a:gd name="connsiteX4" fmla="*/ 45720 w 45719"/>
              <a:gd name="connsiteY4" fmla="*/ 721191 h 1442381"/>
              <a:gd name="connsiteX5" fmla="*/ 22860 w 45719"/>
              <a:gd name="connsiteY5" fmla="*/ 725001 h 1442381"/>
              <a:gd name="connsiteX6" fmla="*/ 22860 w 45719"/>
              <a:gd name="connsiteY6" fmla="*/ 1067515 h 1442381"/>
              <a:gd name="connsiteX7" fmla="*/ 22860 w 45719"/>
              <a:gd name="connsiteY7" fmla="*/ 1438571 h 1442381"/>
              <a:gd name="connsiteX8" fmla="*/ 0 w 45719"/>
              <a:gd name="connsiteY8" fmla="*/ 1442381 h 144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19" h="1442381" stroke="0" extrusionOk="0">
                <a:moveTo>
                  <a:pt x="0" y="0"/>
                </a:moveTo>
                <a:cubicBezTo>
                  <a:pt x="12337" y="-178"/>
                  <a:pt x="22371" y="1889"/>
                  <a:pt x="22860" y="3810"/>
                </a:cubicBezTo>
                <a:cubicBezTo>
                  <a:pt x="26869" y="94938"/>
                  <a:pt x="29109" y="295387"/>
                  <a:pt x="22860" y="374867"/>
                </a:cubicBezTo>
                <a:cubicBezTo>
                  <a:pt x="16611" y="454347"/>
                  <a:pt x="17049" y="577492"/>
                  <a:pt x="22860" y="717381"/>
                </a:cubicBezTo>
                <a:cubicBezTo>
                  <a:pt x="21366" y="718668"/>
                  <a:pt x="34429" y="721828"/>
                  <a:pt x="45720" y="721191"/>
                </a:cubicBezTo>
                <a:cubicBezTo>
                  <a:pt x="33613" y="721252"/>
                  <a:pt x="22911" y="722793"/>
                  <a:pt x="22860" y="725001"/>
                </a:cubicBezTo>
                <a:cubicBezTo>
                  <a:pt x="34029" y="823942"/>
                  <a:pt x="36270" y="917958"/>
                  <a:pt x="22860" y="1067515"/>
                </a:cubicBezTo>
                <a:cubicBezTo>
                  <a:pt x="9450" y="1217072"/>
                  <a:pt x="37810" y="1362325"/>
                  <a:pt x="22860" y="1438571"/>
                </a:cubicBezTo>
                <a:cubicBezTo>
                  <a:pt x="24097" y="1441368"/>
                  <a:pt x="13494" y="1442590"/>
                  <a:pt x="0" y="1442381"/>
                </a:cubicBezTo>
                <a:cubicBezTo>
                  <a:pt x="-24602" y="1274303"/>
                  <a:pt x="-14101" y="1166651"/>
                  <a:pt x="0" y="932740"/>
                </a:cubicBezTo>
                <a:cubicBezTo>
                  <a:pt x="14101" y="698829"/>
                  <a:pt x="-10269" y="627894"/>
                  <a:pt x="0" y="437522"/>
                </a:cubicBezTo>
                <a:cubicBezTo>
                  <a:pt x="10269" y="247150"/>
                  <a:pt x="-943" y="128898"/>
                  <a:pt x="0" y="0"/>
                </a:cubicBezTo>
                <a:close/>
              </a:path>
              <a:path w="45719" h="1442381" fill="none" extrusionOk="0">
                <a:moveTo>
                  <a:pt x="0" y="0"/>
                </a:moveTo>
                <a:cubicBezTo>
                  <a:pt x="12365" y="-67"/>
                  <a:pt x="23142" y="1355"/>
                  <a:pt x="22860" y="3810"/>
                </a:cubicBezTo>
                <a:cubicBezTo>
                  <a:pt x="18559" y="149599"/>
                  <a:pt x="34805" y="269612"/>
                  <a:pt x="22860" y="374867"/>
                </a:cubicBezTo>
                <a:cubicBezTo>
                  <a:pt x="10915" y="480122"/>
                  <a:pt x="9630" y="562316"/>
                  <a:pt x="22860" y="717381"/>
                </a:cubicBezTo>
                <a:cubicBezTo>
                  <a:pt x="22527" y="720738"/>
                  <a:pt x="32811" y="720337"/>
                  <a:pt x="45720" y="721191"/>
                </a:cubicBezTo>
                <a:cubicBezTo>
                  <a:pt x="33496" y="721110"/>
                  <a:pt x="23034" y="722925"/>
                  <a:pt x="22860" y="725001"/>
                </a:cubicBezTo>
                <a:cubicBezTo>
                  <a:pt x="17500" y="882788"/>
                  <a:pt x="31508" y="897637"/>
                  <a:pt x="22860" y="1067515"/>
                </a:cubicBezTo>
                <a:cubicBezTo>
                  <a:pt x="14212" y="1237393"/>
                  <a:pt x="8890" y="1362080"/>
                  <a:pt x="22860" y="1438571"/>
                </a:cubicBezTo>
                <a:cubicBezTo>
                  <a:pt x="22983" y="1441845"/>
                  <a:pt x="13598" y="1442054"/>
                  <a:pt x="0" y="1442381"/>
                </a:cubicBezTo>
              </a:path>
            </a:pathLst>
          </a:custGeom>
          <a:ln w="127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2BC9639-09AD-360D-9DF6-95B4E25D330E}"/>
                  </a:ext>
                </a:extLst>
              </p:cNvPr>
              <p:cNvSpPr txBox="1"/>
              <p:nvPr/>
            </p:nvSpPr>
            <p:spPr>
              <a:xfrm>
                <a:off x="7186159" y="3598585"/>
                <a:ext cx="144238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2BC9639-09AD-360D-9DF6-95B4E25D3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59" y="3598585"/>
                <a:ext cx="1442382" cy="325025"/>
              </a:xfrm>
              <a:prstGeom prst="rect">
                <a:avLst/>
              </a:prstGeom>
              <a:blipFill>
                <a:blip r:embed="rId2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9CE2499-AA76-E133-5939-8A4405C9F3B7}"/>
              </a:ext>
            </a:extLst>
          </p:cNvPr>
          <p:cNvCxnSpPr>
            <a:cxnSpLocks/>
          </p:cNvCxnSpPr>
          <p:nvPr/>
        </p:nvCxnSpPr>
        <p:spPr>
          <a:xfrm>
            <a:off x="5273372" y="1385990"/>
            <a:ext cx="0" cy="33993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54A47CA-0C52-AB1C-335F-52B9CCEFF760}"/>
                  </a:ext>
                </a:extLst>
              </p:cNvPr>
              <p:cNvSpPr txBox="1"/>
              <p:nvPr/>
            </p:nvSpPr>
            <p:spPr>
              <a:xfrm>
                <a:off x="1785876" y="4390019"/>
                <a:ext cx="2982483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情况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𝑓𝐿</m:t>
                        </m:r>
                      </m:sub>
                    </m:sSub>
                  </m:oMath>
                </a14:m>
                <a:r>
                  <a:rPr lang="zh-CN" altLang="en-US" sz="1400" dirty="0"/>
                  <a:t>在正半轴，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𝑓𝑅</m:t>
                        </m:r>
                      </m:sub>
                    </m:sSub>
                  </m:oMath>
                </a14:m>
                <a:r>
                  <a:rPr lang="zh-CN" altLang="en-US" sz="1400" dirty="0"/>
                  <a:t>在负半轴</a:t>
                </a: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54A47CA-0C52-AB1C-335F-52B9CCEFF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76" y="4390019"/>
                <a:ext cx="2982483" cy="325025"/>
              </a:xfrm>
              <a:prstGeom prst="rect">
                <a:avLst/>
              </a:prstGeom>
              <a:blipFill>
                <a:blip r:embed="rId30"/>
                <a:stretch>
                  <a:fillRect l="-613" t="-1887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05D0D60-8085-2683-C826-076DAA3646A1}"/>
                  </a:ext>
                </a:extLst>
              </p:cNvPr>
              <p:cNvSpPr txBox="1"/>
              <p:nvPr/>
            </p:nvSpPr>
            <p:spPr>
              <a:xfrm>
                <a:off x="5418970" y="4390019"/>
                <a:ext cx="4844660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情况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𝑓𝐿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𝑓𝑅</m:t>
                        </m:r>
                      </m:sub>
                    </m:sSub>
                  </m:oMath>
                </a14:m>
                <a:r>
                  <a:rPr lang="zh-CN" altLang="en-US" sz="1400" dirty="0"/>
                  <a:t>同在正半轴（同在负半轴省略，结果一致）</a:t>
                </a: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05D0D60-8085-2683-C826-076DAA364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70" y="4390019"/>
                <a:ext cx="4844660" cy="325025"/>
              </a:xfrm>
              <a:prstGeom prst="rect">
                <a:avLst/>
              </a:prstGeom>
              <a:blipFill>
                <a:blip r:embed="rId31"/>
                <a:stretch>
                  <a:fillRect l="-377" t="-1887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148</Words>
  <Application>Microsoft Office PowerPoint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</dc:creator>
  <cp:lastModifiedBy>徐 伟</cp:lastModifiedBy>
  <cp:revision>41</cp:revision>
  <dcterms:created xsi:type="dcterms:W3CDTF">2022-05-22T02:42:48Z</dcterms:created>
  <dcterms:modified xsi:type="dcterms:W3CDTF">2022-06-05T02:52:40Z</dcterms:modified>
</cp:coreProperties>
</file>