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9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CC"/>
    <a:srgbClr val="DFDFD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0" autoAdjust="0"/>
    <p:restoredTop sz="94660"/>
  </p:normalViewPr>
  <p:slideViewPr>
    <p:cSldViewPr snapToGrid="0">
      <p:cViewPr>
        <p:scale>
          <a:sx n="143" d="100"/>
          <a:sy n="143" d="100"/>
        </p:scale>
        <p:origin x="-1416" y="-898"/>
      </p:cViewPr>
      <p:guideLst>
        <p:guide orient="horz" pos="3680"/>
        <p:guide pos="9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E7F3D-E166-4EE7-8505-24A2B1150D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DFD81-E569-0114-6DAF-9C4FCA6F0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6A03E-6C07-78F1-518D-F51A89C6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53BBE-54C0-D71C-EF67-D13CE27F6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368FE-9180-8F2D-E21E-3ACE6D0B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6C748-1C97-42D5-BB62-CA76F44B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4E8777-0BF9-D2C8-61EA-095668F86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2241BC-5123-23FC-1B40-89CDE7D0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2E755-B9BA-AFA0-EA24-34BFA84F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84C0-70B9-FDF1-A5C8-02E618764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D2742E-1FD2-F738-CAFC-E86896C4A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680F61-6D59-F3C0-192A-4B77815BB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78078-F7B1-5B28-9D5B-896715FB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524BE-F5C5-3BBA-26D2-B0B93650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9E333-3627-BDDD-63B8-8142E9FF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50A93-F653-BA7F-C05D-0BFB759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59767-BDC1-41D1-4F73-FEE893F8F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E1C3F-0717-AEE6-E6CD-C75F7E5F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67776-5347-6AB0-261D-694FF7452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E9085-AB7A-7573-977B-42ACFB96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5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EE303-0D53-0D72-4D75-A8E032D0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18E55-8EF2-ABA8-E456-E61CF7B4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23591-7E37-DCBE-B4DE-78DB9B86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3F84B-DE2E-75D1-2AE3-B49701D8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2280B-2F79-0802-BD0C-4B863463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84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778C3-AE4E-457E-ED1E-8D9863A3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2A657-40A3-C9C9-2AE3-5E6CD7A26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17A016-FE51-6FBC-4C2F-77E37DC3A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A1AACA-247B-1529-263D-CA26AD94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629C21-3E5D-967F-C6CA-D951B2C4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4F968E-27CF-C824-4D20-C7B3F9C9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37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CC5B0-DC96-A0C1-82D5-1C4358F3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D67E4-4D1C-8A4B-99E7-9E7D651FD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799871-8AC0-69FE-7424-E88413BAD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ED12C7-0A73-0716-1BF5-BA1CBA8A2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9FE030-C476-D5AE-0EB0-6D7A0448A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F94FEC-683D-4BF8-0DE6-D71CB09D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7CB62F-E85A-5EA1-E2DF-77C1812E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141D91-1178-3406-1AE5-FE0C1BEE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6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244F2-63C8-2EFF-D7CE-BCD74F63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A8651-5395-F02B-C4C0-B2D66CEB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601148-9CF0-1A3F-CE22-D7D34D27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52D5-54E7-7CF8-DC63-630050F8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87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10A6A3-9F0A-F6E2-18D0-7C00D263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8BAE67-BEED-4E4B-FBAF-E591E7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519A50-88C3-862E-BA6F-172DD1F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9E05E3-B2E6-A7B5-5BF7-5E6FC6E0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192DF-3A52-0B5A-9159-BA7AC592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CF19A-C115-88E4-6B0F-4E4CEA76F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6BEB0-5B79-8CA9-348C-576E074E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782381-431A-95BC-2BE1-0ADBD958A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6378DA-5FBC-0526-E524-5C8F86E1A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6D6C6-A783-94E8-EF83-91A3D8FC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DB8DF-463E-914B-F085-8A96C0CD3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5B86D-93BA-A7AB-A67C-D725A51C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14346-E826-F3BC-D8B2-67BD9DE2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09BAF-64CC-DA1B-ECE0-37B928AD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8435A-CBFB-EE61-B516-C27B9237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9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4F973-373B-6A22-724E-3A3BCB40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B9BD8-84AF-AD18-B5D9-7E61D7109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AEAA4-4E16-47AF-2C51-F3884262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14527-64F6-420C-945F-B6CF35810A6B}" type="datetimeFigureOut">
              <a:rPr lang="zh-CN" altLang="en-US" smtClean="0"/>
              <a:t>2022/6/4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9844B-4158-DE0D-031F-B69662387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F15EA-D7CD-4C15-64EC-431BE7C1F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A2745-84C8-4708-A021-F92A423983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25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5" Type="http://schemas.openxmlformats.org/officeDocument/2006/relationships/image" Target="../media/image5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4">
            <a:extLst>
              <a:ext uri="{FF2B5EF4-FFF2-40B4-BE49-F238E27FC236}">
                <a16:creationId xmlns:a16="http://schemas.microsoft.com/office/drawing/2014/main" id="{394547BC-A15F-8D23-7151-1D23A588D42B}"/>
              </a:ext>
            </a:extLst>
          </p:cNvPr>
          <p:cNvCxnSpPr>
            <a:cxnSpLocks/>
          </p:cNvCxnSpPr>
          <p:nvPr/>
        </p:nvCxnSpPr>
        <p:spPr>
          <a:xfrm>
            <a:off x="3230470" y="2252930"/>
            <a:ext cx="1520989" cy="1009579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487A88A-52E6-A087-9CC1-BA3DB6045741}"/>
              </a:ext>
            </a:extLst>
          </p:cNvPr>
          <p:cNvCxnSpPr>
            <a:cxnSpLocks/>
          </p:cNvCxnSpPr>
          <p:nvPr/>
        </p:nvCxnSpPr>
        <p:spPr>
          <a:xfrm flipH="1">
            <a:off x="5645792" y="2511430"/>
            <a:ext cx="2966580" cy="2966580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F58FC00-495E-091F-719E-CCDB2C382C41}"/>
              </a:ext>
            </a:extLst>
          </p:cNvPr>
          <p:cNvCxnSpPr>
            <a:cxnSpLocks/>
          </p:cNvCxnSpPr>
          <p:nvPr/>
        </p:nvCxnSpPr>
        <p:spPr>
          <a:xfrm flipH="1">
            <a:off x="2273099" y="660633"/>
            <a:ext cx="2544684" cy="25446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/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85ED193-8A2D-B050-2649-36E3C925E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637" y="3953275"/>
                <a:ext cx="434926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7892E9C-D9C1-9040-3DB6-EC81C3A54D2D}"/>
              </a:ext>
            </a:extLst>
          </p:cNvPr>
          <p:cNvCxnSpPr>
            <a:cxnSpLocks/>
            <a:stCxn id="38" idx="4"/>
          </p:cNvCxnSpPr>
          <p:nvPr/>
        </p:nvCxnSpPr>
        <p:spPr>
          <a:xfrm>
            <a:off x="6609449" y="4535723"/>
            <a:ext cx="209" cy="83371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0F961098-52A6-6D54-105C-F9962B5E66A6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4310211" y="697217"/>
            <a:ext cx="1009060" cy="16727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AC76193-FCDA-48A0-877F-052E6EC6BEFA}"/>
              </a:ext>
            </a:extLst>
          </p:cNvPr>
          <p:cNvSpPr txBox="1"/>
          <p:nvPr/>
        </p:nvSpPr>
        <p:spPr>
          <a:xfrm>
            <a:off x="6609448" y="512795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>
                <a:latin typeface="Consolas" panose="020B0609020204030204" pitchFamily="49" charset="0"/>
              </a:rPr>
              <a:t>Y</a:t>
            </a:r>
            <a:endParaRPr lang="zh-CN" altLang="en-US" sz="1600" i="1" dirty="0">
              <a:latin typeface="Consolas" panose="020B0609020204030204" pitchFamily="49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683A4E8-488D-5971-E950-C98929C14528}"/>
              </a:ext>
            </a:extLst>
          </p:cNvPr>
          <p:cNvCxnSpPr>
            <a:cxnSpLocks/>
            <a:stCxn id="38" idx="1"/>
          </p:cNvCxnSpPr>
          <p:nvPr/>
        </p:nvCxnSpPr>
        <p:spPr>
          <a:xfrm flipH="1" flipV="1">
            <a:off x="5787984" y="3959946"/>
            <a:ext cx="804759" cy="53544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/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854F08E-211E-60B3-0E67-3F161EF05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220" y="4012780"/>
                <a:ext cx="423706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0D17AF45-C9F1-4167-9A9E-3AD345CF3EB1}"/>
              </a:ext>
            </a:extLst>
          </p:cNvPr>
          <p:cNvGrpSpPr/>
          <p:nvPr/>
        </p:nvGrpSpPr>
        <p:grpSpPr>
          <a:xfrm>
            <a:off x="4253218" y="654341"/>
            <a:ext cx="106960" cy="541091"/>
            <a:chOff x="4739780" y="1275127"/>
            <a:chExt cx="106960" cy="541091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247DB53-CC7D-C254-1B53-8114463E6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260" y="1365309"/>
              <a:ext cx="0" cy="4509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F2C650-55CF-4A85-B42E-2A0EF14E3F17}"/>
                </a:ext>
              </a:extLst>
            </p:cNvPr>
            <p:cNvSpPr/>
            <p:nvPr/>
          </p:nvSpPr>
          <p:spPr>
            <a:xfrm>
              <a:off x="4739780" y="1275127"/>
              <a:ext cx="106960" cy="1069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平行四边形 29">
            <a:extLst>
              <a:ext uri="{FF2B5EF4-FFF2-40B4-BE49-F238E27FC236}">
                <a16:creationId xmlns:a16="http://schemas.microsoft.com/office/drawing/2014/main" id="{02FA311D-94A9-7D93-5116-C4FE28C39A90}"/>
              </a:ext>
            </a:extLst>
          </p:cNvPr>
          <p:cNvSpPr/>
          <p:nvPr/>
        </p:nvSpPr>
        <p:spPr>
          <a:xfrm rot="18811595">
            <a:off x="2850839" y="2135113"/>
            <a:ext cx="3982013" cy="1567892"/>
          </a:xfrm>
          <a:prstGeom prst="parallelogram">
            <a:avLst>
              <a:gd name="adj" fmla="val 106162"/>
            </a:avLst>
          </a:prstGeom>
          <a:solidFill>
            <a:srgbClr val="DFDFD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BC97D8F-127A-5521-DAAF-D920E4B6270E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751459" y="3262509"/>
            <a:ext cx="1841284" cy="1232884"/>
          </a:xfrm>
          <a:prstGeom prst="line">
            <a:avLst/>
          </a:prstGeom>
          <a:ln w="127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AAB14D07-5A42-A4F4-B0DF-E9E132267C15}"/>
              </a:ext>
            </a:extLst>
          </p:cNvPr>
          <p:cNvCxnSpPr>
            <a:cxnSpLocks/>
          </p:cNvCxnSpPr>
          <p:nvPr/>
        </p:nvCxnSpPr>
        <p:spPr>
          <a:xfrm flipV="1">
            <a:off x="3522907" y="1762904"/>
            <a:ext cx="2728654" cy="2743372"/>
          </a:xfrm>
          <a:prstGeom prst="straightConnector1">
            <a:avLst/>
          </a:prstGeom>
          <a:ln w="19050" cap="rnd">
            <a:solidFill>
              <a:schemeClr val="accent5">
                <a:alpha val="9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00BD2315-2EE7-9BB3-E963-B0A13C4927C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320369" y="2367270"/>
            <a:ext cx="1272374" cy="21281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4E697603-F122-9A8F-44A8-85640207961D}"/>
              </a:ext>
            </a:extLst>
          </p:cNvPr>
          <p:cNvCxnSpPr>
            <a:cxnSpLocks/>
          </p:cNvCxnSpPr>
          <p:nvPr/>
        </p:nvCxnSpPr>
        <p:spPr>
          <a:xfrm flipV="1">
            <a:off x="4067240" y="663158"/>
            <a:ext cx="1850771" cy="192897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5">
            <a:extLst>
              <a:ext uri="{FF2B5EF4-FFF2-40B4-BE49-F238E27FC236}">
                <a16:creationId xmlns:a16="http://schemas.microsoft.com/office/drawing/2014/main" id="{233494E7-CE42-34C9-CA9C-D551F77ABB83}"/>
              </a:ext>
            </a:extLst>
          </p:cNvPr>
          <p:cNvCxnSpPr>
            <a:cxnSpLocks/>
          </p:cNvCxnSpPr>
          <p:nvPr/>
        </p:nvCxnSpPr>
        <p:spPr>
          <a:xfrm flipV="1">
            <a:off x="5345111" y="2424225"/>
            <a:ext cx="0" cy="25200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5F51FAE2-368F-8500-A218-EDA9F8DC739C}"/>
              </a:ext>
            </a:extLst>
          </p:cNvPr>
          <p:cNvSpPr>
            <a:spLocks noChangeAspect="1"/>
          </p:cNvSpPr>
          <p:nvPr/>
        </p:nvSpPr>
        <p:spPr>
          <a:xfrm flipV="1">
            <a:off x="5308727" y="2359468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DDD77D-E45A-E814-DDFD-995A8B7425F4}"/>
              </a:ext>
            </a:extLst>
          </p:cNvPr>
          <p:cNvCxnSpPr>
            <a:cxnSpLocks/>
          </p:cNvCxnSpPr>
          <p:nvPr/>
        </p:nvCxnSpPr>
        <p:spPr>
          <a:xfrm>
            <a:off x="4049118" y="2602770"/>
            <a:ext cx="0" cy="2598559"/>
          </a:xfrm>
          <a:prstGeom prst="straightConnector1">
            <a:avLst/>
          </a:prstGeom>
          <a:ln w="19050" cap="rnd">
            <a:solidFill>
              <a:schemeClr val="bg1">
                <a:lumMod val="50000"/>
                <a:alpha val="90000"/>
              </a:schemeClr>
            </a:solidFill>
            <a:prstDash val="lgDash"/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/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DD6B12-599A-2809-02A3-889D23BE4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130" y="4934025"/>
                <a:ext cx="415114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/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600" b="0" i="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7639C60-2DFA-6E9C-C679-1459B16F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182" y="652212"/>
                <a:ext cx="41908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/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4B65F019-93A3-DC86-E3B8-68466BD5B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1921">
                <a:off x="3879271" y="4303776"/>
                <a:ext cx="798104" cy="369332"/>
              </a:xfrm>
              <a:prstGeom prst="rect">
                <a:avLst/>
              </a:prstGeom>
              <a:blipFill>
                <a:blip r:embed="rId10"/>
                <a:stretch>
                  <a:fillRect r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/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1600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9627B49-E75A-6623-CE34-52E4C0A02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5183" y="4395195"/>
                <a:ext cx="441338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161599EB-CEFE-3B8C-D6A7-8691B367AB11}"/>
              </a:ext>
            </a:extLst>
          </p:cNvPr>
          <p:cNvCxnSpPr>
            <a:cxnSpLocks/>
          </p:cNvCxnSpPr>
          <p:nvPr/>
        </p:nvCxnSpPr>
        <p:spPr>
          <a:xfrm>
            <a:off x="5380727" y="1224772"/>
            <a:ext cx="0" cy="1170696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D6DCBB4-4ED5-C18B-A797-1B2FD478CCF6}"/>
              </a:ext>
            </a:extLst>
          </p:cNvPr>
          <p:cNvCxnSpPr>
            <a:cxnSpLocks/>
          </p:cNvCxnSpPr>
          <p:nvPr/>
        </p:nvCxnSpPr>
        <p:spPr>
          <a:xfrm>
            <a:off x="5308727" y="1304296"/>
            <a:ext cx="0" cy="114313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61F2480D-D99A-4AFA-7F36-DBFA429E0D0E}"/>
              </a:ext>
            </a:extLst>
          </p:cNvPr>
          <p:cNvCxnSpPr>
            <a:cxnSpLocks/>
          </p:cNvCxnSpPr>
          <p:nvPr/>
        </p:nvCxnSpPr>
        <p:spPr>
          <a:xfrm flipH="1">
            <a:off x="5306813" y="1361344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26063281-A00B-5EE7-9CDB-99AC601928F4}"/>
              </a:ext>
            </a:extLst>
          </p:cNvPr>
          <p:cNvCxnSpPr>
            <a:cxnSpLocks/>
          </p:cNvCxnSpPr>
          <p:nvPr/>
        </p:nvCxnSpPr>
        <p:spPr>
          <a:xfrm flipH="1">
            <a:off x="5306813" y="1489391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F9290613-A587-F5D5-49DD-D97E32E05D43}"/>
              </a:ext>
            </a:extLst>
          </p:cNvPr>
          <p:cNvCxnSpPr>
            <a:cxnSpLocks/>
          </p:cNvCxnSpPr>
          <p:nvPr/>
        </p:nvCxnSpPr>
        <p:spPr>
          <a:xfrm flipH="1">
            <a:off x="5306813" y="161743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C2B253C3-4430-9F0A-268C-694F5548B978}"/>
              </a:ext>
            </a:extLst>
          </p:cNvPr>
          <p:cNvCxnSpPr>
            <a:cxnSpLocks/>
          </p:cNvCxnSpPr>
          <p:nvPr/>
        </p:nvCxnSpPr>
        <p:spPr>
          <a:xfrm flipH="1">
            <a:off x="5306813" y="1745485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A3076DA-8D83-EB69-AE40-860CA0BB3F64}"/>
              </a:ext>
            </a:extLst>
          </p:cNvPr>
          <p:cNvCxnSpPr>
            <a:cxnSpLocks/>
          </p:cNvCxnSpPr>
          <p:nvPr/>
        </p:nvCxnSpPr>
        <p:spPr>
          <a:xfrm flipH="1">
            <a:off x="5306813" y="1873532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4C77745-FE37-F332-A546-703AF9666C40}"/>
              </a:ext>
            </a:extLst>
          </p:cNvPr>
          <p:cNvCxnSpPr>
            <a:cxnSpLocks/>
          </p:cNvCxnSpPr>
          <p:nvPr/>
        </p:nvCxnSpPr>
        <p:spPr>
          <a:xfrm flipH="1">
            <a:off x="5306813" y="2001579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E57FED5-18CE-D004-6294-14A0FF6AC219}"/>
              </a:ext>
            </a:extLst>
          </p:cNvPr>
          <p:cNvCxnSpPr>
            <a:cxnSpLocks/>
          </p:cNvCxnSpPr>
          <p:nvPr/>
        </p:nvCxnSpPr>
        <p:spPr>
          <a:xfrm flipH="1">
            <a:off x="5306813" y="2129626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0FA24E08-DEF8-F2B0-F721-03D9F53F5BEA}"/>
              </a:ext>
            </a:extLst>
          </p:cNvPr>
          <p:cNvCxnSpPr>
            <a:cxnSpLocks/>
          </p:cNvCxnSpPr>
          <p:nvPr/>
        </p:nvCxnSpPr>
        <p:spPr>
          <a:xfrm flipH="1">
            <a:off x="5306813" y="2257673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CB6557A0-BA3E-6633-B894-3381BA1F1DCE}"/>
              </a:ext>
            </a:extLst>
          </p:cNvPr>
          <p:cNvCxnSpPr>
            <a:cxnSpLocks/>
          </p:cNvCxnSpPr>
          <p:nvPr/>
        </p:nvCxnSpPr>
        <p:spPr>
          <a:xfrm flipH="1">
            <a:off x="5306813" y="2385718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CB5DD7-F6EE-B204-CDEE-90FAF4383001}"/>
              </a:ext>
            </a:extLst>
          </p:cNvPr>
          <p:cNvCxnSpPr>
            <a:cxnSpLocks/>
          </p:cNvCxnSpPr>
          <p:nvPr/>
        </p:nvCxnSpPr>
        <p:spPr>
          <a:xfrm flipH="1">
            <a:off x="5306813" y="1233297"/>
            <a:ext cx="72416" cy="7504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6600226A-2C8B-A3C8-3D02-9EEC2EB727C7}"/>
              </a:ext>
            </a:extLst>
          </p:cNvPr>
          <p:cNvCxnSpPr>
            <a:cxnSpLocks/>
          </p:cNvCxnSpPr>
          <p:nvPr/>
        </p:nvCxnSpPr>
        <p:spPr>
          <a:xfrm flipH="1">
            <a:off x="4068362" y="233836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03319A83-C20F-079D-5AE7-C8BD5C312E14}"/>
              </a:ext>
            </a:extLst>
          </p:cNvPr>
          <p:cNvCxnSpPr>
            <a:cxnSpLocks/>
          </p:cNvCxnSpPr>
          <p:nvPr/>
        </p:nvCxnSpPr>
        <p:spPr>
          <a:xfrm flipH="1">
            <a:off x="4060861" y="2461429"/>
            <a:ext cx="1234808" cy="1207569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0CD21DEA-2548-45F6-929A-893819F46877}"/>
              </a:ext>
            </a:extLst>
          </p:cNvPr>
          <p:cNvCxnSpPr>
            <a:cxnSpLocks/>
          </p:cNvCxnSpPr>
          <p:nvPr/>
        </p:nvCxnSpPr>
        <p:spPr>
          <a:xfrm flipV="1">
            <a:off x="5208326" y="243184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B6FBE38A-9286-8C17-739C-2CCA06760618}"/>
              </a:ext>
            </a:extLst>
          </p:cNvPr>
          <p:cNvCxnSpPr>
            <a:cxnSpLocks/>
          </p:cNvCxnSpPr>
          <p:nvPr/>
        </p:nvCxnSpPr>
        <p:spPr>
          <a:xfrm flipV="1">
            <a:off x="5111933" y="252137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89AC9D6D-F81F-4559-E468-ACB3F72A3920}"/>
              </a:ext>
            </a:extLst>
          </p:cNvPr>
          <p:cNvCxnSpPr>
            <a:cxnSpLocks/>
          </p:cNvCxnSpPr>
          <p:nvPr/>
        </p:nvCxnSpPr>
        <p:spPr>
          <a:xfrm flipV="1">
            <a:off x="5015537" y="261935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A35F22E-C46E-DCB1-18C5-25E86C02745C}"/>
              </a:ext>
            </a:extLst>
          </p:cNvPr>
          <p:cNvCxnSpPr>
            <a:cxnSpLocks/>
          </p:cNvCxnSpPr>
          <p:nvPr/>
        </p:nvCxnSpPr>
        <p:spPr>
          <a:xfrm flipV="1">
            <a:off x="4919141" y="271916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14F5D2C1-B622-7FE0-A187-1374828643B4}"/>
              </a:ext>
            </a:extLst>
          </p:cNvPr>
          <p:cNvCxnSpPr>
            <a:cxnSpLocks/>
          </p:cNvCxnSpPr>
          <p:nvPr/>
        </p:nvCxnSpPr>
        <p:spPr>
          <a:xfrm flipV="1">
            <a:off x="4822745" y="2809848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AB17252-AEF5-FCD0-17D5-949D15AD2AD3}"/>
              </a:ext>
            </a:extLst>
          </p:cNvPr>
          <p:cNvCxnSpPr>
            <a:cxnSpLocks/>
          </p:cNvCxnSpPr>
          <p:nvPr/>
        </p:nvCxnSpPr>
        <p:spPr>
          <a:xfrm flipV="1">
            <a:off x="4726349" y="2905133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8B1B0E32-816B-78A0-4828-4424A4F53700}"/>
              </a:ext>
            </a:extLst>
          </p:cNvPr>
          <p:cNvCxnSpPr>
            <a:cxnSpLocks/>
          </p:cNvCxnSpPr>
          <p:nvPr/>
        </p:nvCxnSpPr>
        <p:spPr>
          <a:xfrm flipV="1">
            <a:off x="4629953" y="300370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26855CD0-8B09-BBFF-22DE-BD96238767F6}"/>
              </a:ext>
            </a:extLst>
          </p:cNvPr>
          <p:cNvCxnSpPr>
            <a:cxnSpLocks/>
          </p:cNvCxnSpPr>
          <p:nvPr/>
        </p:nvCxnSpPr>
        <p:spPr>
          <a:xfrm flipV="1">
            <a:off x="4533557" y="3092304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54B9E2F1-132F-20EF-4425-2D36E595BA55}"/>
              </a:ext>
            </a:extLst>
          </p:cNvPr>
          <p:cNvCxnSpPr>
            <a:cxnSpLocks/>
          </p:cNvCxnSpPr>
          <p:nvPr/>
        </p:nvCxnSpPr>
        <p:spPr>
          <a:xfrm flipV="1">
            <a:off x="4437161" y="3182216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831B112-EC04-4B13-4BCC-4978CCF8EF02}"/>
              </a:ext>
            </a:extLst>
          </p:cNvPr>
          <p:cNvCxnSpPr>
            <a:cxnSpLocks/>
          </p:cNvCxnSpPr>
          <p:nvPr/>
        </p:nvCxnSpPr>
        <p:spPr>
          <a:xfrm flipV="1">
            <a:off x="4340765" y="3276435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984CAFD0-8C47-D3E9-0976-6F4AFED33B26}"/>
              </a:ext>
            </a:extLst>
          </p:cNvPr>
          <p:cNvCxnSpPr>
            <a:cxnSpLocks/>
          </p:cNvCxnSpPr>
          <p:nvPr/>
        </p:nvCxnSpPr>
        <p:spPr>
          <a:xfrm flipV="1">
            <a:off x="4244369" y="3367489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7A4E428B-E982-7151-2DDE-B2473DDE117B}"/>
              </a:ext>
            </a:extLst>
          </p:cNvPr>
          <p:cNvCxnSpPr>
            <a:cxnSpLocks/>
          </p:cNvCxnSpPr>
          <p:nvPr/>
        </p:nvCxnSpPr>
        <p:spPr>
          <a:xfrm flipV="1">
            <a:off x="4147973" y="3468442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B57D0180-60FB-7574-D83E-340C056C6A99}"/>
              </a:ext>
            </a:extLst>
          </p:cNvPr>
          <p:cNvCxnSpPr>
            <a:cxnSpLocks/>
          </p:cNvCxnSpPr>
          <p:nvPr/>
        </p:nvCxnSpPr>
        <p:spPr>
          <a:xfrm flipV="1">
            <a:off x="4051577" y="3545977"/>
            <a:ext cx="0" cy="123021"/>
          </a:xfrm>
          <a:prstGeom prst="straightConnector1">
            <a:avLst/>
          </a:prstGeom>
          <a:ln w="19050" cap="rnd">
            <a:solidFill>
              <a:schemeClr val="bg1">
                <a:lumMod val="65000"/>
                <a:alpha val="90000"/>
              </a:schemeClr>
            </a:solidFill>
            <a:prstDash val="solid"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9D48342E-D681-DB01-4A80-C2223EDB8DEC}"/>
              </a:ext>
            </a:extLst>
          </p:cNvPr>
          <p:cNvSpPr txBox="1"/>
          <p:nvPr/>
        </p:nvSpPr>
        <p:spPr>
          <a:xfrm>
            <a:off x="2496821" y="3006053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axis</a:t>
            </a:r>
            <a:endParaRPr kumimoji="1" lang="zh-CN" altLang="en-US" dirty="0"/>
          </a:p>
        </p:txBody>
      </p:sp>
      <p:sp>
        <p:nvSpPr>
          <p:cNvPr id="117" name="任意形状 116">
            <a:extLst>
              <a:ext uri="{FF2B5EF4-FFF2-40B4-BE49-F238E27FC236}">
                <a16:creationId xmlns:a16="http://schemas.microsoft.com/office/drawing/2014/main" id="{31BACFE2-EE93-15A9-0CA2-A7A3CD57A36F}"/>
              </a:ext>
            </a:extLst>
          </p:cNvPr>
          <p:cNvSpPr/>
          <p:nvPr/>
        </p:nvSpPr>
        <p:spPr>
          <a:xfrm>
            <a:off x="3113590" y="2476982"/>
            <a:ext cx="462987" cy="601884"/>
          </a:xfrm>
          <a:custGeom>
            <a:avLst/>
            <a:gdLst>
              <a:gd name="connsiteX0" fmla="*/ 462987 w 462987"/>
              <a:gd name="connsiteY0" fmla="*/ 0 h 601884"/>
              <a:gd name="connsiteX1" fmla="*/ 104172 w 462987"/>
              <a:gd name="connsiteY1" fmla="*/ 138896 h 601884"/>
              <a:gd name="connsiteX2" fmla="*/ 0 w 462987"/>
              <a:gd name="connsiteY2" fmla="*/ 601884 h 60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987" h="601884">
                <a:moveTo>
                  <a:pt x="462987" y="0"/>
                </a:moveTo>
                <a:cubicBezTo>
                  <a:pt x="322161" y="19291"/>
                  <a:pt x="181336" y="38582"/>
                  <a:pt x="104172" y="138896"/>
                </a:cubicBezTo>
                <a:cubicBezTo>
                  <a:pt x="27008" y="239210"/>
                  <a:pt x="23149" y="520861"/>
                  <a:pt x="0" y="601884"/>
                </a:cubicBezTo>
              </a:path>
            </a:pathLst>
          </a:cu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/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1" lang="en-US" altLang="zh-CN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zh-CN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3EDB801F-7685-BD98-B88B-74D87C802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344" y="284270"/>
                <a:ext cx="4108369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/>
              <p:nvPr/>
            </p:nvSpPr>
            <p:spPr>
              <a:xfrm rot="18817345">
                <a:off x="4420150" y="1974590"/>
                <a:ext cx="9948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18A3B5-5E83-1A7F-133F-559203458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4420150" y="1974590"/>
                <a:ext cx="99482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/>
              <p:nvPr/>
            </p:nvSpPr>
            <p:spPr>
              <a:xfrm rot="20903127">
                <a:off x="4085685" y="3543494"/>
                <a:ext cx="1317990" cy="540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b="0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principal point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F1C5061F-F9A0-3591-424D-88E80D090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03127">
                <a:off x="4085685" y="3543494"/>
                <a:ext cx="1317990" cy="540212"/>
              </a:xfrm>
              <a:prstGeom prst="rect">
                <a:avLst/>
              </a:prstGeom>
              <a:blipFill>
                <a:blip r:embed="rId15"/>
                <a:stretch>
                  <a:fillRect l="-1786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任意形状 120">
            <a:extLst>
              <a:ext uri="{FF2B5EF4-FFF2-40B4-BE49-F238E27FC236}">
                <a16:creationId xmlns:a16="http://schemas.microsoft.com/office/drawing/2014/main" id="{75A48C69-F509-8F33-0B0A-DB4BA51E7AB3}"/>
              </a:ext>
            </a:extLst>
          </p:cNvPr>
          <p:cNvSpPr/>
          <p:nvPr/>
        </p:nvSpPr>
        <p:spPr>
          <a:xfrm rot="10800000">
            <a:off x="4707000" y="3258197"/>
            <a:ext cx="67869" cy="367902"/>
          </a:xfrm>
          <a:custGeom>
            <a:avLst/>
            <a:gdLst>
              <a:gd name="connsiteX0" fmla="*/ 250838 w 250838"/>
              <a:gd name="connsiteY0" fmla="*/ 0 h 348712"/>
              <a:gd name="connsiteX1" fmla="*/ 10614 w 250838"/>
              <a:gd name="connsiteY1" fmla="*/ 170482 h 348712"/>
              <a:gd name="connsiteX2" fmla="*/ 64858 w 250838"/>
              <a:gd name="connsiteY2" fmla="*/ 348712 h 34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838" h="348712">
                <a:moveTo>
                  <a:pt x="250838" y="0"/>
                </a:moveTo>
                <a:cubicBezTo>
                  <a:pt x="146224" y="56181"/>
                  <a:pt x="41611" y="112363"/>
                  <a:pt x="10614" y="170482"/>
                </a:cubicBezTo>
                <a:cubicBezTo>
                  <a:pt x="-20383" y="228601"/>
                  <a:pt x="22237" y="288656"/>
                  <a:pt x="64858" y="348712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DACEF02-8F74-CCB0-8EA5-AB363290065B}"/>
              </a:ext>
            </a:extLst>
          </p:cNvPr>
          <p:cNvSpPr txBox="1"/>
          <p:nvPr/>
        </p:nvSpPr>
        <p:spPr>
          <a:xfrm>
            <a:off x="3707877" y="611347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针孔相机模型示意图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/>
              <p:nvPr/>
            </p:nvSpPr>
            <p:spPr>
              <a:xfrm rot="18817345">
                <a:off x="5163638" y="1838819"/>
                <a:ext cx="1367362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sz="1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EB0874DF-3C79-6619-8DB7-3523FFE6A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5163638" y="1838819"/>
                <a:ext cx="1367362" cy="3250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E763FFE-5C4D-AE5E-D62A-F8E73446F036}"/>
              </a:ext>
            </a:extLst>
          </p:cNvPr>
          <p:cNvCxnSpPr>
            <a:cxnSpLocks/>
          </p:cNvCxnSpPr>
          <p:nvPr/>
        </p:nvCxnSpPr>
        <p:spPr>
          <a:xfrm flipV="1">
            <a:off x="6618914" y="3976900"/>
            <a:ext cx="532279" cy="53519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FFF0355E-C9D1-A827-808A-E9D2E25F2C0F}"/>
              </a:ext>
            </a:extLst>
          </p:cNvPr>
          <p:cNvSpPr/>
          <p:nvPr/>
        </p:nvSpPr>
        <p:spPr>
          <a:xfrm>
            <a:off x="6585824" y="4488474"/>
            <a:ext cx="47249" cy="472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/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16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4A963B5B-2A47-C2C0-6CF5-1B664CB35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512" y="950515"/>
                <a:ext cx="459228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任意形状 1">
            <a:extLst>
              <a:ext uri="{FF2B5EF4-FFF2-40B4-BE49-F238E27FC236}">
                <a16:creationId xmlns:a16="http://schemas.microsoft.com/office/drawing/2014/main" id="{9C96C629-A592-D99B-8874-3B7B82ED81E2}"/>
              </a:ext>
            </a:extLst>
          </p:cNvPr>
          <p:cNvSpPr/>
          <p:nvPr/>
        </p:nvSpPr>
        <p:spPr>
          <a:xfrm>
            <a:off x="4934662" y="2295966"/>
            <a:ext cx="414577" cy="129308"/>
          </a:xfrm>
          <a:custGeom>
            <a:avLst/>
            <a:gdLst>
              <a:gd name="connsiteX0" fmla="*/ 420624 w 420624"/>
              <a:gd name="connsiteY0" fmla="*/ 73152 h 148418"/>
              <a:gd name="connsiteX1" fmla="*/ 109728 w 420624"/>
              <a:gd name="connsiteY1" fmla="*/ 146304 h 148418"/>
              <a:gd name="connsiteX2" fmla="*/ 0 w 420624"/>
              <a:gd name="connsiteY2" fmla="*/ 0 h 148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624" h="148418">
                <a:moveTo>
                  <a:pt x="420624" y="73152"/>
                </a:moveTo>
                <a:cubicBezTo>
                  <a:pt x="300228" y="115824"/>
                  <a:pt x="179832" y="158496"/>
                  <a:pt x="109728" y="146304"/>
                </a:cubicBezTo>
                <a:cubicBezTo>
                  <a:pt x="39624" y="134112"/>
                  <a:pt x="6096" y="27432"/>
                  <a:pt x="0" y="0"/>
                </a:cubicBezTo>
              </a:path>
            </a:pathLst>
          </a:cu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A9B5E8D-CBFE-51F4-7C79-ADF878BB62F1}"/>
                  </a:ext>
                </a:extLst>
              </p:cNvPr>
              <p:cNvSpPr txBox="1"/>
              <p:nvPr/>
            </p:nvSpPr>
            <p:spPr>
              <a:xfrm rot="18817345">
                <a:off x="3787733" y="2382882"/>
                <a:ext cx="3345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8A9B5E8D-CBFE-51F4-7C79-ADF878BB6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3787733" y="2382882"/>
                <a:ext cx="33451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D683396-1EC8-69A6-9AAD-227774D58937}"/>
                  </a:ext>
                </a:extLst>
              </p:cNvPr>
              <p:cNvSpPr txBox="1"/>
              <p:nvPr/>
            </p:nvSpPr>
            <p:spPr>
              <a:xfrm rot="18817345">
                <a:off x="4727452" y="3058118"/>
                <a:ext cx="426976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D683396-1EC8-69A6-9AAD-227774D58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7345">
                <a:off x="4727452" y="3058118"/>
                <a:ext cx="426976" cy="3250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35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9C89DBFA-3516-A626-D63E-BC6D2370D927}"/>
              </a:ext>
            </a:extLst>
          </p:cNvPr>
          <p:cNvCxnSpPr>
            <a:cxnSpLocks/>
          </p:cNvCxnSpPr>
          <p:nvPr/>
        </p:nvCxnSpPr>
        <p:spPr>
          <a:xfrm>
            <a:off x="2957020" y="2006465"/>
            <a:ext cx="1299010" cy="924634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B5C9EC0F-3157-F40D-2801-BB906380A1F2}"/>
              </a:ext>
            </a:extLst>
          </p:cNvPr>
          <p:cNvSpPr/>
          <p:nvPr/>
        </p:nvSpPr>
        <p:spPr>
          <a:xfrm rot="9977797">
            <a:off x="2796106" y="1901455"/>
            <a:ext cx="2919848" cy="1902325"/>
          </a:xfrm>
          <a:prstGeom prst="parallelogram">
            <a:avLst/>
          </a:prstGeom>
          <a:solidFill>
            <a:srgbClr val="DFDFDF">
              <a:alpha val="87843"/>
            </a:srgbClr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6BA3487-7B2B-90DE-7A53-EFBBFA30EAE4}"/>
              </a:ext>
            </a:extLst>
          </p:cNvPr>
          <p:cNvSpPr/>
          <p:nvPr/>
        </p:nvSpPr>
        <p:spPr>
          <a:xfrm>
            <a:off x="5039528" y="2135489"/>
            <a:ext cx="155199" cy="155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5CC368B-298F-FBF5-6DF9-B4741073CF84}"/>
              </a:ext>
            </a:extLst>
          </p:cNvPr>
          <p:cNvCxnSpPr>
            <a:cxnSpLocks/>
          </p:cNvCxnSpPr>
          <p:nvPr/>
        </p:nvCxnSpPr>
        <p:spPr>
          <a:xfrm>
            <a:off x="5113198" y="2215541"/>
            <a:ext cx="1071361" cy="1411843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2369C6E1-D191-C4D8-76A9-3808F5021DE9}"/>
              </a:ext>
            </a:extLst>
          </p:cNvPr>
          <p:cNvCxnSpPr>
            <a:cxnSpLocks/>
          </p:cNvCxnSpPr>
          <p:nvPr/>
        </p:nvCxnSpPr>
        <p:spPr>
          <a:xfrm>
            <a:off x="4256030" y="2925750"/>
            <a:ext cx="1570098" cy="1117594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CB05E032-64EB-3B1D-5FB7-929E78CA0C3A}"/>
              </a:ext>
            </a:extLst>
          </p:cNvPr>
          <p:cNvSpPr/>
          <p:nvPr/>
        </p:nvSpPr>
        <p:spPr>
          <a:xfrm rot="9977797">
            <a:off x="4842896" y="3350001"/>
            <a:ext cx="1948177" cy="1269267"/>
          </a:xfrm>
          <a:prstGeom prst="parallelogram">
            <a:avLst/>
          </a:prstGeom>
          <a:solidFill>
            <a:srgbClr val="00B0F0">
              <a:alpha val="78824"/>
            </a:srgbClr>
          </a:solidFill>
          <a:ln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C5012B7-2DD5-7026-22AB-42C44F496E67}"/>
              </a:ext>
            </a:extLst>
          </p:cNvPr>
          <p:cNvCxnSpPr>
            <a:cxnSpLocks/>
          </p:cNvCxnSpPr>
          <p:nvPr/>
        </p:nvCxnSpPr>
        <p:spPr>
          <a:xfrm>
            <a:off x="5816984" y="4038998"/>
            <a:ext cx="1339883" cy="953727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32FEA6-7EAC-B890-8497-0F75095434FE}"/>
                  </a:ext>
                </a:extLst>
              </p:cNvPr>
              <p:cNvSpPr txBox="1"/>
              <p:nvPr/>
            </p:nvSpPr>
            <p:spPr>
              <a:xfrm>
                <a:off x="5472748" y="3798701"/>
                <a:ext cx="426976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F32FEA6-7EAC-B890-8497-0F750954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748" y="3798701"/>
                <a:ext cx="426976" cy="325025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0AEDD26-1257-76C0-3FD1-F891092D5E83}"/>
              </a:ext>
            </a:extLst>
          </p:cNvPr>
          <p:cNvCxnSpPr>
            <a:cxnSpLocks/>
          </p:cNvCxnSpPr>
          <p:nvPr/>
        </p:nvCxnSpPr>
        <p:spPr>
          <a:xfrm flipV="1">
            <a:off x="4511916" y="3734114"/>
            <a:ext cx="2471685" cy="63219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612A3D7-A126-3132-71EF-100DBA710FEE}"/>
              </a:ext>
            </a:extLst>
          </p:cNvPr>
          <p:cNvCxnSpPr>
            <a:cxnSpLocks/>
          </p:cNvCxnSpPr>
          <p:nvPr/>
        </p:nvCxnSpPr>
        <p:spPr>
          <a:xfrm>
            <a:off x="5816984" y="3007816"/>
            <a:ext cx="0" cy="1984909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7C2397-3581-96FF-40E0-21BD1468B990}"/>
                  </a:ext>
                </a:extLst>
              </p:cNvPr>
              <p:cNvSpPr txBox="1"/>
              <p:nvPr/>
            </p:nvSpPr>
            <p:spPr>
              <a:xfrm>
                <a:off x="7008721" y="3521702"/>
                <a:ext cx="1929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07C2397-3581-96FF-40E0-21BD1468B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721" y="3521702"/>
                <a:ext cx="192938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37D18E-3978-867C-2EC6-64CA5018BC02}"/>
                  </a:ext>
                </a:extLst>
              </p:cNvPr>
              <p:cNvSpPr txBox="1"/>
              <p:nvPr/>
            </p:nvSpPr>
            <p:spPr>
              <a:xfrm>
                <a:off x="5903062" y="4787812"/>
                <a:ext cx="196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737D18E-3978-867C-2EC6-64CA5018B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3062" y="4787812"/>
                <a:ext cx="196336" cy="276999"/>
              </a:xfrm>
              <a:prstGeom prst="rect">
                <a:avLst/>
              </a:prstGeom>
              <a:blipFill>
                <a:blip r:embed="rId4"/>
                <a:stretch>
                  <a:fillRect l="-23529" r="-23529" b="-2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81F38351-CEF6-9872-F197-49F3B61B68F0}"/>
              </a:ext>
            </a:extLst>
          </p:cNvPr>
          <p:cNvCxnSpPr>
            <a:cxnSpLocks/>
          </p:cNvCxnSpPr>
          <p:nvPr/>
        </p:nvCxnSpPr>
        <p:spPr>
          <a:xfrm flipV="1">
            <a:off x="3054698" y="1473382"/>
            <a:ext cx="2845026" cy="6970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C730ACBA-8E5E-5520-259D-0D09DC1FBC74}"/>
              </a:ext>
            </a:extLst>
          </p:cNvPr>
          <p:cNvCxnSpPr>
            <a:cxnSpLocks/>
          </p:cNvCxnSpPr>
          <p:nvPr/>
        </p:nvCxnSpPr>
        <p:spPr>
          <a:xfrm flipH="1">
            <a:off x="3055603" y="2162528"/>
            <a:ext cx="9037" cy="264403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5BF625A-ADB2-36F8-D6FB-BFBA804E7C7A}"/>
                  </a:ext>
                </a:extLst>
              </p:cNvPr>
              <p:cNvSpPr txBox="1"/>
              <p:nvPr/>
            </p:nvSpPr>
            <p:spPr>
              <a:xfrm>
                <a:off x="5796000" y="1472211"/>
                <a:ext cx="2014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5BF625A-ADB2-36F8-D6FB-BFBA804E7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000" y="1472211"/>
                <a:ext cx="201402" cy="276999"/>
              </a:xfrm>
              <a:prstGeom prst="rect">
                <a:avLst/>
              </a:prstGeom>
              <a:blipFill>
                <a:blip r:embed="rId5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F2A96D-16E6-ED81-28E4-1AFA6D7B3D80}"/>
                  </a:ext>
                </a:extLst>
              </p:cNvPr>
              <p:cNvSpPr txBox="1"/>
              <p:nvPr/>
            </p:nvSpPr>
            <p:spPr>
              <a:xfrm>
                <a:off x="3082179" y="4519686"/>
                <a:ext cx="194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8F2A96D-16E6-ED81-28E4-1AFA6D7B3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179" y="4519686"/>
                <a:ext cx="194284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EB43008-D699-7BA7-AA30-889769A6EA58}"/>
                  </a:ext>
                </a:extLst>
              </p:cNvPr>
              <p:cNvSpPr txBox="1"/>
              <p:nvPr/>
            </p:nvSpPr>
            <p:spPr>
              <a:xfrm>
                <a:off x="2805378" y="2106742"/>
                <a:ext cx="191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EB43008-D699-7BA7-AA30-889769A6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78" y="2106742"/>
                <a:ext cx="191013" cy="276999"/>
              </a:xfrm>
              <a:prstGeom prst="rect">
                <a:avLst/>
              </a:prstGeom>
              <a:blipFill>
                <a:blip r:embed="rId7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C79AA4E3-E3C8-66E3-9356-65E4AC1C79EF}"/>
              </a:ext>
            </a:extLst>
          </p:cNvPr>
          <p:cNvSpPr/>
          <p:nvPr/>
        </p:nvSpPr>
        <p:spPr>
          <a:xfrm>
            <a:off x="6132538" y="3582601"/>
            <a:ext cx="155199" cy="1551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F554F403-E272-018C-6E78-C219A8A17A1E}"/>
              </a:ext>
            </a:extLst>
          </p:cNvPr>
          <p:cNvCxnSpPr>
            <a:cxnSpLocks/>
          </p:cNvCxnSpPr>
          <p:nvPr/>
        </p:nvCxnSpPr>
        <p:spPr>
          <a:xfrm flipV="1">
            <a:off x="2855913" y="2503873"/>
            <a:ext cx="3160441" cy="808364"/>
          </a:xfrm>
          <a:prstGeom prst="straightConnector1">
            <a:avLst/>
          </a:prstGeom>
          <a:ln w="127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F5466C-EB20-F795-ED9D-218BE73D29E2}"/>
                  </a:ext>
                </a:extLst>
              </p:cNvPr>
              <p:cNvSpPr txBox="1"/>
              <p:nvPr/>
            </p:nvSpPr>
            <p:spPr>
              <a:xfrm>
                <a:off x="6240799" y="3328063"/>
                <a:ext cx="404341" cy="325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zh-CN" alt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FF5466C-EB20-F795-ED9D-218BE73D2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799" y="3328063"/>
                <a:ext cx="404341" cy="325025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1D02AD0-2343-0E80-AF1C-4F1F8EDEF784}"/>
                  </a:ext>
                </a:extLst>
              </p:cNvPr>
              <p:cNvSpPr txBox="1"/>
              <p:nvPr/>
            </p:nvSpPr>
            <p:spPr>
              <a:xfrm>
                <a:off x="4850398" y="1959123"/>
                <a:ext cx="1935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1D02AD0-2343-0E80-AF1C-4F1F8EDE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398" y="1959123"/>
                <a:ext cx="193578" cy="276999"/>
              </a:xfrm>
              <a:prstGeom prst="rect">
                <a:avLst/>
              </a:prstGeom>
              <a:blipFill>
                <a:blip r:embed="rId9"/>
                <a:stretch>
                  <a:fillRect l="-33333" r="-33333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281987-5D20-46A1-F558-21D0259C5082}"/>
              </a:ext>
            </a:extLst>
          </p:cNvPr>
          <p:cNvCxnSpPr>
            <a:cxnSpLocks/>
          </p:cNvCxnSpPr>
          <p:nvPr/>
        </p:nvCxnSpPr>
        <p:spPr>
          <a:xfrm>
            <a:off x="4292292" y="1632850"/>
            <a:ext cx="0" cy="2437458"/>
          </a:xfrm>
          <a:prstGeom prst="straightConnector1">
            <a:avLst/>
          </a:prstGeom>
          <a:ln w="12700">
            <a:solidFill>
              <a:srgbClr val="00B0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332584C-AC9C-9809-85DB-B1B4EC184902}"/>
                  </a:ext>
                </a:extLst>
              </p:cNvPr>
              <p:cNvSpPr txBox="1"/>
              <p:nvPr/>
            </p:nvSpPr>
            <p:spPr>
              <a:xfrm rot="20705676">
                <a:off x="3483037" y="2964417"/>
                <a:ext cx="1190711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332584C-AC9C-9809-85DB-B1B4EC184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05676">
                <a:off x="3483037" y="2964417"/>
                <a:ext cx="1190711" cy="298928"/>
              </a:xfrm>
              <a:prstGeom prst="rect">
                <a:avLst/>
              </a:prstGeom>
              <a:blipFill>
                <a:blip r:embed="rId10"/>
                <a:stretch>
                  <a:fillRect t="-4167" r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6D73CDF9-F060-BF5C-3407-57A2368C89F7}"/>
              </a:ext>
            </a:extLst>
          </p:cNvPr>
          <p:cNvCxnSpPr>
            <a:cxnSpLocks/>
          </p:cNvCxnSpPr>
          <p:nvPr/>
        </p:nvCxnSpPr>
        <p:spPr>
          <a:xfrm>
            <a:off x="5456305" y="1619583"/>
            <a:ext cx="1140417" cy="1515865"/>
          </a:xfrm>
          <a:prstGeom prst="line">
            <a:avLst/>
          </a:prstGeom>
          <a:ln w="12700">
            <a:solidFill>
              <a:srgbClr val="C0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9C76F10-2BAD-2AE8-1308-BC9976537725}"/>
              </a:ext>
            </a:extLst>
          </p:cNvPr>
          <p:cNvCxnSpPr>
            <a:cxnSpLocks/>
          </p:cNvCxnSpPr>
          <p:nvPr/>
        </p:nvCxnSpPr>
        <p:spPr>
          <a:xfrm flipV="1">
            <a:off x="4325252" y="2214076"/>
            <a:ext cx="781827" cy="19997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E20FC6B9-D1B3-50DD-4728-F4498837A32C}"/>
              </a:ext>
            </a:extLst>
          </p:cNvPr>
          <p:cNvCxnSpPr>
            <a:cxnSpLocks/>
          </p:cNvCxnSpPr>
          <p:nvPr/>
        </p:nvCxnSpPr>
        <p:spPr>
          <a:xfrm flipV="1">
            <a:off x="5117127" y="2246170"/>
            <a:ext cx="0" cy="48698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4788E50A-233A-20DE-98ED-C95E768F8D67}"/>
              </a:ext>
            </a:extLst>
          </p:cNvPr>
          <p:cNvCxnSpPr>
            <a:cxnSpLocks/>
          </p:cNvCxnSpPr>
          <p:nvPr/>
        </p:nvCxnSpPr>
        <p:spPr>
          <a:xfrm flipV="1">
            <a:off x="5824594" y="3668171"/>
            <a:ext cx="324000" cy="86400"/>
          </a:xfrm>
          <a:prstGeom prst="straightConnector1">
            <a:avLst/>
          </a:prstGeom>
          <a:ln w="19050">
            <a:solidFill>
              <a:srgbClr val="0070C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D33E54D1-FF49-BC4C-F687-C742B3C9B654}"/>
              </a:ext>
            </a:extLst>
          </p:cNvPr>
          <p:cNvCxnSpPr>
            <a:cxnSpLocks/>
          </p:cNvCxnSpPr>
          <p:nvPr/>
        </p:nvCxnSpPr>
        <p:spPr>
          <a:xfrm flipV="1">
            <a:off x="6230911" y="3711371"/>
            <a:ext cx="0" cy="21600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92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03A7A48-DF22-3520-20E0-CED6A94CAE60}"/>
              </a:ext>
            </a:extLst>
          </p:cNvPr>
          <p:cNvCxnSpPr>
            <a:cxnSpLocks/>
          </p:cNvCxnSpPr>
          <p:nvPr/>
        </p:nvCxnSpPr>
        <p:spPr>
          <a:xfrm>
            <a:off x="4175449" y="3163079"/>
            <a:ext cx="32004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7640ED24-DC13-A7AB-A4CD-304C8E801162}"/>
              </a:ext>
            </a:extLst>
          </p:cNvPr>
          <p:cNvSpPr/>
          <p:nvPr/>
        </p:nvSpPr>
        <p:spPr>
          <a:xfrm>
            <a:off x="5346441" y="1726163"/>
            <a:ext cx="139959" cy="1399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3B6DA81-C572-F7A5-028B-1229EB717B6B}"/>
              </a:ext>
            </a:extLst>
          </p:cNvPr>
          <p:cNvCxnSpPr/>
          <p:nvPr/>
        </p:nvCxnSpPr>
        <p:spPr>
          <a:xfrm>
            <a:off x="4175449" y="3949960"/>
            <a:ext cx="3200400" cy="0"/>
          </a:xfrm>
          <a:prstGeom prst="line">
            <a:avLst/>
          </a:prstGeom>
          <a:ln w="1905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5C00082-F66D-AF91-A336-0E6970A27559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 flipH="1">
            <a:off x="4715351" y="1866122"/>
            <a:ext cx="701070" cy="205839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6DA6F680-9D60-64D5-3D2D-06ED89DC2AC7}"/>
              </a:ext>
            </a:extLst>
          </p:cNvPr>
          <p:cNvSpPr/>
          <p:nvPr/>
        </p:nvSpPr>
        <p:spPr>
          <a:xfrm>
            <a:off x="4674000" y="3924517"/>
            <a:ext cx="82701" cy="827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9D69908-9850-355E-0D79-851ECB20B720}"/>
              </a:ext>
            </a:extLst>
          </p:cNvPr>
          <p:cNvSpPr/>
          <p:nvPr/>
        </p:nvSpPr>
        <p:spPr>
          <a:xfrm>
            <a:off x="6839506" y="3908610"/>
            <a:ext cx="98608" cy="986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A5B9BAE-A204-4AE5-98EA-E786D33A796E}"/>
              </a:ext>
            </a:extLst>
          </p:cNvPr>
          <p:cNvCxnSpPr>
            <a:cxnSpLocks/>
            <a:stCxn id="4" idx="4"/>
            <a:endCxn id="11" idx="1"/>
          </p:cNvCxnSpPr>
          <p:nvPr/>
        </p:nvCxnSpPr>
        <p:spPr>
          <a:xfrm>
            <a:off x="5416421" y="1866122"/>
            <a:ext cx="1437526" cy="20569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62F5271-CB77-BC5A-0912-B101306F2CED}"/>
              </a:ext>
            </a:extLst>
          </p:cNvPr>
          <p:cNvCxnSpPr>
            <a:cxnSpLocks/>
          </p:cNvCxnSpPr>
          <p:nvPr/>
        </p:nvCxnSpPr>
        <p:spPr>
          <a:xfrm>
            <a:off x="4702650" y="1817642"/>
            <a:ext cx="0" cy="2176497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CA62986-9FE8-2604-EDE8-FAED329A3339}"/>
              </a:ext>
            </a:extLst>
          </p:cNvPr>
          <p:cNvCxnSpPr>
            <a:cxnSpLocks/>
          </p:cNvCxnSpPr>
          <p:nvPr/>
        </p:nvCxnSpPr>
        <p:spPr>
          <a:xfrm flipH="1">
            <a:off x="6886500" y="3159292"/>
            <a:ext cx="0" cy="847926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ECB4E4A-4B72-3F8A-DFB8-040EED63D5DA}"/>
              </a:ext>
            </a:extLst>
          </p:cNvPr>
          <p:cNvSpPr/>
          <p:nvPr/>
        </p:nvSpPr>
        <p:spPr>
          <a:xfrm>
            <a:off x="4915867" y="3099450"/>
            <a:ext cx="119684" cy="119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001812B-B623-CDFA-BD41-FDA6776DBE78}"/>
              </a:ext>
            </a:extLst>
          </p:cNvPr>
          <p:cNvSpPr/>
          <p:nvPr/>
        </p:nvSpPr>
        <p:spPr>
          <a:xfrm>
            <a:off x="6249367" y="3099450"/>
            <a:ext cx="119684" cy="1196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80C023-3333-2B0B-5B64-1F6D0635FC8E}"/>
                  </a:ext>
                </a:extLst>
              </p:cNvPr>
              <p:cNvSpPr txBox="1"/>
              <p:nvPr/>
            </p:nvSpPr>
            <p:spPr>
              <a:xfrm>
                <a:off x="5429144" y="1611477"/>
                <a:ext cx="447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F80C023-3333-2B0B-5B64-1F6D0635F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144" y="1611477"/>
                <a:ext cx="4473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08271D-12C4-8503-9DCE-9EFDBE81F4D5}"/>
                  </a:ext>
                </a:extLst>
              </p:cNvPr>
              <p:cNvSpPr txBox="1"/>
              <p:nvPr/>
            </p:nvSpPr>
            <p:spPr>
              <a:xfrm>
                <a:off x="4437299" y="3926518"/>
                <a:ext cx="503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908271D-12C4-8503-9DCE-9EFDBE81F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99" y="3926518"/>
                <a:ext cx="5032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24348C-48A6-5588-E986-98D605CE2E25}"/>
                  </a:ext>
                </a:extLst>
              </p:cNvPr>
              <p:cNvSpPr txBox="1"/>
              <p:nvPr/>
            </p:nvSpPr>
            <p:spPr>
              <a:xfrm>
                <a:off x="5929571" y="3080503"/>
                <a:ext cx="57733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𝑓𝑅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A24348C-48A6-5588-E986-98D605CE2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571" y="3080503"/>
                <a:ext cx="577338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大括号 1">
            <a:extLst>
              <a:ext uri="{FF2B5EF4-FFF2-40B4-BE49-F238E27FC236}">
                <a16:creationId xmlns:a16="http://schemas.microsoft.com/office/drawing/2014/main" id="{000A3DB7-534D-F04C-CCEF-B02026FD71A9}"/>
              </a:ext>
            </a:extLst>
          </p:cNvPr>
          <p:cNvSpPr/>
          <p:nvPr/>
        </p:nvSpPr>
        <p:spPr>
          <a:xfrm>
            <a:off x="6961694" y="3213196"/>
            <a:ext cx="116730" cy="686647"/>
          </a:xfrm>
          <a:custGeom>
            <a:avLst/>
            <a:gdLst>
              <a:gd name="connsiteX0" fmla="*/ 0 w 116730"/>
              <a:gd name="connsiteY0" fmla="*/ 0 h 686647"/>
              <a:gd name="connsiteX1" fmla="*/ 58365 w 116730"/>
              <a:gd name="connsiteY1" fmla="*/ 9727 h 686647"/>
              <a:gd name="connsiteX2" fmla="*/ 58365 w 116730"/>
              <a:gd name="connsiteY2" fmla="*/ 333596 h 686647"/>
              <a:gd name="connsiteX3" fmla="*/ 116730 w 116730"/>
              <a:gd name="connsiteY3" fmla="*/ 343323 h 686647"/>
              <a:gd name="connsiteX4" fmla="*/ 58365 w 116730"/>
              <a:gd name="connsiteY4" fmla="*/ 353050 h 686647"/>
              <a:gd name="connsiteX5" fmla="*/ 58365 w 116730"/>
              <a:gd name="connsiteY5" fmla="*/ 676920 h 686647"/>
              <a:gd name="connsiteX6" fmla="*/ 0 w 116730"/>
              <a:gd name="connsiteY6" fmla="*/ 686647 h 686647"/>
              <a:gd name="connsiteX7" fmla="*/ 0 w 116730"/>
              <a:gd name="connsiteY7" fmla="*/ 329591 h 686647"/>
              <a:gd name="connsiteX8" fmla="*/ 0 w 116730"/>
              <a:gd name="connsiteY8" fmla="*/ 0 h 686647"/>
              <a:gd name="connsiteX0" fmla="*/ 0 w 116730"/>
              <a:gd name="connsiteY0" fmla="*/ 0 h 686647"/>
              <a:gd name="connsiteX1" fmla="*/ 58365 w 116730"/>
              <a:gd name="connsiteY1" fmla="*/ 9727 h 686647"/>
              <a:gd name="connsiteX2" fmla="*/ 58365 w 116730"/>
              <a:gd name="connsiteY2" fmla="*/ 333596 h 686647"/>
              <a:gd name="connsiteX3" fmla="*/ 116730 w 116730"/>
              <a:gd name="connsiteY3" fmla="*/ 343323 h 686647"/>
              <a:gd name="connsiteX4" fmla="*/ 58365 w 116730"/>
              <a:gd name="connsiteY4" fmla="*/ 353050 h 686647"/>
              <a:gd name="connsiteX5" fmla="*/ 58365 w 116730"/>
              <a:gd name="connsiteY5" fmla="*/ 676920 h 686647"/>
              <a:gd name="connsiteX6" fmla="*/ 0 w 116730"/>
              <a:gd name="connsiteY6" fmla="*/ 686647 h 68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730" h="686647" stroke="0" extrusionOk="0">
                <a:moveTo>
                  <a:pt x="0" y="0"/>
                </a:moveTo>
                <a:cubicBezTo>
                  <a:pt x="31369" y="-534"/>
                  <a:pt x="58010" y="4488"/>
                  <a:pt x="58365" y="9727"/>
                </a:cubicBezTo>
                <a:cubicBezTo>
                  <a:pt x="95787" y="168044"/>
                  <a:pt x="52033" y="227425"/>
                  <a:pt x="58365" y="333596"/>
                </a:cubicBezTo>
                <a:cubicBezTo>
                  <a:pt x="56110" y="337253"/>
                  <a:pt x="84231" y="343868"/>
                  <a:pt x="116730" y="343323"/>
                </a:cubicBezTo>
                <a:cubicBezTo>
                  <a:pt x="84514" y="344759"/>
                  <a:pt x="58161" y="347021"/>
                  <a:pt x="58365" y="353050"/>
                </a:cubicBezTo>
                <a:cubicBezTo>
                  <a:pt x="80697" y="462762"/>
                  <a:pt x="20184" y="544450"/>
                  <a:pt x="58365" y="676920"/>
                </a:cubicBezTo>
                <a:cubicBezTo>
                  <a:pt x="55133" y="685334"/>
                  <a:pt x="31855" y="683028"/>
                  <a:pt x="0" y="686647"/>
                </a:cubicBezTo>
                <a:cubicBezTo>
                  <a:pt x="-24359" y="583393"/>
                  <a:pt x="6640" y="472147"/>
                  <a:pt x="0" y="329591"/>
                </a:cubicBezTo>
                <a:cubicBezTo>
                  <a:pt x="-6640" y="187035"/>
                  <a:pt x="10160" y="161729"/>
                  <a:pt x="0" y="0"/>
                </a:cubicBezTo>
                <a:close/>
              </a:path>
              <a:path w="116730" h="686647" fill="none" extrusionOk="0">
                <a:moveTo>
                  <a:pt x="0" y="0"/>
                </a:moveTo>
                <a:cubicBezTo>
                  <a:pt x="33130" y="733"/>
                  <a:pt x="58860" y="5092"/>
                  <a:pt x="58365" y="9727"/>
                </a:cubicBezTo>
                <a:cubicBezTo>
                  <a:pt x="81446" y="150392"/>
                  <a:pt x="53784" y="266084"/>
                  <a:pt x="58365" y="333596"/>
                </a:cubicBezTo>
                <a:cubicBezTo>
                  <a:pt x="56975" y="338612"/>
                  <a:pt x="85470" y="342113"/>
                  <a:pt x="116730" y="343323"/>
                </a:cubicBezTo>
                <a:cubicBezTo>
                  <a:pt x="83793" y="343051"/>
                  <a:pt x="58114" y="347051"/>
                  <a:pt x="58365" y="353050"/>
                </a:cubicBezTo>
                <a:cubicBezTo>
                  <a:pt x="71459" y="436600"/>
                  <a:pt x="38163" y="538552"/>
                  <a:pt x="58365" y="676920"/>
                </a:cubicBezTo>
                <a:cubicBezTo>
                  <a:pt x="58822" y="676109"/>
                  <a:pt x="30959" y="687391"/>
                  <a:pt x="0" y="686647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629171D-F080-1D50-5A4C-A298A11EE0E4}"/>
                  </a:ext>
                </a:extLst>
              </p:cNvPr>
              <p:cNvSpPr txBox="1"/>
              <p:nvPr/>
            </p:nvSpPr>
            <p:spPr>
              <a:xfrm>
                <a:off x="7002297" y="3356367"/>
                <a:ext cx="3590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629171D-F080-1D50-5A4C-A298A11E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97" y="3356367"/>
                <a:ext cx="359009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4D9EBE93-0084-E4EA-5216-561652BF26DD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4451708" y="1796143"/>
            <a:ext cx="894733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CA1572C4-EC3C-52B0-3F65-16962CB29DFB}"/>
              </a:ext>
            </a:extLst>
          </p:cNvPr>
          <p:cNvSpPr/>
          <p:nvPr/>
        </p:nvSpPr>
        <p:spPr>
          <a:xfrm>
            <a:off x="4377172" y="1925053"/>
            <a:ext cx="120255" cy="1914357"/>
          </a:xfrm>
          <a:custGeom>
            <a:avLst/>
            <a:gdLst>
              <a:gd name="connsiteX0" fmla="*/ 120255 w 120255"/>
              <a:gd name="connsiteY0" fmla="*/ 1914357 h 1914357"/>
              <a:gd name="connsiteX1" fmla="*/ 60127 w 120255"/>
              <a:gd name="connsiteY1" fmla="*/ 1904336 h 1914357"/>
              <a:gd name="connsiteX2" fmla="*/ 60128 w 120255"/>
              <a:gd name="connsiteY2" fmla="*/ 967199 h 1914357"/>
              <a:gd name="connsiteX3" fmla="*/ 0 w 120255"/>
              <a:gd name="connsiteY3" fmla="*/ 957178 h 1914357"/>
              <a:gd name="connsiteX4" fmla="*/ 60128 w 120255"/>
              <a:gd name="connsiteY4" fmla="*/ 947157 h 1914357"/>
              <a:gd name="connsiteX5" fmla="*/ 60128 w 120255"/>
              <a:gd name="connsiteY5" fmla="*/ 10021 h 1914357"/>
              <a:gd name="connsiteX6" fmla="*/ 120256 w 120255"/>
              <a:gd name="connsiteY6" fmla="*/ 0 h 1914357"/>
              <a:gd name="connsiteX7" fmla="*/ 120255 w 120255"/>
              <a:gd name="connsiteY7" fmla="*/ 1914357 h 1914357"/>
              <a:gd name="connsiteX0" fmla="*/ 120255 w 120255"/>
              <a:gd name="connsiteY0" fmla="*/ 1914357 h 1914357"/>
              <a:gd name="connsiteX1" fmla="*/ 60127 w 120255"/>
              <a:gd name="connsiteY1" fmla="*/ 1904336 h 1914357"/>
              <a:gd name="connsiteX2" fmla="*/ 60128 w 120255"/>
              <a:gd name="connsiteY2" fmla="*/ 967199 h 1914357"/>
              <a:gd name="connsiteX3" fmla="*/ 0 w 120255"/>
              <a:gd name="connsiteY3" fmla="*/ 957178 h 1914357"/>
              <a:gd name="connsiteX4" fmla="*/ 60128 w 120255"/>
              <a:gd name="connsiteY4" fmla="*/ 947157 h 1914357"/>
              <a:gd name="connsiteX5" fmla="*/ 60128 w 120255"/>
              <a:gd name="connsiteY5" fmla="*/ 10021 h 1914357"/>
              <a:gd name="connsiteX6" fmla="*/ 120256 w 120255"/>
              <a:gd name="connsiteY6" fmla="*/ 0 h 1914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55" h="1914357" stroke="0" extrusionOk="0">
                <a:moveTo>
                  <a:pt x="120255" y="1914357"/>
                </a:moveTo>
                <a:cubicBezTo>
                  <a:pt x="86510" y="1914025"/>
                  <a:pt x="59390" y="1910147"/>
                  <a:pt x="60127" y="1904336"/>
                </a:cubicBezTo>
                <a:cubicBezTo>
                  <a:pt x="89539" y="1598149"/>
                  <a:pt x="55487" y="1279726"/>
                  <a:pt x="60128" y="967199"/>
                </a:cubicBezTo>
                <a:cubicBezTo>
                  <a:pt x="57361" y="964367"/>
                  <a:pt x="32370" y="961809"/>
                  <a:pt x="0" y="957178"/>
                </a:cubicBezTo>
                <a:cubicBezTo>
                  <a:pt x="32575" y="956832"/>
                  <a:pt x="60510" y="952873"/>
                  <a:pt x="60128" y="947157"/>
                </a:cubicBezTo>
                <a:cubicBezTo>
                  <a:pt x="-21552" y="489273"/>
                  <a:pt x="11826" y="361394"/>
                  <a:pt x="60128" y="10021"/>
                </a:cubicBezTo>
                <a:cubicBezTo>
                  <a:pt x="58394" y="4221"/>
                  <a:pt x="86513" y="504"/>
                  <a:pt x="120256" y="0"/>
                </a:cubicBezTo>
                <a:cubicBezTo>
                  <a:pt x="116552" y="602799"/>
                  <a:pt x="53254" y="1369350"/>
                  <a:pt x="120255" y="1914357"/>
                </a:cubicBezTo>
                <a:close/>
              </a:path>
              <a:path w="120255" h="1914357" fill="none" extrusionOk="0">
                <a:moveTo>
                  <a:pt x="120255" y="1914357"/>
                </a:moveTo>
                <a:cubicBezTo>
                  <a:pt x="87560" y="1914644"/>
                  <a:pt x="61149" y="1910116"/>
                  <a:pt x="60127" y="1904336"/>
                </a:cubicBezTo>
                <a:cubicBezTo>
                  <a:pt x="49989" y="1590317"/>
                  <a:pt x="71379" y="1288779"/>
                  <a:pt x="60128" y="967199"/>
                </a:cubicBezTo>
                <a:cubicBezTo>
                  <a:pt x="63029" y="965983"/>
                  <a:pt x="33435" y="959529"/>
                  <a:pt x="0" y="957178"/>
                </a:cubicBezTo>
                <a:cubicBezTo>
                  <a:pt x="33699" y="957934"/>
                  <a:pt x="60818" y="953536"/>
                  <a:pt x="60128" y="947157"/>
                </a:cubicBezTo>
                <a:cubicBezTo>
                  <a:pt x="106733" y="685729"/>
                  <a:pt x="-8651" y="375343"/>
                  <a:pt x="60128" y="10021"/>
                </a:cubicBezTo>
                <a:cubicBezTo>
                  <a:pt x="59558" y="4581"/>
                  <a:pt x="85950" y="-758"/>
                  <a:pt x="120256" y="0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4CEAF0-40C0-1D24-80D8-42425C7C421B}"/>
                  </a:ext>
                </a:extLst>
              </p:cNvPr>
              <p:cNvSpPr txBox="1"/>
              <p:nvPr/>
            </p:nvSpPr>
            <p:spPr>
              <a:xfrm>
                <a:off x="3993690" y="2707851"/>
                <a:ext cx="4451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54CEAF0-40C0-1D24-80D8-42425C7C4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690" y="2707851"/>
                <a:ext cx="44518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73239A-DC2A-E31D-BCBA-DD8323926E20}"/>
                  </a:ext>
                </a:extLst>
              </p:cNvPr>
              <p:cNvSpPr txBox="1"/>
              <p:nvPr/>
            </p:nvSpPr>
            <p:spPr>
              <a:xfrm>
                <a:off x="4124093" y="2595627"/>
                <a:ext cx="346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73239A-DC2A-E31D-BCBA-DD832392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093" y="2595627"/>
                <a:ext cx="346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2D8E017-7842-BAFE-9E28-FC01CCA7CE98}"/>
                  </a:ext>
                </a:extLst>
              </p:cNvPr>
              <p:cNvSpPr txBox="1"/>
              <p:nvPr/>
            </p:nvSpPr>
            <p:spPr>
              <a:xfrm>
                <a:off x="5051474" y="3257202"/>
                <a:ext cx="557524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2D8E017-7842-BAFE-9E28-FC01CCA7C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474" y="3257202"/>
                <a:ext cx="557524" cy="391582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78363E-2082-0BCA-6BFA-6A21BF327F3E}"/>
                  </a:ext>
                </a:extLst>
              </p:cNvPr>
              <p:cNvSpPr txBox="1"/>
              <p:nvPr/>
            </p:nvSpPr>
            <p:spPr>
              <a:xfrm>
                <a:off x="6758513" y="3926518"/>
                <a:ext cx="523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78363E-2082-0BCA-6BFA-6A21BF327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513" y="3926518"/>
                <a:ext cx="5230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大括号 19">
            <a:extLst>
              <a:ext uri="{FF2B5EF4-FFF2-40B4-BE49-F238E27FC236}">
                <a16:creationId xmlns:a16="http://schemas.microsoft.com/office/drawing/2014/main" id="{5D1A984C-8F56-6C16-7CB0-505CC1DAE7F4}"/>
              </a:ext>
            </a:extLst>
          </p:cNvPr>
          <p:cNvSpPr/>
          <p:nvPr/>
        </p:nvSpPr>
        <p:spPr>
          <a:xfrm rot="16200000">
            <a:off x="5750971" y="3027078"/>
            <a:ext cx="109488" cy="2080578"/>
          </a:xfrm>
          <a:custGeom>
            <a:avLst/>
            <a:gdLst>
              <a:gd name="connsiteX0" fmla="*/ 109488 w 109488"/>
              <a:gd name="connsiteY0" fmla="*/ 2080578 h 2080578"/>
              <a:gd name="connsiteX1" fmla="*/ 54744 w 109488"/>
              <a:gd name="connsiteY1" fmla="*/ 2071454 h 2080578"/>
              <a:gd name="connsiteX2" fmla="*/ 54744 w 109488"/>
              <a:gd name="connsiteY2" fmla="*/ 1049413 h 2080578"/>
              <a:gd name="connsiteX3" fmla="*/ 0 w 109488"/>
              <a:gd name="connsiteY3" fmla="*/ 1040289 h 2080578"/>
              <a:gd name="connsiteX4" fmla="*/ 54744 w 109488"/>
              <a:gd name="connsiteY4" fmla="*/ 1031165 h 2080578"/>
              <a:gd name="connsiteX5" fmla="*/ 54744 w 109488"/>
              <a:gd name="connsiteY5" fmla="*/ 9124 h 2080578"/>
              <a:gd name="connsiteX6" fmla="*/ 109488 w 109488"/>
              <a:gd name="connsiteY6" fmla="*/ 0 h 2080578"/>
              <a:gd name="connsiteX7" fmla="*/ 109488 w 109488"/>
              <a:gd name="connsiteY7" fmla="*/ 2080578 h 2080578"/>
              <a:gd name="connsiteX0" fmla="*/ 109488 w 109488"/>
              <a:gd name="connsiteY0" fmla="*/ 2080578 h 2080578"/>
              <a:gd name="connsiteX1" fmla="*/ 54744 w 109488"/>
              <a:gd name="connsiteY1" fmla="*/ 2071454 h 2080578"/>
              <a:gd name="connsiteX2" fmla="*/ 54744 w 109488"/>
              <a:gd name="connsiteY2" fmla="*/ 1049413 h 2080578"/>
              <a:gd name="connsiteX3" fmla="*/ 0 w 109488"/>
              <a:gd name="connsiteY3" fmla="*/ 1040289 h 2080578"/>
              <a:gd name="connsiteX4" fmla="*/ 54744 w 109488"/>
              <a:gd name="connsiteY4" fmla="*/ 1031165 h 2080578"/>
              <a:gd name="connsiteX5" fmla="*/ 54744 w 109488"/>
              <a:gd name="connsiteY5" fmla="*/ 9124 h 2080578"/>
              <a:gd name="connsiteX6" fmla="*/ 109488 w 109488"/>
              <a:gd name="connsiteY6" fmla="*/ 0 h 208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88" h="2080578" stroke="0" extrusionOk="0">
                <a:moveTo>
                  <a:pt x="109488" y="2080578"/>
                </a:moveTo>
                <a:cubicBezTo>
                  <a:pt x="78426" y="2080068"/>
                  <a:pt x="54571" y="2076558"/>
                  <a:pt x="54744" y="2071454"/>
                </a:cubicBezTo>
                <a:cubicBezTo>
                  <a:pt x="59497" y="1811643"/>
                  <a:pt x="79075" y="1328315"/>
                  <a:pt x="54744" y="1049413"/>
                </a:cubicBezTo>
                <a:cubicBezTo>
                  <a:pt x="52690" y="1046379"/>
                  <a:pt x="29386" y="1044975"/>
                  <a:pt x="0" y="1040289"/>
                </a:cubicBezTo>
                <a:cubicBezTo>
                  <a:pt x="30057" y="1040192"/>
                  <a:pt x="55319" y="1036479"/>
                  <a:pt x="54744" y="1031165"/>
                </a:cubicBezTo>
                <a:cubicBezTo>
                  <a:pt x="137643" y="666355"/>
                  <a:pt x="45033" y="283362"/>
                  <a:pt x="54744" y="9124"/>
                </a:cubicBezTo>
                <a:cubicBezTo>
                  <a:pt x="53512" y="3896"/>
                  <a:pt x="78818" y="410"/>
                  <a:pt x="109488" y="0"/>
                </a:cubicBezTo>
                <a:cubicBezTo>
                  <a:pt x="61257" y="832986"/>
                  <a:pt x="193943" y="1309661"/>
                  <a:pt x="109488" y="2080578"/>
                </a:cubicBezTo>
                <a:close/>
              </a:path>
              <a:path w="109488" h="2080578" fill="none" extrusionOk="0">
                <a:moveTo>
                  <a:pt x="109488" y="2080578"/>
                </a:moveTo>
                <a:cubicBezTo>
                  <a:pt x="79319" y="2080615"/>
                  <a:pt x="55197" y="2076602"/>
                  <a:pt x="54744" y="2071454"/>
                </a:cubicBezTo>
                <a:cubicBezTo>
                  <a:pt x="145939" y="1774120"/>
                  <a:pt x="-34709" y="1533608"/>
                  <a:pt x="54744" y="1049413"/>
                </a:cubicBezTo>
                <a:cubicBezTo>
                  <a:pt x="56759" y="1047374"/>
                  <a:pt x="30370" y="1041700"/>
                  <a:pt x="0" y="1040289"/>
                </a:cubicBezTo>
                <a:cubicBezTo>
                  <a:pt x="30565" y="1040799"/>
                  <a:pt x="54949" y="1036455"/>
                  <a:pt x="54744" y="1031165"/>
                </a:cubicBezTo>
                <a:cubicBezTo>
                  <a:pt x="-16594" y="757049"/>
                  <a:pt x="65667" y="455689"/>
                  <a:pt x="54744" y="9124"/>
                </a:cubicBezTo>
                <a:cubicBezTo>
                  <a:pt x="50711" y="4747"/>
                  <a:pt x="76255" y="-2069"/>
                  <a:pt x="109488" y="0"/>
                </a:cubicBezTo>
              </a:path>
            </a:pathLst>
          </a:custGeom>
          <a:ln w="9525"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FB88F92-AB7F-4AFC-A14F-3CCB2296D27E}"/>
                  </a:ext>
                </a:extLst>
              </p:cNvPr>
              <p:cNvSpPr txBox="1"/>
              <p:nvPr/>
            </p:nvSpPr>
            <p:spPr>
              <a:xfrm>
                <a:off x="5618805" y="4063010"/>
                <a:ext cx="3529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FB88F92-AB7F-4AFC-A14F-3CCB2296D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05" y="4063010"/>
                <a:ext cx="3529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1459367-6189-7D43-A16F-E5B8A3F69CA1}"/>
                  </a:ext>
                </a:extLst>
              </p:cNvPr>
              <p:cNvSpPr txBox="1"/>
              <p:nvPr/>
            </p:nvSpPr>
            <p:spPr>
              <a:xfrm>
                <a:off x="7339293" y="3772630"/>
                <a:ext cx="3559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1459367-6189-7D43-A16F-E5B8A3F6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293" y="3772630"/>
                <a:ext cx="35599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大括号 22">
            <a:extLst>
              <a:ext uri="{FF2B5EF4-FFF2-40B4-BE49-F238E27FC236}">
                <a16:creationId xmlns:a16="http://schemas.microsoft.com/office/drawing/2014/main" id="{1F2BC822-FE92-AF19-B5AF-D9A177D8362C}"/>
              </a:ext>
            </a:extLst>
          </p:cNvPr>
          <p:cNvSpPr/>
          <p:nvPr/>
        </p:nvSpPr>
        <p:spPr>
          <a:xfrm>
            <a:off x="4776267" y="1883426"/>
            <a:ext cx="75266" cy="1202388"/>
          </a:xfrm>
          <a:custGeom>
            <a:avLst/>
            <a:gdLst>
              <a:gd name="connsiteX0" fmla="*/ 0 w 75266"/>
              <a:gd name="connsiteY0" fmla="*/ 0 h 1202388"/>
              <a:gd name="connsiteX1" fmla="*/ 37633 w 75266"/>
              <a:gd name="connsiteY1" fmla="*/ 6272 h 1202388"/>
              <a:gd name="connsiteX2" fmla="*/ 37633 w 75266"/>
              <a:gd name="connsiteY2" fmla="*/ 594922 h 1202388"/>
              <a:gd name="connsiteX3" fmla="*/ 75266 w 75266"/>
              <a:gd name="connsiteY3" fmla="*/ 601194 h 1202388"/>
              <a:gd name="connsiteX4" fmla="*/ 37633 w 75266"/>
              <a:gd name="connsiteY4" fmla="*/ 607466 h 1202388"/>
              <a:gd name="connsiteX5" fmla="*/ 37633 w 75266"/>
              <a:gd name="connsiteY5" fmla="*/ 1196116 h 1202388"/>
              <a:gd name="connsiteX6" fmla="*/ 0 w 75266"/>
              <a:gd name="connsiteY6" fmla="*/ 1202388 h 1202388"/>
              <a:gd name="connsiteX7" fmla="*/ 0 w 75266"/>
              <a:gd name="connsiteY7" fmla="*/ 577146 h 1202388"/>
              <a:gd name="connsiteX8" fmla="*/ 0 w 75266"/>
              <a:gd name="connsiteY8" fmla="*/ 0 h 1202388"/>
              <a:gd name="connsiteX0" fmla="*/ 0 w 75266"/>
              <a:gd name="connsiteY0" fmla="*/ 0 h 1202388"/>
              <a:gd name="connsiteX1" fmla="*/ 37633 w 75266"/>
              <a:gd name="connsiteY1" fmla="*/ 6272 h 1202388"/>
              <a:gd name="connsiteX2" fmla="*/ 37633 w 75266"/>
              <a:gd name="connsiteY2" fmla="*/ 594922 h 1202388"/>
              <a:gd name="connsiteX3" fmla="*/ 75266 w 75266"/>
              <a:gd name="connsiteY3" fmla="*/ 601194 h 1202388"/>
              <a:gd name="connsiteX4" fmla="*/ 37633 w 75266"/>
              <a:gd name="connsiteY4" fmla="*/ 607466 h 1202388"/>
              <a:gd name="connsiteX5" fmla="*/ 37633 w 75266"/>
              <a:gd name="connsiteY5" fmla="*/ 1196116 h 1202388"/>
              <a:gd name="connsiteX6" fmla="*/ 0 w 75266"/>
              <a:gd name="connsiteY6" fmla="*/ 1202388 h 120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266" h="1202388" stroke="0" extrusionOk="0">
                <a:moveTo>
                  <a:pt x="0" y="0"/>
                </a:moveTo>
                <a:cubicBezTo>
                  <a:pt x="20615" y="-104"/>
                  <a:pt x="37420" y="2888"/>
                  <a:pt x="37633" y="6272"/>
                </a:cubicBezTo>
                <a:cubicBezTo>
                  <a:pt x="46763" y="200172"/>
                  <a:pt x="43122" y="301870"/>
                  <a:pt x="37633" y="594922"/>
                </a:cubicBezTo>
                <a:cubicBezTo>
                  <a:pt x="35997" y="597141"/>
                  <a:pt x="52997" y="604242"/>
                  <a:pt x="75266" y="601194"/>
                </a:cubicBezTo>
                <a:cubicBezTo>
                  <a:pt x="54484" y="601330"/>
                  <a:pt x="37424" y="603329"/>
                  <a:pt x="37633" y="607466"/>
                </a:cubicBezTo>
                <a:cubicBezTo>
                  <a:pt x="44920" y="743476"/>
                  <a:pt x="61975" y="1040850"/>
                  <a:pt x="37633" y="1196116"/>
                </a:cubicBezTo>
                <a:cubicBezTo>
                  <a:pt x="34911" y="1202143"/>
                  <a:pt x="20450" y="1199199"/>
                  <a:pt x="0" y="1202388"/>
                </a:cubicBezTo>
                <a:cubicBezTo>
                  <a:pt x="30809" y="985451"/>
                  <a:pt x="-20664" y="869511"/>
                  <a:pt x="0" y="577146"/>
                </a:cubicBezTo>
                <a:cubicBezTo>
                  <a:pt x="20664" y="284781"/>
                  <a:pt x="-18469" y="253882"/>
                  <a:pt x="0" y="0"/>
                </a:cubicBezTo>
                <a:close/>
              </a:path>
              <a:path w="75266" h="1202388" fill="none" extrusionOk="0">
                <a:moveTo>
                  <a:pt x="0" y="0"/>
                </a:moveTo>
                <a:cubicBezTo>
                  <a:pt x="21450" y="545"/>
                  <a:pt x="38115" y="3526"/>
                  <a:pt x="37633" y="6272"/>
                </a:cubicBezTo>
                <a:cubicBezTo>
                  <a:pt x="17768" y="297184"/>
                  <a:pt x="22549" y="357587"/>
                  <a:pt x="37633" y="594922"/>
                </a:cubicBezTo>
                <a:cubicBezTo>
                  <a:pt x="36370" y="598063"/>
                  <a:pt x="57141" y="597894"/>
                  <a:pt x="75266" y="601194"/>
                </a:cubicBezTo>
                <a:cubicBezTo>
                  <a:pt x="54364" y="601148"/>
                  <a:pt x="37394" y="603407"/>
                  <a:pt x="37633" y="607466"/>
                </a:cubicBezTo>
                <a:cubicBezTo>
                  <a:pt x="50448" y="741276"/>
                  <a:pt x="12141" y="1074380"/>
                  <a:pt x="37633" y="1196116"/>
                </a:cubicBezTo>
                <a:cubicBezTo>
                  <a:pt x="37735" y="1198197"/>
                  <a:pt x="17897" y="1204074"/>
                  <a:pt x="0" y="1202388"/>
                </a:cubicBezTo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4B6CB8C-BB53-DDDC-7E56-D95001A8E77C}"/>
                  </a:ext>
                </a:extLst>
              </p:cNvPr>
              <p:cNvSpPr txBox="1"/>
              <p:nvPr/>
            </p:nvSpPr>
            <p:spPr>
              <a:xfrm>
                <a:off x="4728747" y="2357060"/>
                <a:ext cx="61234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4B6CB8C-BB53-DDDC-7E56-D95001A8E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747" y="2357060"/>
                <a:ext cx="61234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80</Words>
  <Application>Microsoft Office PowerPoint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伟</dc:creator>
  <cp:lastModifiedBy>徐 伟</cp:lastModifiedBy>
  <cp:revision>27</cp:revision>
  <dcterms:created xsi:type="dcterms:W3CDTF">2022-05-22T02:42:48Z</dcterms:created>
  <dcterms:modified xsi:type="dcterms:W3CDTF">2022-06-04T12:36:41Z</dcterms:modified>
</cp:coreProperties>
</file>