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DFD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39" autoAdjust="0"/>
    <p:restoredTop sz="94660"/>
  </p:normalViewPr>
  <p:slideViewPr>
    <p:cSldViewPr snapToGrid="0">
      <p:cViewPr>
        <p:scale>
          <a:sx n="189" d="100"/>
          <a:sy n="189" d="100"/>
        </p:scale>
        <p:origin x="-2080" y="-272"/>
      </p:cViewPr>
      <p:guideLst>
        <p:guide orient="horz" pos="2160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E7F3D-E166-4EE7-8505-24A2B1150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ADFD81-E569-0114-6DAF-9C4FCA6F0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E6A03E-6C07-78F1-518D-F51A89C6D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053BBE-54C0-D71C-EF67-D13CE27F6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3368FE-9180-8F2D-E21E-3ACE6D0BF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81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6C748-1C97-42D5-BB62-CA76F44BE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4E8777-0BF9-D2C8-61EA-095668F86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2241BC-5123-23FC-1B40-89CDE7D0A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42E755-B9BA-AFA0-EA24-34BFA84F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1E84C0-70B9-FDF1-A5C8-02E61876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0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D2742E-1FD2-F738-CAFC-E86896C4A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680F61-6D59-F3C0-192A-4B77815BB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78078-F7B1-5B28-9D5B-896715FB9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2524BE-F5C5-3BBA-26D2-B0B93650B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9E333-3627-BDDD-63B8-8142E9FF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99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50A93-F653-BA7F-C05D-0BFB759C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A59767-BDC1-41D1-4F73-FEE893F8F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E1C3F-0717-AEE6-E6CD-C75F7E5F7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67776-5347-6AB0-261D-694FF7452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E9085-AB7A-7573-977B-42ACFB96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45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EE303-0D53-0D72-4D75-A8E032D0A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418E55-8EF2-ABA8-E456-E61CF7B40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523591-7E37-DCBE-B4DE-78DB9B86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83F84B-DE2E-75D1-2AE3-B49701D8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D2280B-2F79-0802-BD0C-4B863463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84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778C3-AE4E-457E-ED1E-8D9863A3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72A657-40A3-C9C9-2AE3-5E6CD7A26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17A016-FE51-6FBC-4C2F-77E37DC3A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A1AACA-247B-1529-263D-CA26AD94C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629C21-3E5D-967F-C6CA-D951B2C4E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4F968E-27CF-C824-4D20-C7B3F9C9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37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CC5B0-DC96-A0C1-82D5-1C4358F3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3D67E4-4D1C-8A4B-99E7-9E7D651FD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799871-8AC0-69FE-7424-E88413BAD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ED12C7-0A73-0716-1BF5-BA1CBA8A2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9FE030-C476-D5AE-0EB0-6D7A0448A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F94FEC-683D-4BF8-0DE6-D71CB09D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7CB62F-E85A-5EA1-E2DF-77C1812E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141D91-1178-3406-1AE5-FE0C1BEE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67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244F2-63C8-2EFF-D7CE-BCD74F63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6A8651-5395-F02B-C4C0-B2D66CEB4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601148-9CF0-1A3F-CE22-D7D34D276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4E52D5-54E7-7CF8-DC63-630050F8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87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10A6A3-9F0A-F6E2-18D0-7C00D263F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8BAE67-BEED-4E4B-FBAF-E591E7CD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519A50-88C3-862E-BA6F-172DD1F7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44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E05E3-B2E6-A7B5-5BF7-5E6FC6E06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192DF-3A52-0B5A-9159-BA7AC5929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8CF19A-C115-88E4-6B0F-4E4CEA76F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A6BEB0-5B79-8CA9-348C-576E074E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782381-431A-95BC-2BE1-0ADBD958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6378DA-5FBC-0526-E524-5C8F86E1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6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6D6C6-A783-94E8-EF83-91A3D8FCC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1DB8DF-463E-914B-F085-8A96C0CD3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A5B86D-93BA-A7AB-A67C-D725A51C3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B14346-E826-F3BC-D8B2-67BD9DE2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C09BAF-64CC-DA1B-ECE0-37B928AD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08435A-CBFB-EE61-B516-C27B9237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69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F4F973-373B-6A22-724E-3A3BCB401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7B9BD8-84AF-AD18-B5D9-7E61D7109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7AEAA4-4E16-47AF-2C51-F38842623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14527-64F6-420C-945F-B6CF35810A6B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9844B-4158-DE0D-031F-B69662387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4F15EA-D7CD-4C15-64EC-431BE7C1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253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5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.png"/><Relationship Id="rId15" Type="http://schemas.openxmlformats.org/officeDocument/2006/relationships/image" Target="../media/image10.png"/><Relationship Id="rId10" Type="http://schemas.openxmlformats.org/officeDocument/2006/relationships/image" Target="../media/image9.png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直线连接符 38">
            <a:extLst>
              <a:ext uri="{FF2B5EF4-FFF2-40B4-BE49-F238E27FC236}">
                <a16:creationId xmlns:a16="http://schemas.microsoft.com/office/drawing/2014/main" id="{21B8A3F3-516D-C310-5736-8BA4E966D946}"/>
              </a:ext>
            </a:extLst>
          </p:cNvPr>
          <p:cNvCxnSpPr>
            <a:cxnSpLocks/>
          </p:cNvCxnSpPr>
          <p:nvPr/>
        </p:nvCxnSpPr>
        <p:spPr>
          <a:xfrm>
            <a:off x="4303105" y="1166921"/>
            <a:ext cx="1052632" cy="150658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4">
            <a:extLst>
              <a:ext uri="{FF2B5EF4-FFF2-40B4-BE49-F238E27FC236}">
                <a16:creationId xmlns:a16="http://schemas.microsoft.com/office/drawing/2014/main" id="{394547BC-A15F-8D23-7151-1D23A588D42B}"/>
              </a:ext>
            </a:extLst>
          </p:cNvPr>
          <p:cNvCxnSpPr>
            <a:cxnSpLocks/>
          </p:cNvCxnSpPr>
          <p:nvPr/>
        </p:nvCxnSpPr>
        <p:spPr>
          <a:xfrm>
            <a:off x="3230470" y="2252930"/>
            <a:ext cx="1520989" cy="1009579"/>
          </a:xfrm>
          <a:prstGeom prst="line">
            <a:avLst/>
          </a:prstGeom>
          <a:ln w="127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487A88A-52E6-A087-9CC1-BA3DB6045741}"/>
              </a:ext>
            </a:extLst>
          </p:cNvPr>
          <p:cNvCxnSpPr>
            <a:cxnSpLocks/>
          </p:cNvCxnSpPr>
          <p:nvPr/>
        </p:nvCxnSpPr>
        <p:spPr>
          <a:xfrm flipH="1">
            <a:off x="5645792" y="2511430"/>
            <a:ext cx="2966580" cy="2966580"/>
          </a:xfrm>
          <a:prstGeom prst="line">
            <a:avLst/>
          </a:prstGeom>
          <a:ln w="127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F58FC00-495E-091F-719E-CCDB2C382C41}"/>
              </a:ext>
            </a:extLst>
          </p:cNvPr>
          <p:cNvCxnSpPr>
            <a:cxnSpLocks/>
          </p:cNvCxnSpPr>
          <p:nvPr/>
        </p:nvCxnSpPr>
        <p:spPr>
          <a:xfrm flipH="1">
            <a:off x="2273099" y="660633"/>
            <a:ext cx="2544684" cy="2544684"/>
          </a:xfrm>
          <a:prstGeom prst="line">
            <a:avLst/>
          </a:prstGeom>
          <a:ln w="127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85ED193-8A2D-B050-2649-36E3C925E78C}"/>
                  </a:ext>
                </a:extLst>
              </p:cNvPr>
              <p:cNvSpPr txBox="1"/>
              <p:nvPr/>
            </p:nvSpPr>
            <p:spPr>
              <a:xfrm>
                <a:off x="6983637" y="3953275"/>
                <a:ext cx="4349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sz="1600" i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85ED193-8A2D-B050-2649-36E3C925E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37" y="3953275"/>
                <a:ext cx="434926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7892E9C-D9C1-9040-3DB6-EC81C3A54D2D}"/>
              </a:ext>
            </a:extLst>
          </p:cNvPr>
          <p:cNvCxnSpPr>
            <a:cxnSpLocks/>
            <a:stCxn id="38" idx="4"/>
          </p:cNvCxnSpPr>
          <p:nvPr/>
        </p:nvCxnSpPr>
        <p:spPr>
          <a:xfrm>
            <a:off x="6609449" y="4535723"/>
            <a:ext cx="209" cy="83371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0F961098-52A6-6D54-105C-F9962B5E66A6}"/>
              </a:ext>
            </a:extLst>
          </p:cNvPr>
          <p:cNvCxnSpPr>
            <a:cxnSpLocks/>
            <a:endCxn id="33" idx="3"/>
          </p:cNvCxnSpPr>
          <p:nvPr/>
        </p:nvCxnSpPr>
        <p:spPr>
          <a:xfrm>
            <a:off x="4310211" y="697217"/>
            <a:ext cx="1009060" cy="167279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EAC76193-FCDA-48A0-877F-052E6EC6BEFA}"/>
              </a:ext>
            </a:extLst>
          </p:cNvPr>
          <p:cNvSpPr txBox="1"/>
          <p:nvPr/>
        </p:nvSpPr>
        <p:spPr>
          <a:xfrm>
            <a:off x="6609448" y="512795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latin typeface="Consolas" panose="020B0609020204030204" pitchFamily="49" charset="0"/>
              </a:rPr>
              <a:t>Y</a:t>
            </a:r>
            <a:endParaRPr lang="zh-CN" altLang="en-US" sz="1600" i="1" dirty="0">
              <a:latin typeface="Consolas" panose="020B0609020204030204" pitchFamily="49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683A4E8-488D-5971-E950-C98929C14528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5787984" y="3959946"/>
            <a:ext cx="804759" cy="53544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854F08E-211E-60B3-0E67-3F161EF05194}"/>
                  </a:ext>
                </a:extLst>
              </p:cNvPr>
              <p:cNvSpPr txBox="1"/>
              <p:nvPr/>
            </p:nvSpPr>
            <p:spPr>
              <a:xfrm>
                <a:off x="5545220" y="4012780"/>
                <a:ext cx="4237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zh-CN" altLang="en-US" sz="1600" i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854F08E-211E-60B3-0E67-3F161EF05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220" y="4012780"/>
                <a:ext cx="42370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>
            <a:extLst>
              <a:ext uri="{FF2B5EF4-FFF2-40B4-BE49-F238E27FC236}">
                <a16:creationId xmlns:a16="http://schemas.microsoft.com/office/drawing/2014/main" id="{0D17AF45-C9F1-4167-9A9E-3AD345CF3EB1}"/>
              </a:ext>
            </a:extLst>
          </p:cNvPr>
          <p:cNvGrpSpPr/>
          <p:nvPr/>
        </p:nvGrpSpPr>
        <p:grpSpPr>
          <a:xfrm>
            <a:off x="4253218" y="654341"/>
            <a:ext cx="106960" cy="541091"/>
            <a:chOff x="4739780" y="1275127"/>
            <a:chExt cx="106960" cy="541091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F247DB53-CC7D-C254-1B53-8114463E65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3260" y="1365309"/>
              <a:ext cx="0" cy="45090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C0F2C650-55CF-4A85-B42E-2A0EF14E3F17}"/>
                </a:ext>
              </a:extLst>
            </p:cNvPr>
            <p:cNvSpPr/>
            <p:nvPr/>
          </p:nvSpPr>
          <p:spPr>
            <a:xfrm>
              <a:off x="4739780" y="1275127"/>
              <a:ext cx="106960" cy="1069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平行四边形 29">
            <a:extLst>
              <a:ext uri="{FF2B5EF4-FFF2-40B4-BE49-F238E27FC236}">
                <a16:creationId xmlns:a16="http://schemas.microsoft.com/office/drawing/2014/main" id="{02FA311D-94A9-7D93-5116-C4FE28C39A90}"/>
              </a:ext>
            </a:extLst>
          </p:cNvPr>
          <p:cNvSpPr/>
          <p:nvPr/>
        </p:nvSpPr>
        <p:spPr>
          <a:xfrm rot="18811595">
            <a:off x="2850839" y="2135113"/>
            <a:ext cx="3982013" cy="1567892"/>
          </a:xfrm>
          <a:prstGeom prst="parallelogram">
            <a:avLst>
              <a:gd name="adj" fmla="val 106162"/>
            </a:avLst>
          </a:prstGeom>
          <a:solidFill>
            <a:srgbClr val="DFDFD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BC97D8F-127A-5521-DAAF-D920E4B6270E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4751459" y="3262509"/>
            <a:ext cx="1841284" cy="1232884"/>
          </a:xfrm>
          <a:prstGeom prst="line">
            <a:avLst/>
          </a:prstGeom>
          <a:ln w="127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AAB14D07-5A42-A4F4-B0DF-E9E132267C15}"/>
              </a:ext>
            </a:extLst>
          </p:cNvPr>
          <p:cNvCxnSpPr>
            <a:cxnSpLocks/>
          </p:cNvCxnSpPr>
          <p:nvPr/>
        </p:nvCxnSpPr>
        <p:spPr>
          <a:xfrm flipV="1">
            <a:off x="3522907" y="1762904"/>
            <a:ext cx="2728654" cy="2743372"/>
          </a:xfrm>
          <a:prstGeom prst="straightConnector1">
            <a:avLst/>
          </a:prstGeom>
          <a:ln w="19050" cap="rnd">
            <a:solidFill>
              <a:schemeClr val="accent5">
                <a:alpha val="90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00BD2315-2EE7-9BB3-E963-B0A13C4927CA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5320369" y="2367270"/>
            <a:ext cx="1272374" cy="21281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4E697603-F122-9A8F-44A8-85640207961D}"/>
              </a:ext>
            </a:extLst>
          </p:cNvPr>
          <p:cNvCxnSpPr>
            <a:cxnSpLocks/>
          </p:cNvCxnSpPr>
          <p:nvPr/>
        </p:nvCxnSpPr>
        <p:spPr>
          <a:xfrm flipV="1">
            <a:off x="4067240" y="663158"/>
            <a:ext cx="1850771" cy="1928979"/>
          </a:xfrm>
          <a:prstGeom prst="straightConnector1">
            <a:avLst/>
          </a:prstGeom>
          <a:ln w="19050" cap="rnd">
            <a:solidFill>
              <a:schemeClr val="bg1">
                <a:lumMod val="50000"/>
                <a:alpha val="90000"/>
              </a:schemeClr>
            </a:solidFill>
            <a:prstDash val="lgDash"/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25">
            <a:extLst>
              <a:ext uri="{FF2B5EF4-FFF2-40B4-BE49-F238E27FC236}">
                <a16:creationId xmlns:a16="http://schemas.microsoft.com/office/drawing/2014/main" id="{233494E7-CE42-34C9-CA9C-D551F77ABB83}"/>
              </a:ext>
            </a:extLst>
          </p:cNvPr>
          <p:cNvCxnSpPr>
            <a:cxnSpLocks/>
          </p:cNvCxnSpPr>
          <p:nvPr/>
        </p:nvCxnSpPr>
        <p:spPr>
          <a:xfrm flipV="1">
            <a:off x="5345111" y="2424225"/>
            <a:ext cx="0" cy="25200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5F51FAE2-368F-8500-A218-EDA9F8DC739C}"/>
              </a:ext>
            </a:extLst>
          </p:cNvPr>
          <p:cNvSpPr>
            <a:spLocks noChangeAspect="1"/>
          </p:cNvSpPr>
          <p:nvPr/>
        </p:nvSpPr>
        <p:spPr>
          <a:xfrm flipV="1">
            <a:off x="5308727" y="2359468"/>
            <a:ext cx="72000" cy="7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89DDD77D-E45A-E814-DDFD-995A8B7425F4}"/>
              </a:ext>
            </a:extLst>
          </p:cNvPr>
          <p:cNvCxnSpPr>
            <a:cxnSpLocks/>
          </p:cNvCxnSpPr>
          <p:nvPr/>
        </p:nvCxnSpPr>
        <p:spPr>
          <a:xfrm>
            <a:off x="4049118" y="2602770"/>
            <a:ext cx="0" cy="2598559"/>
          </a:xfrm>
          <a:prstGeom prst="straightConnector1">
            <a:avLst/>
          </a:prstGeom>
          <a:ln w="19050" cap="rnd">
            <a:solidFill>
              <a:schemeClr val="bg1">
                <a:lumMod val="50000"/>
                <a:alpha val="90000"/>
              </a:schemeClr>
            </a:solidFill>
            <a:prstDash val="lgDash"/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9DD6B12-599A-2809-02A3-889D23BE437B}"/>
                  </a:ext>
                </a:extLst>
              </p:cNvPr>
              <p:cNvSpPr txBox="1"/>
              <p:nvPr/>
            </p:nvSpPr>
            <p:spPr>
              <a:xfrm>
                <a:off x="4008130" y="4934025"/>
                <a:ext cx="41511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altLang="zh-CN" sz="1600" b="0" i="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9DD6B12-599A-2809-02A3-889D23BE4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130" y="4934025"/>
                <a:ext cx="415114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97639C60-2DFA-6E9C-C679-1459B16F4321}"/>
                  </a:ext>
                </a:extLst>
              </p:cNvPr>
              <p:cNvSpPr txBox="1"/>
              <p:nvPr/>
            </p:nvSpPr>
            <p:spPr>
              <a:xfrm>
                <a:off x="5753182" y="652212"/>
                <a:ext cx="41908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zh-CN" sz="1600" b="0" i="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97639C60-2DFA-6E9C-C679-1459B16F4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182" y="652212"/>
                <a:ext cx="419089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3B477B60-B1E5-B6BB-57E8-EC0117C817C7}"/>
                  </a:ext>
                </a:extLst>
              </p:cNvPr>
              <p:cNvSpPr txBox="1"/>
              <p:nvPr/>
            </p:nvSpPr>
            <p:spPr>
              <a:xfrm>
                <a:off x="2878374" y="1937203"/>
                <a:ext cx="5069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sz="1600" i="1" dirty="0">
                  <a:solidFill>
                    <a:schemeClr val="accent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3B477B60-B1E5-B6BB-57E8-EC0117C81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374" y="1937203"/>
                <a:ext cx="506934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4B65F019-93A3-DC86-E3B8-68466BD5B13A}"/>
                  </a:ext>
                </a:extLst>
              </p:cNvPr>
              <p:cNvSpPr txBox="1"/>
              <p:nvPr/>
            </p:nvSpPr>
            <p:spPr>
              <a:xfrm rot="18591921">
                <a:off x="3879271" y="4303776"/>
                <a:ext cx="7981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4B65F019-93A3-DC86-E3B8-68466BD5B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591921">
                <a:off x="3879271" y="4303776"/>
                <a:ext cx="798104" cy="369332"/>
              </a:xfrm>
              <a:prstGeom prst="rect">
                <a:avLst/>
              </a:prstGeom>
              <a:blipFill>
                <a:blip r:embed="rId10"/>
                <a:stretch>
                  <a:fillRect r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9627B49-E75A-6623-CE34-52E4C0A02626}"/>
                  </a:ext>
                </a:extLst>
              </p:cNvPr>
              <p:cNvSpPr txBox="1"/>
              <p:nvPr/>
            </p:nvSpPr>
            <p:spPr>
              <a:xfrm>
                <a:off x="6505183" y="4395195"/>
                <a:ext cx="4413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sz="1600" i="1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9627B49-E75A-6623-CE34-52E4C0A02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183" y="4395195"/>
                <a:ext cx="44133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161599EB-CEFE-3B8C-D6A7-8691B367AB11}"/>
              </a:ext>
            </a:extLst>
          </p:cNvPr>
          <p:cNvCxnSpPr>
            <a:cxnSpLocks/>
          </p:cNvCxnSpPr>
          <p:nvPr/>
        </p:nvCxnSpPr>
        <p:spPr>
          <a:xfrm>
            <a:off x="5380727" y="1224772"/>
            <a:ext cx="0" cy="1170696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0D6DCBB4-4ED5-C18B-A797-1B2FD478CCF6}"/>
              </a:ext>
            </a:extLst>
          </p:cNvPr>
          <p:cNvCxnSpPr>
            <a:cxnSpLocks/>
          </p:cNvCxnSpPr>
          <p:nvPr/>
        </p:nvCxnSpPr>
        <p:spPr>
          <a:xfrm>
            <a:off x="5308727" y="1304296"/>
            <a:ext cx="0" cy="1143139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61F2480D-D99A-4AFA-7F36-DBFA429E0D0E}"/>
              </a:ext>
            </a:extLst>
          </p:cNvPr>
          <p:cNvCxnSpPr>
            <a:cxnSpLocks/>
          </p:cNvCxnSpPr>
          <p:nvPr/>
        </p:nvCxnSpPr>
        <p:spPr>
          <a:xfrm flipH="1">
            <a:off x="5306813" y="1361344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26063281-A00B-5EE7-9CDB-99AC601928F4}"/>
              </a:ext>
            </a:extLst>
          </p:cNvPr>
          <p:cNvCxnSpPr>
            <a:cxnSpLocks/>
          </p:cNvCxnSpPr>
          <p:nvPr/>
        </p:nvCxnSpPr>
        <p:spPr>
          <a:xfrm flipH="1">
            <a:off x="5306813" y="1489391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F9290613-A587-F5D5-49DD-D97E32E05D43}"/>
              </a:ext>
            </a:extLst>
          </p:cNvPr>
          <p:cNvCxnSpPr>
            <a:cxnSpLocks/>
          </p:cNvCxnSpPr>
          <p:nvPr/>
        </p:nvCxnSpPr>
        <p:spPr>
          <a:xfrm flipH="1">
            <a:off x="5306813" y="1617438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C2B253C3-4430-9F0A-268C-694F5548B978}"/>
              </a:ext>
            </a:extLst>
          </p:cNvPr>
          <p:cNvCxnSpPr>
            <a:cxnSpLocks/>
          </p:cNvCxnSpPr>
          <p:nvPr/>
        </p:nvCxnSpPr>
        <p:spPr>
          <a:xfrm flipH="1">
            <a:off x="5306813" y="1745485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CA3076DA-8D83-EB69-AE40-860CA0BB3F64}"/>
              </a:ext>
            </a:extLst>
          </p:cNvPr>
          <p:cNvCxnSpPr>
            <a:cxnSpLocks/>
          </p:cNvCxnSpPr>
          <p:nvPr/>
        </p:nvCxnSpPr>
        <p:spPr>
          <a:xfrm flipH="1">
            <a:off x="5306813" y="1873532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34C77745-FE37-F332-A546-703AF9666C40}"/>
              </a:ext>
            </a:extLst>
          </p:cNvPr>
          <p:cNvCxnSpPr>
            <a:cxnSpLocks/>
          </p:cNvCxnSpPr>
          <p:nvPr/>
        </p:nvCxnSpPr>
        <p:spPr>
          <a:xfrm flipH="1">
            <a:off x="5306813" y="2001579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3E57FED5-18CE-D004-6294-14A0FF6AC219}"/>
              </a:ext>
            </a:extLst>
          </p:cNvPr>
          <p:cNvCxnSpPr>
            <a:cxnSpLocks/>
          </p:cNvCxnSpPr>
          <p:nvPr/>
        </p:nvCxnSpPr>
        <p:spPr>
          <a:xfrm flipH="1">
            <a:off x="5306813" y="2129626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0FA24E08-DEF8-F2B0-F721-03D9F53F5BEA}"/>
              </a:ext>
            </a:extLst>
          </p:cNvPr>
          <p:cNvCxnSpPr>
            <a:cxnSpLocks/>
          </p:cNvCxnSpPr>
          <p:nvPr/>
        </p:nvCxnSpPr>
        <p:spPr>
          <a:xfrm flipH="1">
            <a:off x="5306813" y="2257673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CB6557A0-BA3E-6633-B894-3381BA1F1DCE}"/>
              </a:ext>
            </a:extLst>
          </p:cNvPr>
          <p:cNvCxnSpPr>
            <a:cxnSpLocks/>
          </p:cNvCxnSpPr>
          <p:nvPr/>
        </p:nvCxnSpPr>
        <p:spPr>
          <a:xfrm flipH="1">
            <a:off x="5306813" y="2385718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98CB5DD7-F6EE-B204-CDEE-90FAF4383001}"/>
              </a:ext>
            </a:extLst>
          </p:cNvPr>
          <p:cNvCxnSpPr>
            <a:cxnSpLocks/>
          </p:cNvCxnSpPr>
          <p:nvPr/>
        </p:nvCxnSpPr>
        <p:spPr>
          <a:xfrm flipH="1">
            <a:off x="5306813" y="1233297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6600226A-2C8B-A3C8-3D02-9EEC2EB727C7}"/>
              </a:ext>
            </a:extLst>
          </p:cNvPr>
          <p:cNvCxnSpPr>
            <a:cxnSpLocks/>
          </p:cNvCxnSpPr>
          <p:nvPr/>
        </p:nvCxnSpPr>
        <p:spPr>
          <a:xfrm flipH="1">
            <a:off x="4068362" y="2338369"/>
            <a:ext cx="1234808" cy="1207569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03319A83-C20F-079D-5AE7-C8BD5C312E14}"/>
              </a:ext>
            </a:extLst>
          </p:cNvPr>
          <p:cNvCxnSpPr>
            <a:cxnSpLocks/>
          </p:cNvCxnSpPr>
          <p:nvPr/>
        </p:nvCxnSpPr>
        <p:spPr>
          <a:xfrm flipH="1">
            <a:off x="4060861" y="2461429"/>
            <a:ext cx="1234808" cy="1207569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0CD21DEA-2548-45F6-929A-893819F46877}"/>
              </a:ext>
            </a:extLst>
          </p:cNvPr>
          <p:cNvCxnSpPr>
            <a:cxnSpLocks/>
          </p:cNvCxnSpPr>
          <p:nvPr/>
        </p:nvCxnSpPr>
        <p:spPr>
          <a:xfrm flipV="1">
            <a:off x="5208326" y="2431846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B6FBE38A-9286-8C17-739C-2CCA06760618}"/>
              </a:ext>
            </a:extLst>
          </p:cNvPr>
          <p:cNvCxnSpPr>
            <a:cxnSpLocks/>
          </p:cNvCxnSpPr>
          <p:nvPr/>
        </p:nvCxnSpPr>
        <p:spPr>
          <a:xfrm flipV="1">
            <a:off x="5111933" y="2521374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89AC9D6D-F81F-4559-E468-ACB3F72A3920}"/>
              </a:ext>
            </a:extLst>
          </p:cNvPr>
          <p:cNvCxnSpPr>
            <a:cxnSpLocks/>
          </p:cNvCxnSpPr>
          <p:nvPr/>
        </p:nvCxnSpPr>
        <p:spPr>
          <a:xfrm flipV="1">
            <a:off x="5015537" y="2619356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4A35F22E-C46E-DCB1-18C5-25E86C02745C}"/>
              </a:ext>
            </a:extLst>
          </p:cNvPr>
          <p:cNvCxnSpPr>
            <a:cxnSpLocks/>
          </p:cNvCxnSpPr>
          <p:nvPr/>
        </p:nvCxnSpPr>
        <p:spPr>
          <a:xfrm flipV="1">
            <a:off x="4919141" y="2719167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4F5D2C1-B622-7FE0-A187-1374828643B4}"/>
              </a:ext>
            </a:extLst>
          </p:cNvPr>
          <p:cNvCxnSpPr>
            <a:cxnSpLocks/>
          </p:cNvCxnSpPr>
          <p:nvPr/>
        </p:nvCxnSpPr>
        <p:spPr>
          <a:xfrm flipV="1">
            <a:off x="4822745" y="2809848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BAB17252-AEF5-FCD0-17D5-949D15AD2AD3}"/>
              </a:ext>
            </a:extLst>
          </p:cNvPr>
          <p:cNvCxnSpPr>
            <a:cxnSpLocks/>
          </p:cNvCxnSpPr>
          <p:nvPr/>
        </p:nvCxnSpPr>
        <p:spPr>
          <a:xfrm flipV="1">
            <a:off x="4726349" y="2905133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8B1B0E32-816B-78A0-4828-4424A4F53700}"/>
              </a:ext>
            </a:extLst>
          </p:cNvPr>
          <p:cNvCxnSpPr>
            <a:cxnSpLocks/>
          </p:cNvCxnSpPr>
          <p:nvPr/>
        </p:nvCxnSpPr>
        <p:spPr>
          <a:xfrm flipV="1">
            <a:off x="4629953" y="3003702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26855CD0-8B09-BBFF-22DE-BD96238767F6}"/>
              </a:ext>
            </a:extLst>
          </p:cNvPr>
          <p:cNvCxnSpPr>
            <a:cxnSpLocks/>
          </p:cNvCxnSpPr>
          <p:nvPr/>
        </p:nvCxnSpPr>
        <p:spPr>
          <a:xfrm flipV="1">
            <a:off x="4533557" y="3092304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06748724-DF00-14C2-DDFA-DB8E95F43705}"/>
                  </a:ext>
                </a:extLst>
              </p:cNvPr>
              <p:cNvSpPr txBox="1"/>
              <p:nvPr/>
            </p:nvSpPr>
            <p:spPr>
              <a:xfrm rot="4756815">
                <a:off x="5074392" y="2664938"/>
                <a:ext cx="494173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06748724-DF00-14C2-DDFA-DB8E95F43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756815">
                <a:off x="5074392" y="2664938"/>
                <a:ext cx="494173" cy="39158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54B9E2F1-132F-20EF-4425-2D36E595BA55}"/>
              </a:ext>
            </a:extLst>
          </p:cNvPr>
          <p:cNvCxnSpPr>
            <a:cxnSpLocks/>
          </p:cNvCxnSpPr>
          <p:nvPr/>
        </p:nvCxnSpPr>
        <p:spPr>
          <a:xfrm flipV="1">
            <a:off x="4437161" y="3182216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B831B112-EC04-4B13-4BCC-4978CCF8EF02}"/>
              </a:ext>
            </a:extLst>
          </p:cNvPr>
          <p:cNvCxnSpPr>
            <a:cxnSpLocks/>
          </p:cNvCxnSpPr>
          <p:nvPr/>
        </p:nvCxnSpPr>
        <p:spPr>
          <a:xfrm flipV="1">
            <a:off x="4340765" y="3276435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984CAFD0-8C47-D3E9-0976-6F4AFED33B26}"/>
              </a:ext>
            </a:extLst>
          </p:cNvPr>
          <p:cNvCxnSpPr>
            <a:cxnSpLocks/>
          </p:cNvCxnSpPr>
          <p:nvPr/>
        </p:nvCxnSpPr>
        <p:spPr>
          <a:xfrm flipV="1">
            <a:off x="4244369" y="3367489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7A4E428B-E982-7151-2DDE-B2473DDE117B}"/>
              </a:ext>
            </a:extLst>
          </p:cNvPr>
          <p:cNvCxnSpPr>
            <a:cxnSpLocks/>
          </p:cNvCxnSpPr>
          <p:nvPr/>
        </p:nvCxnSpPr>
        <p:spPr>
          <a:xfrm flipV="1">
            <a:off x="4147973" y="3468442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B57D0180-60FB-7574-D83E-340C056C6A99}"/>
              </a:ext>
            </a:extLst>
          </p:cNvPr>
          <p:cNvCxnSpPr>
            <a:cxnSpLocks/>
          </p:cNvCxnSpPr>
          <p:nvPr/>
        </p:nvCxnSpPr>
        <p:spPr>
          <a:xfrm flipV="1">
            <a:off x="4051577" y="3545977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9D48342E-D681-DB01-4A80-C2223EDB8DEC}"/>
              </a:ext>
            </a:extLst>
          </p:cNvPr>
          <p:cNvSpPr txBox="1"/>
          <p:nvPr/>
        </p:nvSpPr>
        <p:spPr>
          <a:xfrm>
            <a:off x="2496821" y="3006053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optical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axis</a:t>
            </a:r>
            <a:endParaRPr kumimoji="1" lang="zh-CN" altLang="en-US" dirty="0"/>
          </a:p>
        </p:txBody>
      </p:sp>
      <p:sp>
        <p:nvSpPr>
          <p:cNvPr id="117" name="任意形状 116">
            <a:extLst>
              <a:ext uri="{FF2B5EF4-FFF2-40B4-BE49-F238E27FC236}">
                <a16:creationId xmlns:a16="http://schemas.microsoft.com/office/drawing/2014/main" id="{31BACFE2-EE93-15A9-0CA2-A7A3CD57A36F}"/>
              </a:ext>
            </a:extLst>
          </p:cNvPr>
          <p:cNvSpPr/>
          <p:nvPr/>
        </p:nvSpPr>
        <p:spPr>
          <a:xfrm>
            <a:off x="3113590" y="2476982"/>
            <a:ext cx="462987" cy="601884"/>
          </a:xfrm>
          <a:custGeom>
            <a:avLst/>
            <a:gdLst>
              <a:gd name="connsiteX0" fmla="*/ 462987 w 462987"/>
              <a:gd name="connsiteY0" fmla="*/ 0 h 601884"/>
              <a:gd name="connsiteX1" fmla="*/ 104172 w 462987"/>
              <a:gd name="connsiteY1" fmla="*/ 138896 h 601884"/>
              <a:gd name="connsiteX2" fmla="*/ 0 w 462987"/>
              <a:gd name="connsiteY2" fmla="*/ 601884 h 60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987" h="601884">
                <a:moveTo>
                  <a:pt x="462987" y="0"/>
                </a:moveTo>
                <a:cubicBezTo>
                  <a:pt x="322161" y="19291"/>
                  <a:pt x="181336" y="38582"/>
                  <a:pt x="104172" y="138896"/>
                </a:cubicBezTo>
                <a:cubicBezTo>
                  <a:pt x="27008" y="239210"/>
                  <a:pt x="23149" y="520861"/>
                  <a:pt x="0" y="601884"/>
                </a:cubicBez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3EDB801F-7685-BD98-B88B-74D87C802BA5}"/>
                  </a:ext>
                </a:extLst>
              </p:cNvPr>
              <p:cNvSpPr txBox="1"/>
              <p:nvPr/>
            </p:nvSpPr>
            <p:spPr>
              <a:xfrm>
                <a:off x="1903344" y="284270"/>
                <a:ext cx="41083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zh-CN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⇒ </m:t>
                      </m:r>
                      <m:sSub>
                        <m:sSubPr>
                          <m:ctrlP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3EDB801F-7685-BD98-B88B-74D87C802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344" y="284270"/>
                <a:ext cx="4108369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4418A3B5-5E83-1A7F-133F-55920345898E}"/>
                  </a:ext>
                </a:extLst>
              </p:cNvPr>
              <p:cNvSpPr txBox="1"/>
              <p:nvPr/>
            </p:nvSpPr>
            <p:spPr>
              <a:xfrm rot="18817345">
                <a:off x="4357134" y="2257412"/>
                <a:ext cx="994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4418A3B5-5E83-1A7F-133F-559203458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17345">
                <a:off x="4357134" y="2257412"/>
                <a:ext cx="994824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F1C5061F-F9A0-3591-424D-88E80D090CD4}"/>
                  </a:ext>
                </a:extLst>
              </p:cNvPr>
              <p:cNvSpPr txBox="1"/>
              <p:nvPr/>
            </p:nvSpPr>
            <p:spPr>
              <a:xfrm rot="20903127">
                <a:off x="5021977" y="3146584"/>
                <a:ext cx="1178784" cy="324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F1C5061F-F9A0-3591-424D-88E80D090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03127">
                <a:off x="5021977" y="3146584"/>
                <a:ext cx="1178784" cy="32476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任意形状 120">
            <a:extLst>
              <a:ext uri="{FF2B5EF4-FFF2-40B4-BE49-F238E27FC236}">
                <a16:creationId xmlns:a16="http://schemas.microsoft.com/office/drawing/2014/main" id="{75A48C69-F509-8F33-0B0A-DB4BA51E7AB3}"/>
              </a:ext>
            </a:extLst>
          </p:cNvPr>
          <p:cNvSpPr/>
          <p:nvPr/>
        </p:nvSpPr>
        <p:spPr>
          <a:xfrm rot="5781107">
            <a:off x="4925270" y="3120725"/>
            <a:ext cx="67869" cy="367902"/>
          </a:xfrm>
          <a:custGeom>
            <a:avLst/>
            <a:gdLst>
              <a:gd name="connsiteX0" fmla="*/ 250838 w 250838"/>
              <a:gd name="connsiteY0" fmla="*/ 0 h 348712"/>
              <a:gd name="connsiteX1" fmla="*/ 10614 w 250838"/>
              <a:gd name="connsiteY1" fmla="*/ 170482 h 348712"/>
              <a:gd name="connsiteX2" fmla="*/ 64858 w 250838"/>
              <a:gd name="connsiteY2" fmla="*/ 348712 h 34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38" h="348712">
                <a:moveTo>
                  <a:pt x="250838" y="0"/>
                </a:moveTo>
                <a:cubicBezTo>
                  <a:pt x="146224" y="56181"/>
                  <a:pt x="41611" y="112363"/>
                  <a:pt x="10614" y="170482"/>
                </a:cubicBezTo>
                <a:cubicBezTo>
                  <a:pt x="-20383" y="228601"/>
                  <a:pt x="22237" y="288656"/>
                  <a:pt x="64858" y="34871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DDACEF02-8F74-CCB0-8EA5-AB363290065B}"/>
              </a:ext>
            </a:extLst>
          </p:cNvPr>
          <p:cNvSpPr txBox="1"/>
          <p:nvPr/>
        </p:nvSpPr>
        <p:spPr>
          <a:xfrm>
            <a:off x="3707877" y="6113477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针孔相机模型示意图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B0874DF-3C79-6619-8DB7-3523FFE6AECC}"/>
                  </a:ext>
                </a:extLst>
              </p:cNvPr>
              <p:cNvSpPr txBox="1"/>
              <p:nvPr/>
            </p:nvSpPr>
            <p:spPr>
              <a:xfrm rot="18817345">
                <a:off x="5109342" y="1729679"/>
                <a:ext cx="1367362" cy="325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zh-CN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zh-CN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zh-CN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CN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4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B0874DF-3C79-6619-8DB7-3523FFE6A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17345">
                <a:off x="5109342" y="1729679"/>
                <a:ext cx="1367362" cy="32502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线连接符 17">
            <a:extLst>
              <a:ext uri="{FF2B5EF4-FFF2-40B4-BE49-F238E27FC236}">
                <a16:creationId xmlns:a16="http://schemas.microsoft.com/office/drawing/2014/main" id="{B1557DB3-563F-85BC-017C-36E1392DE0B1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5343021" y="2667883"/>
            <a:ext cx="1249722" cy="182751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E763FFE-5C4D-AE5E-D62A-F8E73446F036}"/>
              </a:ext>
            </a:extLst>
          </p:cNvPr>
          <p:cNvCxnSpPr>
            <a:cxnSpLocks/>
          </p:cNvCxnSpPr>
          <p:nvPr/>
        </p:nvCxnSpPr>
        <p:spPr>
          <a:xfrm flipV="1">
            <a:off x="6618914" y="3976900"/>
            <a:ext cx="532279" cy="53519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FFF0355E-C9D1-A827-808A-E9D2E25F2C0F}"/>
              </a:ext>
            </a:extLst>
          </p:cNvPr>
          <p:cNvSpPr/>
          <p:nvPr/>
        </p:nvSpPr>
        <p:spPr>
          <a:xfrm>
            <a:off x="6585824" y="4488474"/>
            <a:ext cx="47249" cy="47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4A963B5B-2A47-C2C0-6CF5-1B664CB354FD}"/>
                  </a:ext>
                </a:extLst>
              </p:cNvPr>
              <p:cNvSpPr txBox="1"/>
              <p:nvPr/>
            </p:nvSpPr>
            <p:spPr>
              <a:xfrm>
                <a:off x="3932512" y="950515"/>
                <a:ext cx="4592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sz="16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4A963B5B-2A47-C2C0-6CF5-1B664CB35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512" y="950515"/>
                <a:ext cx="459228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6D53433-9EB1-4AD8-2413-9F7F7DB152B4}"/>
                  </a:ext>
                </a:extLst>
              </p:cNvPr>
              <p:cNvSpPr txBox="1"/>
              <p:nvPr/>
            </p:nvSpPr>
            <p:spPr>
              <a:xfrm rot="2830732">
                <a:off x="4591740" y="3343788"/>
                <a:ext cx="493660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6D53433-9EB1-4AD8-2413-9F7F7DB15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830732">
                <a:off x="4591740" y="3343788"/>
                <a:ext cx="493660" cy="39158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35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52</Words>
  <Application>Microsoft Macintosh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Consolas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伟</dc:creator>
  <cp:lastModifiedBy>zqtjtmnv</cp:lastModifiedBy>
  <cp:revision>11</cp:revision>
  <dcterms:created xsi:type="dcterms:W3CDTF">2022-05-22T02:42:48Z</dcterms:created>
  <dcterms:modified xsi:type="dcterms:W3CDTF">2022-05-30T05:42:44Z</dcterms:modified>
</cp:coreProperties>
</file>