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7" r:id="rId5"/>
    <p:sldId id="268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26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7E67-BB50-4BD7-800A-9A7B899F5705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C2DC8-7735-4DE5-B713-D0285E5E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installer.org/downloads/" TargetMode="External"/><Relationship Id="rId2" Type="http://schemas.openxmlformats.org/officeDocument/2006/relationships/hyperlink" Target="https://www.jetbrains.com/ruby/specials/rubymine/rubymine.html?gclid=Cj0KCQjwu_jYBRD8ARIsAC3EGCL32QwUQiHiKFZmkAvfJK96RStSoA8yrPPnR3jatUkVUNqRWWvumxQaAsyKEALw_wcB&amp;gclsrc=aw.ds.ds&amp;dclid=CIutvKzvy9sCFUGrAQod9IwPG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Automation Training</a:t>
            </a:r>
            <a:br>
              <a:rPr lang="en-US" dirty="0" smtClean="0"/>
            </a:br>
            <a:r>
              <a:rPr lang="en-US" dirty="0" smtClean="0"/>
              <a:t>Selenium-Ruby-Cucumber</a:t>
            </a:r>
            <a:br>
              <a:rPr lang="en-US" dirty="0" smtClean="0"/>
            </a:br>
            <a:r>
              <a:rPr lang="en-US" dirty="0" smtClean="0"/>
              <a:t>Day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Sejas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Environment</a:t>
            </a:r>
          </a:p>
          <a:p>
            <a:r>
              <a:rPr lang="en-US" dirty="0" smtClean="0"/>
              <a:t>Run samples to verify correct setup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RubyMine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https://www.jetbrains.com/ruby/specials/rubymine/rubymine.html?gclid=Cj0KCQjwu_jYBRD8ARIsAC3EGCL32QwUQiHiKFZmkAvfJK96RStSoA8yrPPnR3jatUkVUNqRWWvumxQaAsyKEALw_wcB&amp;gclsrc=aw.ds.ds&amp;dclid=CIutvKzvy9sCFUGrAQod9IwPGQ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SDK Installers Download </a:t>
            </a:r>
            <a:r>
              <a:rPr lang="en-US" dirty="0" smtClean="0">
                <a:hlinkClick r:id="rId3"/>
              </a:rPr>
              <a:t>https://rubyinstaller.org/downloads/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File&gt;Settings&gt;Language &amp; Frameworks - Ruby SDK and Gems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2763585"/>
            <a:ext cx="6781800" cy="362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necessary GEMS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362200"/>
            <a:ext cx="519930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feature file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75596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require 'selenium-</a:t>
            </a:r>
            <a:r>
              <a:rPr lang="en-US" dirty="0" err="1" smtClean="0"/>
              <a:t>webdriver</a:t>
            </a:r>
            <a:r>
              <a:rPr lang="en-US" dirty="0" smtClean="0"/>
              <a:t>'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Given(/^I will go to "([^"]*)"/) </a:t>
            </a:r>
            <a:r>
              <a:rPr lang="en-US" b="1" dirty="0" smtClean="0"/>
              <a:t>do </a:t>
            </a:r>
            <a:r>
              <a:rPr lang="en-US" dirty="0" smtClean="0"/>
              <a:t>|</a:t>
            </a:r>
            <a:r>
              <a:rPr lang="en-US" i="1" dirty="0" err="1" smtClean="0"/>
              <a:t>url</a:t>
            </a:r>
            <a:r>
              <a:rPr lang="en-US" dirty="0" smtClean="0"/>
              <a:t>|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chromedriver_path</a:t>
            </a:r>
            <a:r>
              <a:rPr lang="en-US" dirty="0" smtClean="0"/>
              <a:t> = </a:t>
            </a:r>
            <a:r>
              <a:rPr lang="en-US" dirty="0" err="1" smtClean="0"/>
              <a:t>File.join</a:t>
            </a:r>
            <a:r>
              <a:rPr lang="en-US" dirty="0" smtClean="0"/>
              <a:t>(</a:t>
            </a:r>
            <a:r>
              <a:rPr lang="en-US" dirty="0" err="1" smtClean="0"/>
              <a:t>File.absolute_path</a:t>
            </a:r>
            <a:r>
              <a:rPr lang="en-US" dirty="0" smtClean="0"/>
              <a:t>('c:/Selenium', </a:t>
            </a:r>
            <a:r>
              <a:rPr lang="en-US" dirty="0" err="1" smtClean="0"/>
              <a:t>File.dirname</a:t>
            </a:r>
            <a:r>
              <a:rPr lang="en-US" dirty="0" smtClean="0"/>
              <a:t>(</a:t>
            </a:r>
            <a:r>
              <a:rPr lang="en-US" b="1" dirty="0" smtClean="0"/>
              <a:t>__FILE__</a:t>
            </a:r>
            <a:r>
              <a:rPr lang="en-US" dirty="0" smtClean="0"/>
              <a:t>)),</a:t>
            </a:r>
            <a:r>
              <a:rPr lang="en-US" b="1" dirty="0" smtClean="0"/>
              <a:t>""</a:t>
            </a:r>
            <a:r>
              <a:rPr lang="en-US" dirty="0" smtClean="0"/>
              <a:t>,</a:t>
            </a:r>
            <a:r>
              <a:rPr lang="en-US" b="1" dirty="0" smtClean="0"/>
              <a:t>"chromedriver.exe"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Selenium::</a:t>
            </a:r>
            <a:r>
              <a:rPr lang="en-US" dirty="0" err="1" smtClean="0"/>
              <a:t>WebDriver</a:t>
            </a:r>
            <a:r>
              <a:rPr lang="en-US" dirty="0" smtClean="0"/>
              <a:t>::</a:t>
            </a:r>
            <a:r>
              <a:rPr lang="en-US" dirty="0" err="1" smtClean="0"/>
              <a:t>Chrome.driver_path</a:t>
            </a:r>
            <a:r>
              <a:rPr lang="en-US" dirty="0" smtClean="0"/>
              <a:t> = </a:t>
            </a:r>
            <a:r>
              <a:rPr lang="en-US" dirty="0" err="1" smtClean="0"/>
              <a:t>chromedriver_path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@driver = Selenium::</a:t>
            </a:r>
            <a:r>
              <a:rPr lang="en-US" dirty="0" err="1" smtClean="0"/>
              <a:t>WebDriver.for</a:t>
            </a:r>
            <a:r>
              <a:rPr lang="en-US" dirty="0" smtClean="0"/>
              <a:t> :chrome</a:t>
            </a:r>
            <a:br>
              <a:rPr lang="en-US" dirty="0" smtClean="0"/>
            </a:br>
            <a:r>
              <a:rPr lang="en-US" dirty="0" smtClean="0"/>
              <a:t>  @</a:t>
            </a:r>
            <a:r>
              <a:rPr lang="en-US" dirty="0" err="1" smtClean="0"/>
              <a:t>driver.navigate.to</a:t>
            </a:r>
            <a:r>
              <a:rPr lang="en-US" dirty="0" smtClean="0"/>
              <a:t> </a:t>
            </a:r>
            <a:r>
              <a:rPr lang="en-US" i="1" dirty="0" err="1" smtClean="0"/>
              <a:t>url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b="1" dirty="0" smtClean="0"/>
              <a:t>end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When(/^I send text "([^"]*)"$/) </a:t>
            </a:r>
            <a:r>
              <a:rPr lang="en-US" b="1" dirty="0" smtClean="0"/>
              <a:t>do </a:t>
            </a:r>
            <a:r>
              <a:rPr lang="en-US" dirty="0" smtClean="0"/>
              <a:t>|</a:t>
            </a:r>
            <a:r>
              <a:rPr lang="en-US" i="1" dirty="0" smtClean="0"/>
              <a:t>text</a:t>
            </a:r>
            <a:r>
              <a:rPr lang="en-US" dirty="0" smtClean="0"/>
              <a:t>|</a:t>
            </a:r>
            <a:br>
              <a:rPr lang="en-US" dirty="0" smtClean="0"/>
            </a:br>
            <a:r>
              <a:rPr lang="en-US" dirty="0" smtClean="0"/>
              <a:t>  element = @</a:t>
            </a:r>
            <a:r>
              <a:rPr lang="en-US" dirty="0" err="1" smtClean="0"/>
              <a:t>driver.find_element</a:t>
            </a:r>
            <a:r>
              <a:rPr lang="en-US" dirty="0" smtClean="0"/>
              <a:t>(:id, '</a:t>
            </a:r>
            <a:r>
              <a:rPr lang="en-US" dirty="0" err="1" smtClean="0"/>
              <a:t>lst-ib</a:t>
            </a:r>
            <a:r>
              <a:rPr lang="en-US" dirty="0" smtClean="0"/>
              <a:t>').</a:t>
            </a:r>
            <a:r>
              <a:rPr lang="en-US" dirty="0" err="1" smtClean="0"/>
              <a:t>send_keys</a:t>
            </a:r>
            <a:r>
              <a:rPr lang="en-US" dirty="0" smtClean="0"/>
              <a:t> </a:t>
            </a:r>
            <a:r>
              <a:rPr lang="en-US" i="1" dirty="0" smtClean="0"/>
              <a:t>text</a:t>
            </a:r>
            <a:r>
              <a:rPr lang="en-US" dirty="0" smtClean="0"/>
              <a:t>, :enter</a:t>
            </a:r>
            <a:br>
              <a:rPr lang="en-US" dirty="0" smtClean="0"/>
            </a:br>
            <a:r>
              <a:rPr lang="en-US" b="1" dirty="0" smtClean="0"/>
              <a:t>end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When(/^I saw the "([^"]*)" in the webpage$/) </a:t>
            </a:r>
            <a:r>
              <a:rPr lang="en-US" b="1" dirty="0" smtClean="0"/>
              <a:t>do </a:t>
            </a:r>
            <a:r>
              <a:rPr lang="en-US" dirty="0" smtClean="0"/>
              <a:t>|</a:t>
            </a:r>
            <a:r>
              <a:rPr lang="en-US" i="1" dirty="0" err="1" smtClean="0"/>
              <a:t>textVerification</a:t>
            </a:r>
            <a:r>
              <a:rPr lang="en-US" dirty="0" smtClean="0"/>
              <a:t>|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begin</a:t>
            </a:r>
            <a:br>
              <a:rPr lang="en-US" b="1" dirty="0" smtClean="0"/>
            </a:br>
            <a:r>
              <a:rPr lang="en-US" b="1" dirty="0" smtClean="0"/>
              <a:t>    </a:t>
            </a:r>
            <a:r>
              <a:rPr lang="en-US" dirty="0" smtClean="0"/>
              <a:t>@</a:t>
            </a:r>
            <a:r>
              <a:rPr lang="en-US" dirty="0" err="1" smtClean="0"/>
              <a:t>wait.until</a:t>
            </a:r>
            <a:r>
              <a:rPr lang="en-US" dirty="0" smtClean="0"/>
              <a:t> { @</a:t>
            </a:r>
            <a:r>
              <a:rPr lang="en-US" dirty="0" err="1" smtClean="0"/>
              <a:t>driver.find_element</a:t>
            </a:r>
            <a:r>
              <a:rPr lang="en-US" dirty="0" smtClean="0"/>
              <a:t>(:</a:t>
            </a:r>
            <a:r>
              <a:rPr lang="en-US" dirty="0" err="1" smtClean="0"/>
              <a:t>tag_name</a:t>
            </a:r>
            <a:r>
              <a:rPr lang="en-US" dirty="0" smtClean="0"/>
              <a:t> </a:t>
            </a:r>
            <a:r>
              <a:rPr lang="en-US" i="1" dirty="0" smtClean="0"/>
              <a:t>=&gt; </a:t>
            </a:r>
            <a:r>
              <a:rPr lang="en-US" b="1" dirty="0" smtClean="0"/>
              <a:t>"body"</a:t>
            </a:r>
            <a:r>
              <a:rPr lang="en-US" dirty="0" smtClean="0"/>
              <a:t>).</a:t>
            </a:r>
            <a:r>
              <a:rPr lang="en-US" dirty="0" err="1" smtClean="0"/>
              <a:t>text.include</a:t>
            </a:r>
            <a:r>
              <a:rPr lang="en-US" dirty="0" smtClean="0"/>
              <a:t>?(</a:t>
            </a:r>
            <a:r>
              <a:rPr lang="en-US" i="1" dirty="0" err="1" smtClean="0"/>
              <a:t>textVerification</a:t>
            </a:r>
            <a:r>
              <a:rPr lang="en-US" dirty="0" smtClean="0"/>
              <a:t>)}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rescue</a:t>
            </a:r>
            <a:br>
              <a:rPr lang="en-US" b="1" dirty="0" smtClean="0"/>
            </a:br>
            <a:r>
              <a:rPr lang="en-US" b="1" dirty="0" smtClean="0"/>
              <a:t>    </a:t>
            </a:r>
            <a:r>
              <a:rPr lang="en-US" dirty="0" smtClean="0"/>
              <a:t>puts </a:t>
            </a:r>
            <a:r>
              <a:rPr lang="en-US" b="1" dirty="0" smtClean="0"/>
              <a:t>"Failure! text is not present on the page"</a:t>
            </a:r>
            <a:br>
              <a:rPr lang="en-US" b="1" dirty="0" smtClean="0"/>
            </a:br>
            <a:r>
              <a:rPr lang="en-US" b="1" dirty="0" smtClean="0"/>
              <a:t>  end</a:t>
            </a:r>
            <a:br>
              <a:rPr lang="en-US" b="1" dirty="0" smtClean="0"/>
            </a:br>
            <a:r>
              <a:rPr lang="en-US" b="1" dirty="0" smtClean="0"/>
              <a:t>  </a:t>
            </a:r>
            <a:r>
              <a:rPr lang="en-US" dirty="0" smtClean="0"/>
              <a:t>@</a:t>
            </a:r>
            <a:r>
              <a:rPr lang="en-US" dirty="0" err="1" smtClean="0"/>
              <a:t>driver.quit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end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9017</TotalTime>
  <Words>52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Automation Training Selenium-Ruby-Cucumber Day 6</vt:lpstr>
      <vt:lpstr>Agenda</vt:lpstr>
      <vt:lpstr>Setup Environment</vt:lpstr>
      <vt:lpstr>Setup Environment</vt:lpstr>
      <vt:lpstr>GEMS</vt:lpstr>
      <vt:lpstr>Samples</vt:lpstr>
      <vt:lpstr>Step Definitions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Training Day 1</dc:title>
  <dc:creator>frank.sejas</dc:creator>
  <cp:lastModifiedBy>frank.sejas</cp:lastModifiedBy>
  <cp:revision>249</cp:revision>
  <dcterms:created xsi:type="dcterms:W3CDTF">2018-06-04T14:01:38Z</dcterms:created>
  <dcterms:modified xsi:type="dcterms:W3CDTF">2018-06-12T17:44:44Z</dcterms:modified>
</cp:coreProperties>
</file>