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D5687-DF8A-4FC3-801A-A0621946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554E2-0EA4-4506-81AA-59B6E526D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42BB0-D209-4B78-8C04-52312C33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F236F-3328-40C5-A0F2-441C51CE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4D915-7E14-44E3-ADB8-5A55C8A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6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9C5D7-6849-47CC-BC70-429F56F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EDDE79-E12B-47C2-BCF2-F9C01A15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5961A-FE6C-4980-8D8D-66477F1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02B3B-7D49-418F-9520-054A1FEA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924BF-2068-4A52-AAC6-4D5F9B50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4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6F6E3-516A-4FA4-9CDA-CF0B665BE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57E97C-1397-4D40-9867-498A6026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9B4E-96FD-404F-9AF4-93161867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5A6B6-08A7-40FC-BE32-C99DF20F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1D0C7D-809C-48D5-A1C1-91522208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86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00A24-3A29-4002-8FDB-35FD986D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9F3C1-530B-4657-98F4-D3998187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32C66-1FF0-4A20-AB3E-DB312614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E28C4-2450-4635-8477-69C1EF08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12557-621A-423B-BBB5-237C79EE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9C7AA-567A-413A-BF26-D23917D0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B74BC-DC2D-46B6-BA56-CFE99C49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CA682-8E4A-4DF1-985D-72051C5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364E7-100B-43BF-8C39-55F8E3B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992B0-1E8E-4D74-A1D0-3F9CE49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87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25F7D-8F77-4C9E-B1F1-CA56154F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2E747-6E58-419B-A2A2-FF42FE9E7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1803DF-0234-4E77-BF3E-FA48E290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AEDF8-F961-4128-BAC9-2088585F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65C83-DBA1-49CA-953D-28C8569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A5CEA7-172F-42B1-B54D-99F70FB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3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1B1A8-542B-4582-BC88-0AE0CA03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0B0D3-DC6C-4EB6-8FDB-D32E6591A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3D4DD-78D9-48F9-9C8B-E5505A2D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9B50FF-43FA-489B-9DB2-94179EB07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200113-D204-44E0-AE65-79861E557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598E32-101F-4CD4-9B5B-CF39602C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B04AAE-11ED-48B8-86A7-5D0B0F5B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449522-223B-453B-8AD1-7DBDED9F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68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376C-2B49-4C78-8522-8D6D0CBA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880822-3524-4C8F-864A-094F136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BE264F-89A7-479A-9D90-21B101E9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E45199-A95C-44E0-BCD6-CDD6AF8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F7CF5-1887-4068-A178-4537F504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2A36AE-6159-4894-ACD1-EA311E23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E9EC1-A121-4B74-8CB2-1202EE72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4039-AE4B-4C68-9C3F-CD3DF965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F4076-B4F9-4EF9-A188-2CAEE124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54AEA8-E0D3-403F-A0C6-1E0471F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49FF51-9826-4162-B098-93700B27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CAFC1-E015-479C-B346-62C535B3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FB769B-5087-4D25-8AF5-F1BD87E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17C15-68FD-43E3-9FE5-678600E7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C657E-EEC4-4C51-A442-C7E97533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6D48A2-0D6E-4ED7-8C2E-DFD55598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0142F-3650-4ACC-B405-A9F8B747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9EAE0-8959-46C8-9666-F9241DDD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7E5F01-483F-4B51-A3EA-323583D0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FA4E20-81F2-4F35-9229-F61F01DA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C20C8-6767-4111-A00D-10010A2A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FD50A-CB98-42B5-9869-EC4EAA72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447-83D7-493C-8466-2C233F8F83F6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9DBB2-D66F-4937-8B6B-7FDB9294D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4B02F-AF40-4F51-B0FD-5F91601F8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26B1-2681-4344-AE93-0BCB0E5E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394E22-6914-48C2-A42E-FC5DE5C9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724107"/>
            <a:ext cx="9795164" cy="54097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B017B6-24FF-44A3-8EC3-EA4B491CE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31473-EFA0-4559-B9C9-63D7069E9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95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SELVINO DE SOUSA</dc:creator>
  <cp:lastModifiedBy>FERNANDO SELVINO DE SOUSA</cp:lastModifiedBy>
  <cp:revision>1</cp:revision>
  <dcterms:created xsi:type="dcterms:W3CDTF">2020-01-15T01:11:36Z</dcterms:created>
  <dcterms:modified xsi:type="dcterms:W3CDTF">2020-01-15T01:14:24Z</dcterms:modified>
</cp:coreProperties>
</file>