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16802-DED8-4959-9D7D-960C2FB45AD5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AD7BF-0B33-4A35-B7DF-6F4031B486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3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AD7BF-0B33-4A35-B7DF-6F4031B486E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8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F32B7-D13E-1E45-B5F9-20E00B46A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40FB8E-7D36-B196-ED16-70F0C71C9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9A0DDD-7EA0-6975-3316-9877E526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C43B-2BE8-429E-9D46-53598EA212C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6287FB-A232-D637-27EB-EA3F33D3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795460-2DDC-C874-9BC6-BF92A6B2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96D-BB00-4F32-9D2A-21739234E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6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71833-B76C-1C7C-CC39-BC54F0FA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EFDC8A-FD54-A6B1-5026-C4D1D5276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B31EE-8BDF-465E-EB7E-168ECED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C43B-2BE8-429E-9D46-53598EA212C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CB8C2-2A21-BF62-D45C-DA5A2768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8F7AE-CA1B-FFA9-D4BF-23394F71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96D-BB00-4F32-9D2A-21739234E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64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35A4A7-623C-0C30-A12F-0C90D3B80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BDF4C0-103E-2114-D710-0A4387D50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634B7-0F7F-64BC-3DDB-010B309D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C43B-2BE8-429E-9D46-53598EA212C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E210B-9B61-8058-9104-3BA1AE94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8F4CF-1C8C-8BE2-8C95-49847DB4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96D-BB00-4F32-9D2A-21739234E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98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FCA43-0D46-4233-94E9-D28766FA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B2C999-6CD9-2B32-710C-BCC7ECC3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84603-CD3F-A29C-FED7-D60CCB6E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C43B-2BE8-429E-9D46-53598EA212C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FEDB7C-6211-42AE-A5A9-EB5057BC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4494B3-E745-A4D9-E8BC-8E8835DF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96D-BB00-4F32-9D2A-21739234E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55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1B7AF-F6CA-3F87-1B46-53602EC7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83E45-0954-3EAF-C50B-47E50B6A4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8B6CB-0DEE-342E-2A6C-96F89753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C43B-2BE8-429E-9D46-53598EA212C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823DDE-90B8-9DED-B44A-DA2084C2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DCA884-2F22-65C6-1FD9-28C60439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96D-BB00-4F32-9D2A-21739234E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91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53675-0EEE-8D9D-A973-318F755E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65A774-AB1C-C73B-92B6-C36A0F052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E02FD6-0DBA-8F95-5958-61C9BA53C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41CA72-579E-D44D-78E6-50B9ECBF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C43B-2BE8-429E-9D46-53598EA212C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2ED514-508F-6421-0BC6-6E9F70A8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8CBA61-2DAB-B869-72EE-AA5C8F18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96D-BB00-4F32-9D2A-21739234E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57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E7A27-9753-DDAA-60E0-40190071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9ADA23-2FE3-A145-D597-996F0874F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B70989-FF85-5CF4-3CE9-91FD3E6D7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563C0E-BADF-E7D7-95FE-A55EEFDF8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EFC862-2A26-495C-3A87-7A9A7CFC8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A10D3C-C531-9ED3-FC09-7C1F0BF1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C43B-2BE8-429E-9D46-53598EA212C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C32980-A9BC-26BC-75B1-3CA0CB3E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0EC7DB-751F-6EE7-C15F-73D9962A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96D-BB00-4F32-9D2A-21739234E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2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E693C-B1F7-2AB2-09B9-9AB1A1B9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74745C-527E-9D80-2852-BAFC83E2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C43B-2BE8-429E-9D46-53598EA212C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F201FC-43BC-F4E8-CEF8-F31F874A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D0A08-E778-599D-4038-EB5919E8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96D-BB00-4F32-9D2A-21739234E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5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167B79-3508-77C0-CC09-220C0695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C43B-2BE8-429E-9D46-53598EA212C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579216-D8C4-7F4A-3113-7B810FAD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71947E-1388-16C4-9002-3964DE02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96D-BB00-4F32-9D2A-21739234E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4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3C4DA-645B-1644-97BF-C19AD782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A0AD6-19A3-C0F6-7FF2-CB1B468B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F93F32-A9EC-B9AD-F986-DCE6529F8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9A3C59-7204-ACB1-515E-F70284C8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C43B-2BE8-429E-9D46-53598EA212C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DB395-14C3-5744-BCD5-C908886E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E70159-E55F-21EA-17F8-BAC2F6D4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96D-BB00-4F32-9D2A-21739234E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54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14FB0-27E1-321C-3F40-2586A12B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B8FF9F-02F3-ADFD-9386-5A02F918E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1D67C9-1A86-BE64-DA79-FE123B4E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C43C4-53F3-C661-84DB-413A8BA3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C43B-2BE8-429E-9D46-53598EA212C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75E7B3-5C5E-3884-3454-A359C373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2E9E2A-2490-3E28-F583-39CE272D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196D-BB00-4F32-9D2A-21739234E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09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72C672-C297-A15B-5381-516E1917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73BD66-8BE6-3354-B328-D863FA560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47FDB-FD9E-C669-127E-FAA3173CB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2EC43B-2BE8-429E-9D46-53598EA212C2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E01B1-28C4-791A-09CF-8CD705462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21CD53-0764-86A2-A1A5-CE050D0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B196D-BB00-4F32-9D2A-21739234E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1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B20CE-7436-637A-D207-4FA2AAA11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47758"/>
            <a:ext cx="10908323" cy="1985016"/>
          </a:xfrm>
        </p:spPr>
        <p:txBody>
          <a:bodyPr/>
          <a:lstStyle/>
          <a:p>
            <a:r>
              <a:rPr lang="en-GB" dirty="0"/>
              <a:t>blurring</a:t>
            </a:r>
          </a:p>
          <a:p>
            <a:r>
              <a:rPr lang="en-GB" dirty="0"/>
              <a:t>edge</a:t>
            </a:r>
            <a:r>
              <a:rPr lang="de-DE" dirty="0"/>
              <a:t> </a:t>
            </a:r>
            <a:r>
              <a:rPr lang="en-GB" dirty="0"/>
              <a:t>detection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49A95F1-B111-D261-FC16-A16F668B976C}"/>
              </a:ext>
            </a:extLst>
          </p:cNvPr>
          <p:cNvSpPr txBox="1">
            <a:spLocks/>
          </p:cNvSpPr>
          <p:nvPr/>
        </p:nvSpPr>
        <p:spPr>
          <a:xfrm>
            <a:off x="1112018" y="825347"/>
            <a:ext cx="9144000" cy="111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Image </a:t>
            </a:r>
            <a:r>
              <a:rPr lang="en-GB" dirty="0"/>
              <a:t>processing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0989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87"/>
    </mc:Choice>
    <mc:Fallback>
      <p:transition spd="slow" advTm="8787"/>
    </mc:Fallback>
  </mc:AlternateContent>
  <p:extLst>
    <p:ext uri="{3A86A75C-4F4B-4683-9AE1-C65F6400EC91}">
      <p14:laserTraceLst xmlns:p14="http://schemas.microsoft.com/office/powerpoint/2010/main">
        <p14:tracePtLst>
          <p14:tracePt t="7362" x="7905750" y="603250"/>
          <p14:tracePt t="7379" x="7829550" y="654050"/>
          <p14:tracePt t="7386" x="7735888" y="719138"/>
          <p14:tracePt t="7405" x="7605713" y="884238"/>
          <p14:tracePt t="7422" x="7500938" y="1077913"/>
          <p14:tracePt t="7428" x="7440613" y="1187450"/>
          <p14:tracePt t="7447" x="7356475" y="1338263"/>
          <p14:tracePt t="7452" x="7191375" y="1622425"/>
          <p14:tracePt t="7468" x="6907213" y="1971675"/>
          <p14:tracePt t="7487" x="6502400" y="2474913"/>
          <p14:tracePt t="7493" x="6323013" y="2720975"/>
          <p14:tracePt t="7511" x="5973763" y="3214688"/>
          <p14:tracePt t="7526" x="5813425" y="3503613"/>
          <p14:tracePt t="7548" x="5608638" y="3883025"/>
          <p14:tracePt t="7565" x="5489575" y="4057650"/>
          <p14:tracePt t="7572" x="5440363" y="4127500"/>
          <p14:tracePt t="7591" x="5335588" y="4276725"/>
          <p14:tracePt t="7596" x="5270500" y="4352925"/>
          <p14:tracePt t="7617" x="5095875" y="4516438"/>
          <p14:tracePt t="7623" x="4921250" y="4662488"/>
          <p14:tracePt t="7649" x="4052888" y="5345113"/>
          <p14:tracePt t="7666" x="3697288" y="5570538"/>
          <p14:tracePt t="7685" x="3468688" y="5675313"/>
          <p14:tracePt t="7691" x="3368675" y="5729288"/>
          <p14:tracePt t="7707" x="3208338" y="5834063"/>
          <p14:tracePt t="7720" x="3103563" y="5924550"/>
          <p14:tracePt t="7729" x="3063875" y="5969000"/>
          <p14:tracePt t="7741" x="3028950" y="6010275"/>
          <p14:tracePt t="7743" x="2998788" y="6045200"/>
          <p14:tracePt t="7758" x="2974975" y="6073775"/>
          <p14:tracePt t="7760" x="2940050" y="6115050"/>
          <p14:tracePt t="7774" x="2894013" y="6138863"/>
          <p14:tracePt t="7777" x="2844800" y="6189663"/>
          <p14:tracePt t="7791" x="2770188" y="6229350"/>
          <p14:tracePt t="7794" x="2724150" y="6259513"/>
          <p14:tracePt t="7809" x="2665413" y="6289675"/>
          <p14:tracePt t="7812" x="2595563" y="6318250"/>
          <p14:tracePt t="7825" x="2544763" y="6348413"/>
          <p14:tracePt t="7848" x="2311400" y="6499225"/>
          <p14:tracePt t="7859" x="2246313" y="6548438"/>
          <p14:tracePt t="7875" x="2135188" y="6657975"/>
          <p14:tracePt t="7880" x="2095500" y="6708775"/>
          <p14:tracePt t="7892" x="2060575" y="6743700"/>
          <p14:tracePt t="7897" x="2036763" y="6778625"/>
          <p14:tracePt t="7912" x="2001838" y="6843713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05749-6C7D-FD8A-B37A-2C22FC39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Blurring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5E41B-AA35-70C2-BECE-46B6626A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31" y="1610940"/>
            <a:ext cx="10515600" cy="4351338"/>
          </a:xfrm>
        </p:spPr>
        <p:txBody>
          <a:bodyPr/>
          <a:lstStyle/>
          <a:p>
            <a:r>
              <a:rPr lang="en-GB" dirty="0"/>
              <a:t>Gaussian blurring kernel </a:t>
            </a:r>
            <a:br>
              <a:rPr lang="en-GB" dirty="0"/>
            </a:br>
            <a:r>
              <a:rPr lang="en-GB" dirty="0"/>
              <a:t>without * 1/16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E50587-0E64-EF28-3FB0-390929C5F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20" y="3593213"/>
            <a:ext cx="714475" cy="628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907CAB-888F-E7D4-EC8E-723D4871E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26" y="2653359"/>
            <a:ext cx="3444816" cy="309364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3C67533-F1ED-F029-6E87-CE9B00F3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003" y="1184744"/>
            <a:ext cx="4195709" cy="53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3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614"/>
    </mc:Choice>
    <mc:Fallback>
      <p:transition spd="slow" advTm="40614"/>
    </mc:Fallback>
  </mc:AlternateContent>
  <p:extLst>
    <p:ext uri="{3A86A75C-4F4B-4683-9AE1-C65F6400EC91}">
      <p14:laserTraceLst xmlns:p14="http://schemas.microsoft.com/office/powerpoint/2010/main">
        <p14:tracePtLst>
          <p14:tracePt t="4060" x="1855788" y="6648450"/>
          <p14:tracePt t="4085" x="1692275" y="6378575"/>
          <p14:tracePt t="4104" x="1597025" y="6169025"/>
          <p14:tracePt t="4110" x="1562100" y="6069013"/>
          <p14:tracePt t="4130" x="1443038" y="5740400"/>
          <p14:tracePt t="4155" x="1366838" y="5430838"/>
          <p14:tracePt t="4171" x="1347788" y="5321300"/>
          <p14:tracePt t="4177" x="1322388" y="5146675"/>
          <p14:tracePt t="4195" x="1301750" y="4995863"/>
          <p14:tracePt t="4201" x="1301750" y="4926013"/>
          <p14:tracePt t="4221" x="1296988" y="4830763"/>
          <p14:tracePt t="4240" x="1287463" y="4732338"/>
          <p14:tracePt t="4246" x="1277938" y="4676775"/>
          <p14:tracePt t="4251" x="1277938" y="4621213"/>
          <p14:tracePt t="4270" x="1257300" y="4511675"/>
          <p14:tracePt t="4288" x="1247775" y="4387850"/>
          <p14:tracePt t="4293" x="1243013" y="4332288"/>
          <p14:tracePt t="4306" x="1231900" y="4222750"/>
          <p14:tracePt t="4319" x="1222375" y="4162425"/>
          <p14:tracePt t="4337" x="1222375" y="4137025"/>
          <p14:tracePt t="4354" x="1222375" y="4122738"/>
          <p14:tracePt t="4404" x="1222375" y="4117975"/>
          <p14:tracePt t="4496" x="1208088" y="4137025"/>
          <p14:tracePt t="4512" x="1187450" y="4202113"/>
          <p14:tracePt t="4532" x="1177925" y="4252913"/>
          <p14:tracePt t="4553" x="1152525" y="4357688"/>
          <p14:tracePt t="4573" x="1147763" y="4411663"/>
          <p14:tracePt t="4578" x="1147763" y="4422775"/>
          <p14:tracePt t="4584" x="1147763" y="4437063"/>
          <p14:tracePt t="4601" x="1147763" y="4446588"/>
          <p14:tracePt t="4624" x="1147763" y="4452938"/>
          <p14:tracePt t="5064" x="1162050" y="4462463"/>
          <p14:tracePt t="5082" x="1187450" y="4467225"/>
          <p14:tracePt t="5104" x="1217613" y="4471988"/>
          <p14:tracePt t="5122" x="1231900" y="4471988"/>
          <p14:tracePt t="5128" x="1243013" y="4476750"/>
          <p14:tracePt t="5145" x="1252538" y="4487863"/>
          <p14:tracePt t="5168" x="1257300" y="4492625"/>
          <p14:tracePt t="5195" x="1266825" y="4492625"/>
          <p14:tracePt t="5720" x="1262063" y="4492625"/>
          <p14:tracePt t="5733" x="1262063" y="4497388"/>
          <p14:tracePt t="5770" x="1257300" y="4497388"/>
          <p14:tracePt t="6537" x="1252538" y="4497388"/>
          <p14:tracePt t="6577" x="1252538" y="4502150"/>
          <p14:tracePt t="6616" x="1247775" y="4502150"/>
          <p14:tracePt t="6689" x="1243013" y="4502150"/>
          <p14:tracePt t="6712" x="1243013" y="4506913"/>
          <p14:tracePt t="6735" x="1238250" y="4506913"/>
          <p14:tracePt t="8480" x="1247775" y="4506913"/>
          <p14:tracePt t="8498" x="1308100" y="4516438"/>
          <p14:tracePt t="8505" x="1331913" y="4516438"/>
          <p14:tracePt t="8529" x="1373188" y="4522788"/>
          <p14:tracePt t="8536" x="1382713" y="4522788"/>
          <p14:tracePt t="8554" x="1417638" y="4522788"/>
          <p14:tracePt t="8573" x="1452563" y="4522788"/>
          <p14:tracePt t="8580" x="1471613" y="4522788"/>
          <p14:tracePt t="8596" x="1517650" y="4522788"/>
          <p14:tracePt t="8612" x="1557338" y="4522788"/>
          <p14:tracePt t="8617" x="1582738" y="4511675"/>
          <p14:tracePt t="8635" x="1606550" y="4511675"/>
          <p14:tracePt t="8653" x="1631950" y="4506913"/>
          <p14:tracePt t="8658" x="1646238" y="4497388"/>
          <p14:tracePt t="8679" x="1671638" y="4487863"/>
          <p14:tracePt t="8699" x="1697038" y="4481513"/>
          <p14:tracePt t="8719" x="1731963" y="4471988"/>
          <p14:tracePt t="8724" x="1741488" y="4467225"/>
          <p14:tracePt t="8729" x="1766888" y="4452938"/>
          <p14:tracePt t="8749" x="1776413" y="4446588"/>
          <p14:tracePt t="8754" x="1781175" y="4441825"/>
          <p14:tracePt t="8772" x="1797050" y="4432300"/>
          <p14:tracePt t="8777" x="1820863" y="4422775"/>
          <p14:tracePt t="8798" x="1851025" y="4402138"/>
          <p14:tracePt t="8803" x="1866900" y="4387850"/>
          <p14:tracePt t="8824" x="1906588" y="4352925"/>
          <p14:tracePt t="8832" x="1920875" y="4337050"/>
          <p14:tracePt t="8857" x="1946275" y="4306888"/>
          <p14:tracePt t="8877" x="1951038" y="4292600"/>
          <p14:tracePt t="8881" x="1966913" y="4271963"/>
          <p14:tracePt t="8901" x="1976438" y="4237038"/>
          <p14:tracePt t="8906" x="1990725" y="4222750"/>
          <p14:tracePt t="8923" x="2001838" y="4206875"/>
          <p14:tracePt t="8944" x="2011363" y="4171950"/>
          <p14:tracePt t="8949" x="2020888" y="4157663"/>
          <p14:tracePt t="8953" x="2025650" y="4157663"/>
          <p14:tracePt t="8974" x="2025650" y="4152900"/>
          <p14:tracePt t="9031" x="2025650" y="4148138"/>
          <p14:tracePt t="9045" x="2025650" y="4143375"/>
          <p14:tracePt t="9060" x="2025650" y="4137025"/>
          <p14:tracePt t="9064" x="2025650" y="4127500"/>
          <p14:tracePt t="9084" x="2025650" y="4122738"/>
          <p14:tracePt t="9149" x="2025650" y="4117975"/>
          <p14:tracePt t="9177" x="2016125" y="4113213"/>
          <p14:tracePt t="9199" x="2006600" y="4102100"/>
          <p14:tracePt t="9219" x="2001838" y="4097338"/>
          <p14:tracePt t="9224" x="1995488" y="4097338"/>
          <p14:tracePt t="9245" x="1995488" y="4083050"/>
          <p14:tracePt t="9249" x="1990725" y="4083050"/>
          <p14:tracePt t="9273" x="1990725" y="4078288"/>
          <p14:tracePt t="9278" x="1990725" y="4073525"/>
          <p14:tracePt t="9310" x="1985963" y="4073525"/>
          <p14:tracePt t="9337" x="1985963" y="4067175"/>
          <p14:tracePt t="9354" x="1981200" y="4062413"/>
          <p14:tracePt t="9372" x="1966913" y="4052888"/>
          <p14:tracePt t="9376" x="1960563" y="4043363"/>
          <p14:tracePt t="9400" x="1955800" y="4038600"/>
          <p14:tracePt t="9553" x="1951038" y="4038600"/>
          <p14:tracePt t="9569" x="1946275" y="4032250"/>
          <p14:tracePt t="9589" x="1931988" y="4027488"/>
          <p14:tracePt t="9594" x="1925638" y="4027488"/>
          <p14:tracePt t="9612" x="1920875" y="4022725"/>
          <p14:tracePt t="9784" x="1941513" y="4022725"/>
          <p14:tracePt t="9801" x="1995488" y="4038600"/>
          <p14:tracePt t="9818" x="2030413" y="4052888"/>
          <p14:tracePt t="9825" x="2041525" y="4052888"/>
          <p14:tracePt t="9833" x="2055813" y="4052888"/>
          <p14:tracePt t="9853" x="2065338" y="4057650"/>
          <p14:tracePt t="9863" x="2071688" y="4057650"/>
          <p14:tracePt t="9869" x="2085975" y="4062413"/>
          <p14:tracePt t="9875" x="2095500" y="4062413"/>
          <p14:tracePt t="9896" x="2151063" y="4062413"/>
          <p14:tracePt t="9903" x="2200275" y="4073525"/>
          <p14:tracePt t="9928" x="2251075" y="4078288"/>
          <p14:tracePt t="9931" x="2276475" y="4078288"/>
          <p14:tracePt t="9936" x="2286000" y="4078288"/>
          <p14:tracePt t="9946" x="2300288" y="4078288"/>
          <p14:tracePt t="9974" x="2320925" y="4078288"/>
          <p14:tracePt t="9992" x="2330450" y="4078288"/>
          <p14:tracePt t="10017" x="2355850" y="4078288"/>
          <p14:tracePt t="10027" x="2365375" y="4078288"/>
          <p14:tracePt t="10043" x="2395538" y="4078288"/>
          <p14:tracePt t="10060" x="2409825" y="4078288"/>
          <p14:tracePt t="10076" x="2435225" y="4073525"/>
          <p14:tracePt t="10093" x="2465388" y="4057650"/>
          <p14:tracePt t="10097" x="2479675" y="4057650"/>
          <p14:tracePt t="10109" x="2490788" y="4048125"/>
          <p14:tracePt t="10112" x="2505075" y="4048125"/>
          <p14:tracePt t="10126" x="2520950" y="4043363"/>
          <p14:tracePt t="10129" x="2530475" y="4043363"/>
          <p14:tracePt t="10143" x="2535238" y="4038600"/>
          <p14:tracePt t="10146" x="2549525" y="4032250"/>
          <p14:tracePt t="10158" x="2555875" y="4027488"/>
          <p14:tracePt t="10161" x="2565400" y="4027488"/>
          <p14:tracePt t="10175" x="2595563" y="4013200"/>
          <p14:tracePt t="10191" x="2600325" y="4008438"/>
          <p14:tracePt t="10209" x="2609850" y="4008438"/>
          <p14:tracePt t="10226" x="2630488" y="3997325"/>
          <p14:tracePt t="10241" x="2654300" y="3987800"/>
          <p14:tracePt t="10259" x="2674938" y="3983038"/>
          <p14:tracePt t="10262" x="2679700" y="3973513"/>
          <p14:tracePt t="10281" x="2684463" y="3973513"/>
          <p14:tracePt t="10312" x="2689225" y="3973513"/>
          <p14:tracePt t="10735" x="2695575" y="3973513"/>
          <p14:tracePt t="10776" x="2700338" y="3973513"/>
          <p14:tracePt t="10796" x="2709863" y="3978275"/>
          <p14:tracePt t="10816" x="2740025" y="4003675"/>
          <p14:tracePt t="10842" x="2749550" y="4008438"/>
          <p14:tracePt t="10861" x="2765425" y="4008438"/>
          <p14:tracePt t="10867" x="2774950" y="4008438"/>
          <p14:tracePt t="10888" x="2809875" y="4008438"/>
          <p14:tracePt t="10895" x="2819400" y="4008438"/>
          <p14:tracePt t="10915" x="2874963" y="4008438"/>
          <p14:tracePt t="10921" x="2924175" y="4008438"/>
          <p14:tracePt t="10943" x="2989263" y="3997325"/>
          <p14:tracePt t="10969" x="3014663" y="3992563"/>
          <p14:tracePt t="10975" x="3049588" y="3983038"/>
          <p14:tracePt t="10992" x="3068638" y="3978275"/>
          <p14:tracePt t="11009" x="3079750" y="3978275"/>
          <p14:tracePt t="11025" x="3079750" y="3973513"/>
          <p14:tracePt t="11042" x="3089275" y="3973513"/>
          <p14:tracePt t="11121" x="3094038" y="3973513"/>
          <p14:tracePt t="11144" x="3133725" y="3987800"/>
          <p14:tracePt t="11163" x="3179763" y="4003675"/>
          <p14:tracePt t="11184" x="3194050" y="4008438"/>
          <p14:tracePt t="11225" x="3194050" y="4013200"/>
          <p14:tracePt t="11241" x="3198813" y="4017963"/>
          <p14:tracePt t="11260" x="3198813" y="4022725"/>
          <p14:tracePt t="11266" x="3214688" y="4027488"/>
          <p14:tracePt t="11285" x="3238500" y="4032250"/>
          <p14:tracePt t="11291" x="3263900" y="4032250"/>
          <p14:tracePt t="11313" x="3348038" y="4032250"/>
          <p14:tracePt t="11337" x="3398838" y="4048125"/>
          <p14:tracePt t="11343" x="3443288" y="4057650"/>
          <p14:tracePt t="11361" x="3468688" y="4057650"/>
          <p14:tracePt t="11377" x="3503613" y="4062413"/>
          <p14:tracePt t="11381" x="3517900" y="4062413"/>
          <p14:tracePt t="11397" x="3538538" y="4062413"/>
          <p14:tracePt t="11401" x="3548063" y="4062413"/>
          <p14:tracePt t="11412" x="3573463" y="4062413"/>
          <p14:tracePt t="11415" x="3592513" y="4073525"/>
          <p14:tracePt t="11427" x="3608388" y="4073525"/>
          <p14:tracePt t="11430" x="3617913" y="4078288"/>
          <p14:tracePt t="11443" x="3627438" y="4078288"/>
          <p14:tracePt t="11447" x="3638550" y="4078288"/>
          <p14:tracePt t="11463" x="3652838" y="4078288"/>
          <p14:tracePt t="11466" x="3662363" y="4087813"/>
          <p14:tracePt t="11479" x="3687763" y="4087813"/>
          <p14:tracePt t="11482" x="3708400" y="4087813"/>
          <p14:tracePt t="11486" x="3717925" y="4087813"/>
          <p14:tracePt t="11499" x="3743325" y="4092575"/>
          <p14:tracePt t="11502" x="3762375" y="4092575"/>
          <p14:tracePt t="11516" x="3778250" y="4092575"/>
          <p14:tracePt t="11521" x="3787775" y="4092575"/>
          <p14:tracePt t="11535" x="3792538" y="4092575"/>
          <p14:tracePt t="11561" x="3797300" y="4092575"/>
          <p14:tracePt t="12890" x="3808413" y="4092575"/>
          <p14:tracePt t="12909" x="3832225" y="4057650"/>
          <p14:tracePt t="12929" x="3878263" y="4013200"/>
          <p14:tracePt t="12951" x="3887788" y="4003675"/>
          <p14:tracePt t="12957" x="3887788" y="3997325"/>
          <p14:tracePt t="12975" x="3892550" y="3992563"/>
          <p14:tracePt t="12995" x="3897313" y="3987800"/>
          <p14:tracePt t="13010" x="3913188" y="3978275"/>
          <p14:tracePt t="13032" x="3917950" y="3968750"/>
          <p14:tracePt t="13046" x="3922713" y="3968750"/>
          <p14:tracePt t="13049" x="3927475" y="3962400"/>
          <p14:tracePt t="13061" x="3932238" y="3957638"/>
          <p14:tracePt t="13064" x="3948113" y="3952875"/>
          <p14:tracePt t="13078" x="3952875" y="3938588"/>
          <p14:tracePt t="13080" x="3978275" y="3922713"/>
          <p14:tracePt t="13095" x="3983038" y="3908425"/>
          <p14:tracePt t="13111" x="4027488" y="3863975"/>
          <p14:tracePt t="13127" x="4037013" y="3852863"/>
          <p14:tracePt t="13145" x="4041775" y="3848100"/>
          <p14:tracePt t="13161" x="4048125" y="3848100"/>
          <p14:tracePt t="13178" x="4048125" y="3843338"/>
          <p14:tracePt t="13197" x="4052888" y="3843338"/>
          <p14:tracePt t="13213" x="4067175" y="3838575"/>
          <p14:tracePt t="13229" x="4083050" y="3822700"/>
          <p14:tracePt t="13231" x="4092575" y="3813175"/>
          <p14:tracePt t="13246" x="4102100" y="3808413"/>
          <p14:tracePt t="13249" x="4106863" y="3803650"/>
          <p14:tracePt t="13261" x="4111625" y="3803650"/>
          <p14:tracePt t="13265" x="4111625" y="3798888"/>
          <p14:tracePt t="13285" x="4117975" y="3798888"/>
          <p14:tracePt t="13384" x="4111625" y="3798888"/>
          <p14:tracePt t="13399" x="4111625" y="3803650"/>
          <p14:tracePt t="13404" x="4097338" y="3813175"/>
          <p14:tracePt t="13408" x="4092575" y="3817938"/>
          <p14:tracePt t="13430" x="4071938" y="3843338"/>
          <p14:tracePt t="13448" x="4048125" y="3868738"/>
          <p14:tracePt t="13471" x="4022725" y="3892550"/>
          <p14:tracePt t="13493" x="4006850" y="3908425"/>
          <p14:tracePt t="13509" x="3992563" y="3922713"/>
          <p14:tracePt t="13514" x="3987800" y="3922713"/>
          <p14:tracePt t="13533" x="3978275" y="3933825"/>
          <p14:tracePt t="13537" x="3971925" y="3938588"/>
          <p14:tracePt t="13557" x="3957638" y="3943350"/>
          <p14:tracePt t="13577" x="3937000" y="3962400"/>
          <p14:tracePt t="13601" x="3902075" y="3992563"/>
          <p14:tracePt t="13622" x="3883025" y="4008438"/>
          <p14:tracePt t="13627" x="3871913" y="4013200"/>
          <p14:tracePt t="13650" x="3862388" y="4017963"/>
          <p14:tracePt t="13673" x="3843338" y="4032250"/>
          <p14:tracePt t="13681" x="3832225" y="4038600"/>
          <p14:tracePt t="13705" x="3783013" y="4057650"/>
          <p14:tracePt t="13725" x="3732213" y="4078288"/>
          <p14:tracePt t="13731" x="3708400" y="4087813"/>
          <p14:tracePt t="13749" x="3652838" y="4108450"/>
          <p14:tracePt t="13776" x="3557588" y="4157663"/>
          <p14:tracePt t="13784" x="3503613" y="4183063"/>
          <p14:tracePt t="13809" x="3438525" y="4213225"/>
          <p14:tracePt t="13831" x="3398838" y="4232275"/>
          <p14:tracePt t="13836" x="3389313" y="4232275"/>
          <p14:tracePt t="13846" x="3373438" y="4237038"/>
          <p14:tracePt t="13866" x="3328988" y="4262438"/>
          <p14:tracePt t="13872" x="3284538" y="4283075"/>
          <p14:tracePt t="13898" x="3208338" y="4313238"/>
          <p14:tracePt t="13918" x="3168650" y="4337050"/>
          <p14:tracePt t="13923" x="3144838" y="4341813"/>
          <p14:tracePt t="13930" x="3124200" y="4352925"/>
          <p14:tracePt t="13954" x="3089275" y="4362450"/>
          <p14:tracePt t="13976" x="3079750" y="4371975"/>
          <p14:tracePt t="14088" x="3074988" y="4376738"/>
          <p14:tracePt t="14144" x="3068638" y="4376738"/>
          <p14:tracePt t="14172" x="3068638" y="4383088"/>
          <p14:tracePt t="14240" x="3059113" y="4383088"/>
          <p14:tracePt t="14332" x="3063875" y="4383088"/>
          <p14:tracePt t="14336" x="3074988" y="4383088"/>
          <p14:tracePt t="14353" x="3094038" y="4383088"/>
          <p14:tracePt t="14371" x="3109913" y="4383088"/>
          <p14:tracePt t="14377" x="3124200" y="4387850"/>
          <p14:tracePt t="14400" x="3159125" y="4387850"/>
          <p14:tracePt t="14409" x="3173413" y="4387850"/>
          <p14:tracePt t="14427" x="3198813" y="4387850"/>
          <p14:tracePt t="14448" x="3243263" y="4387850"/>
          <p14:tracePt t="14465" x="3298825" y="4397375"/>
          <p14:tracePt t="14503" x="3382963" y="4402138"/>
          <p14:tracePt t="14507" x="3413125" y="4402138"/>
          <p14:tracePt t="14514" x="3463925" y="4411663"/>
          <p14:tracePt t="14536" x="3598863" y="4411663"/>
          <p14:tracePt t="14541" x="3652838" y="4411663"/>
          <p14:tracePt t="14560" x="3732213" y="4411663"/>
          <p14:tracePt t="14581" x="3762375" y="4411663"/>
          <p14:tracePt t="14586" x="3767138" y="4411663"/>
          <p14:tracePt t="14601" x="3773488" y="4411663"/>
          <p14:tracePt t="14622" x="3778250" y="4411663"/>
          <p14:tracePt t="14637" x="3783013" y="4411663"/>
          <p14:tracePt t="14657" x="3787775" y="4411663"/>
          <p14:tracePt t="14701" x="3792538" y="4411663"/>
          <p14:tracePt t="14723" x="3808413" y="4411663"/>
          <p14:tracePt t="14729" x="3817938" y="4411663"/>
          <p14:tracePt t="14748" x="3843338" y="4406900"/>
          <p14:tracePt t="14752" x="3848100" y="4402138"/>
          <p14:tracePt t="14766" x="3862388" y="4397375"/>
          <p14:tracePt t="14783" x="3867150" y="4392613"/>
          <p14:tracePt t="14786" x="3871913" y="4387850"/>
          <p14:tracePt t="14798" x="3878263" y="4387850"/>
          <p14:tracePt t="14801" x="3883025" y="4383088"/>
          <p14:tracePt t="14818" x="3887788" y="4376738"/>
          <p14:tracePt t="14823" x="3906838" y="4348163"/>
          <p14:tracePt t="14836" x="3922713" y="4332288"/>
          <p14:tracePt t="14840" x="3927475" y="4327525"/>
          <p14:tracePt t="14856" x="3948113" y="4318000"/>
          <p14:tracePt t="14870" x="3952875" y="4306888"/>
          <p14:tracePt t="14886" x="3962400" y="4292600"/>
          <p14:tracePt t="14889" x="3978275" y="4276725"/>
          <p14:tracePt t="14903" x="4002088" y="4241800"/>
          <p14:tracePt t="14931" x="4022725" y="4206875"/>
          <p14:tracePt t="14948" x="4032250" y="4183063"/>
          <p14:tracePt t="14951" x="4041775" y="4167188"/>
          <p14:tracePt t="14964" x="4048125" y="4162425"/>
          <p14:tracePt t="14967" x="4052888" y="4152900"/>
          <p14:tracePt t="14983" x="4052888" y="4132263"/>
          <p14:tracePt t="14986" x="4057650" y="4117975"/>
          <p14:tracePt t="14999" x="4067175" y="4092575"/>
          <p14:tracePt t="15003" x="4071938" y="4062413"/>
          <p14:tracePt t="15007" x="4083050" y="4043363"/>
          <p14:tracePt t="15019" x="4087813" y="4027488"/>
          <p14:tracePt t="15022" x="4092575" y="4013200"/>
          <p14:tracePt t="15035" x="4102100" y="4008438"/>
          <p14:tracePt t="15040" x="4102100" y="4003675"/>
          <p14:tracePt t="15052" x="4102100" y="3997325"/>
          <p14:tracePt t="15056" x="4106863" y="3992563"/>
          <p14:tracePt t="15068" x="4106863" y="3978275"/>
          <p14:tracePt t="15082" x="4106863" y="3973513"/>
          <p14:tracePt t="15097" x="4106863" y="3968750"/>
          <p14:tracePt t="15114" x="4106863" y="3957638"/>
          <p14:tracePt t="15131" x="4106863" y="3948113"/>
          <p14:tracePt t="15136" x="4106863" y="3943350"/>
          <p14:tracePt t="15149" x="4111625" y="3927475"/>
          <p14:tracePt t="15152" x="4111625" y="3922713"/>
          <p14:tracePt t="15166" x="4111625" y="3913188"/>
          <p14:tracePt t="15181" x="4111625" y="3903663"/>
          <p14:tracePt t="15185" x="4111625" y="3898900"/>
          <p14:tracePt t="15201" x="4117975" y="3887788"/>
          <p14:tracePt t="15206" x="4117975" y="3883025"/>
          <p14:tracePt t="15240" x="4117975" y="3878263"/>
          <p14:tracePt t="16320" x="4102100" y="3883025"/>
          <p14:tracePt t="16339" x="4076700" y="3903663"/>
          <p14:tracePt t="16346" x="4062413" y="3913188"/>
          <p14:tracePt t="16364" x="4037013" y="3933825"/>
          <p14:tracePt t="16385" x="4017963" y="3952875"/>
          <p14:tracePt t="16402" x="3983038" y="3973513"/>
          <p14:tracePt t="16437" x="3948113" y="4003675"/>
          <p14:tracePt t="16442" x="3943350" y="4008438"/>
          <p14:tracePt t="16461" x="3922713" y="4017963"/>
          <p14:tracePt t="16466" x="3913188" y="4032250"/>
          <p14:tracePt t="16488" x="3897313" y="4038600"/>
          <p14:tracePt t="16492" x="3892550" y="4043363"/>
          <p14:tracePt t="16495" x="3883025" y="4048125"/>
          <p14:tracePt t="16506" x="3878263" y="4052888"/>
          <p14:tracePt t="16517" x="3862388" y="4062413"/>
          <p14:tracePt t="16531" x="3852863" y="4067175"/>
          <p14:tracePt t="16550" x="3822700" y="4083050"/>
          <p14:tracePt t="16553" x="3792538" y="4097338"/>
          <p14:tracePt t="16565" x="3762375" y="4102100"/>
          <p14:tracePt t="16568" x="3727450" y="4122738"/>
          <p14:tracePt t="16588" x="3662363" y="4143375"/>
          <p14:tracePt t="16591" x="3633788" y="4152900"/>
          <p14:tracePt t="16607" x="3573463" y="4167188"/>
          <p14:tracePt t="16622" x="3508375" y="4183063"/>
          <p14:tracePt t="16640" x="3448050" y="4192588"/>
          <p14:tracePt t="16655" x="3389313" y="4202113"/>
          <p14:tracePt t="16670" x="3343275" y="4206875"/>
          <p14:tracePt t="16675" x="3313113" y="4206875"/>
          <p14:tracePt t="16690" x="3254375" y="4222750"/>
          <p14:tracePt t="16706" x="3203575" y="4232275"/>
          <p14:tracePt t="16727" x="3138488" y="4248150"/>
          <p14:tracePt t="16744" x="3119438" y="4252913"/>
          <p14:tracePt t="16759" x="3094038" y="4257675"/>
          <p14:tracePt t="16780" x="3089275" y="4262438"/>
          <p14:tracePt t="16798" x="3084513" y="4262438"/>
          <p14:tracePt t="17072" x="3084513" y="4267200"/>
          <p14:tracePt t="17089" x="3089275" y="4267200"/>
          <p14:tracePt t="17094" x="3089275" y="4276725"/>
          <p14:tracePt t="17113" x="3124200" y="4287838"/>
          <p14:tracePt t="17129" x="3159125" y="4302125"/>
          <p14:tracePt t="17149" x="3203575" y="4318000"/>
          <p14:tracePt t="17165" x="3238500" y="4327525"/>
          <p14:tracePt t="17170" x="3259138" y="4327525"/>
          <p14:tracePt t="17192" x="3333750" y="4332288"/>
          <p14:tracePt t="17212" x="3382963" y="4332288"/>
          <p14:tracePt t="17228" x="3443288" y="4332288"/>
          <p14:tracePt t="17234" x="3503613" y="4332288"/>
          <p14:tracePt t="17252" x="3613150" y="4341813"/>
          <p14:tracePt t="17271" x="3813175" y="4341813"/>
          <p14:tracePt t="17282" x="3871913" y="4352925"/>
          <p14:tracePt t="17299" x="3943350" y="4352925"/>
          <p14:tracePt t="17302" x="3962400" y="4352925"/>
          <p14:tracePt t="17315" x="3983038" y="4352925"/>
          <p14:tracePt t="17318" x="3997325" y="4352925"/>
          <p14:tracePt t="17334" x="4017963" y="4352925"/>
          <p14:tracePt t="17336" x="4022725" y="4352925"/>
          <p14:tracePt t="17349" x="4037013" y="4352925"/>
          <p14:tracePt t="17352" x="4048125" y="4352925"/>
          <p14:tracePt t="17366" x="4062413" y="4352925"/>
          <p14:tracePt t="17369" x="4076700" y="4352925"/>
          <p14:tracePt t="17382" x="4083050" y="4357688"/>
          <p14:tracePt t="17384" x="4087813" y="4357688"/>
          <p14:tracePt t="17400" x="4092575" y="4357688"/>
          <p14:tracePt t="17402" x="4097338" y="4357688"/>
          <p14:tracePt t="18271" x="4102100" y="4357688"/>
          <p14:tracePt t="19592" x="4106863" y="4357688"/>
          <p14:tracePt t="19610" x="4122738" y="4322763"/>
          <p14:tracePt t="19627" x="4137025" y="4292600"/>
          <p14:tracePt t="19648" x="4141788" y="4283075"/>
          <p14:tracePt t="19922" x="4141788" y="4287838"/>
          <p14:tracePt t="20411" x="4141788" y="4297363"/>
          <p14:tracePt t="20416" x="4137025" y="4297363"/>
          <p14:tracePt t="20431" x="4132263" y="4302125"/>
          <p14:tracePt t="20448" x="4122738" y="4302125"/>
          <p14:tracePt t="20783" x="4127500" y="4302125"/>
          <p14:tracePt t="20808" x="4132263" y="4302125"/>
          <p14:tracePt t="20827" x="4132263" y="4292600"/>
          <p14:tracePt t="20866" x="4137025" y="4292600"/>
          <p14:tracePt t="20928" x="4137025" y="4287838"/>
          <p14:tracePt t="21048" x="4137025" y="4267200"/>
          <p14:tracePt t="21064" x="4122738" y="4252913"/>
          <p14:tracePt t="21082" x="4117975" y="4232275"/>
          <p14:tracePt t="21100" x="4117975" y="4227513"/>
          <p14:tracePt t="21117" x="4111625" y="4222750"/>
          <p14:tracePt t="21136" x="4097338" y="4202113"/>
          <p14:tracePt t="21159" x="4087813" y="4178300"/>
          <p14:tracePt t="21180" x="4076700" y="4152900"/>
          <p14:tracePt t="21185" x="4067175" y="4148138"/>
          <p14:tracePt t="21206" x="4062413" y="4122738"/>
          <p14:tracePt t="21232" x="4057650" y="4087813"/>
          <p14:tracePt t="21254" x="4057650" y="4062413"/>
          <p14:tracePt t="21274" x="4052888" y="4038600"/>
          <p14:tracePt t="21281" x="4052888" y="4022725"/>
          <p14:tracePt t="21299" x="4041775" y="3983038"/>
          <p14:tracePt t="21320" x="4041775" y="3962400"/>
          <p14:tracePt t="21326" x="4041775" y="3957638"/>
          <p14:tracePt t="21348" x="4041775" y="3933825"/>
          <p14:tracePt t="21353" x="4052888" y="3898900"/>
          <p14:tracePt t="21372" x="4057650" y="3868738"/>
          <p14:tracePt t="21376" x="4111625" y="3713163"/>
          <p14:tracePt t="21396" x="4197350" y="3533775"/>
          <p14:tracePt t="21401" x="4237038" y="3433763"/>
          <p14:tracePt t="21426" x="4311650" y="3254375"/>
          <p14:tracePt t="21448" x="4432300" y="3000375"/>
          <p14:tracePt t="21454" x="4471988" y="2930525"/>
          <p14:tracePt t="21459" x="4502150" y="2844800"/>
          <p14:tracePt t="21480" x="4572000" y="2714625"/>
          <p14:tracePt t="21489" x="4611688" y="2651125"/>
          <p14:tracePt t="21495" x="4681538" y="2544763"/>
          <p14:tracePt t="21523" x="4770438" y="2416175"/>
          <p14:tracePt t="21545" x="4865688" y="2300288"/>
          <p14:tracePt t="21551" x="4900613" y="2271713"/>
          <p14:tracePt t="21574" x="4986338" y="2166938"/>
          <p14:tracePt t="21593" x="5040313" y="2085975"/>
          <p14:tracePt t="21612" x="5065713" y="2041525"/>
          <p14:tracePt t="21617" x="5110163" y="1971675"/>
          <p14:tracePt t="21639" x="5154613" y="1906588"/>
          <p14:tracePt t="21657" x="5224463" y="1822450"/>
          <p14:tracePt t="21680" x="5265738" y="1766888"/>
          <p14:tracePt t="21685" x="5289550" y="1736725"/>
          <p14:tracePt t="21710" x="5329238" y="1657350"/>
          <p14:tracePt t="21729" x="5359400" y="1606550"/>
          <p14:tracePt t="21749" x="5364163" y="1587500"/>
          <p14:tracePt t="21754" x="5364163" y="1582738"/>
          <p14:tracePt t="21776" x="5370513" y="1571625"/>
          <p14:tracePt t="21812" x="5370513" y="1566863"/>
          <p14:tracePt t="21842" x="5370513" y="1562100"/>
          <p14:tracePt t="21898" x="5375275" y="1562100"/>
          <p14:tracePt t="21928" x="5380038" y="1562100"/>
          <p14:tracePt t="22199" x="5380038" y="1582738"/>
          <p14:tracePt t="22216" x="5380038" y="1622425"/>
          <p14:tracePt t="22231" x="5380038" y="1657350"/>
          <p14:tracePt t="22252" x="5370513" y="1692275"/>
          <p14:tracePt t="22256" x="5364163" y="1717675"/>
          <p14:tracePt t="22273" x="5354638" y="1746250"/>
          <p14:tracePt t="22289" x="5335588" y="1811338"/>
          <p14:tracePt t="22296" x="5335588" y="1831975"/>
          <p14:tracePt t="22316" x="5329238" y="1885950"/>
          <p14:tracePt t="22334" x="5329238" y="1936750"/>
          <p14:tracePt t="22338" x="5319713" y="1976438"/>
          <p14:tracePt t="22355" x="5319713" y="2046288"/>
          <p14:tracePt t="22360" x="5319713" y="2085975"/>
          <p14:tracePt t="22376" x="5294313" y="2160588"/>
          <p14:tracePt t="22394" x="5284788" y="2206625"/>
          <p14:tracePt t="22400" x="5259388" y="2295525"/>
          <p14:tracePt t="22417" x="5235575" y="2370138"/>
          <p14:tracePt t="22434" x="5214938" y="2470150"/>
          <p14:tracePt t="22458" x="5205413" y="2560638"/>
          <p14:tracePt t="22479" x="5214938" y="2609850"/>
          <p14:tracePt t="22495" x="5214938" y="2620963"/>
          <p14:tracePt t="22512" x="5219700" y="2625725"/>
          <p14:tracePt t="22528" x="5219700" y="2630488"/>
          <p14:tracePt t="22568" x="5219700" y="2640013"/>
          <p14:tracePt t="22584" x="5224463" y="2640013"/>
          <p14:tracePt t="22602" x="5224463" y="2644775"/>
          <p14:tracePt t="22627" x="5240338" y="2660650"/>
          <p14:tracePt t="22647" x="5245100" y="2670175"/>
          <p14:tracePt t="22662" x="5245100" y="2674938"/>
          <p14:tracePt t="22674" x="5249863" y="2674938"/>
          <p14:tracePt t="22679" x="5249863" y="2686050"/>
          <p14:tracePt t="22689" x="5254625" y="2690813"/>
          <p14:tracePt t="22694" x="5259388" y="2690813"/>
          <p14:tracePt t="22708" x="5259388" y="2695575"/>
          <p14:tracePt t="22711" x="5265738" y="2695575"/>
          <p14:tracePt t="22725" x="5280025" y="2700338"/>
          <p14:tracePt t="22738" x="5284788" y="2705100"/>
          <p14:tracePt t="22755" x="5294313" y="2709863"/>
          <p14:tracePt t="22771" x="5300663" y="2714625"/>
          <p14:tracePt t="22805" x="5305425" y="2714625"/>
          <p14:tracePt t="22821" x="5314950" y="2725738"/>
          <p14:tracePt t="22841" x="5319713" y="2730500"/>
          <p14:tracePt t="22855" x="5324475" y="2730500"/>
          <p14:tracePt t="22887" x="5329238" y="2730500"/>
          <p14:tracePt t="22902" x="5335588" y="2735263"/>
          <p14:tracePt t="22905" x="5340350" y="2735263"/>
          <p14:tracePt t="22922" x="5364163" y="2744788"/>
          <p14:tracePt t="22940" x="5380038" y="2744788"/>
          <p14:tracePt t="22942" x="5380038" y="2755900"/>
          <p14:tracePt t="22956" x="5384800" y="2755900"/>
          <p14:tracePt t="23010" x="5389563" y="2755900"/>
          <p14:tracePt t="23028" x="5394325" y="2755900"/>
          <p14:tracePt t="23049" x="5399088" y="2755900"/>
          <p14:tracePt t="23066" x="5405438" y="2760663"/>
          <p14:tracePt t="24135" x="5414963" y="2760663"/>
          <p14:tracePt t="24151" x="5424488" y="2744788"/>
          <p14:tracePt t="24156" x="5429250" y="2740025"/>
          <p14:tracePt t="24171" x="5445125" y="2730500"/>
          <p14:tracePt t="24193" x="5449888" y="2720975"/>
          <p14:tracePt t="24216" x="5459413" y="2709863"/>
          <p14:tracePt t="24234" x="5464175" y="2709863"/>
          <p14:tracePt t="24240" x="5468938" y="2705100"/>
          <p14:tracePt t="24259" x="5489575" y="2695575"/>
          <p14:tracePt t="24265" x="5494338" y="2679700"/>
          <p14:tracePt t="24281" x="5510213" y="2655888"/>
          <p14:tracePt t="24287" x="5514975" y="2651125"/>
          <p14:tracePt t="24308" x="5529263" y="2620963"/>
          <p14:tracePt t="24312" x="5529263" y="2609850"/>
          <p14:tracePt t="24344" x="5538788" y="2574925"/>
          <p14:tracePt t="24348" x="5538788" y="2570163"/>
          <p14:tracePt t="24363" x="5549900" y="2560638"/>
          <p14:tracePt t="24383" x="5554663" y="2540000"/>
          <p14:tracePt t="24387" x="5559425" y="2535238"/>
          <p14:tracePt t="24404" x="5573713" y="2509838"/>
          <p14:tracePt t="24410" x="5580063" y="2495550"/>
          <p14:tracePt t="24428" x="5594350" y="2460625"/>
          <p14:tracePt t="24432" x="5599113" y="2439988"/>
          <p14:tracePt t="24449" x="5614988" y="2395538"/>
          <p14:tracePt t="24473" x="5634038" y="2355850"/>
          <p14:tracePt t="24490" x="5643563" y="2330450"/>
          <p14:tracePt t="24496" x="5664200" y="2306638"/>
          <p14:tracePt t="24511" x="5668963" y="2290763"/>
          <p14:tracePt t="24515" x="5680075" y="2276475"/>
          <p14:tracePt t="24538" x="5699125" y="2251075"/>
          <p14:tracePt t="24543" x="5703888" y="2230438"/>
          <p14:tracePt t="24564" x="5724525" y="2201863"/>
          <p14:tracePt t="24568" x="5734050" y="2190750"/>
          <p14:tracePt t="24584" x="5743575" y="2181225"/>
          <p14:tracePt t="24604" x="5749925" y="2171700"/>
          <p14:tracePt t="24609" x="5754688" y="2171700"/>
          <p14:tracePt t="24627" x="5754688" y="2166938"/>
          <p14:tracePt t="24644" x="5759450" y="2160588"/>
          <p14:tracePt t="24663" x="5768975" y="2151063"/>
          <p14:tracePt t="24679" x="5773738" y="2151063"/>
          <p14:tracePt t="24697" x="5773738" y="2141538"/>
          <p14:tracePt t="24733" x="5778500" y="2141538"/>
          <p14:tracePt t="24738" x="5778500" y="2136775"/>
          <p14:tracePt t="24755" x="5789613" y="2132013"/>
          <p14:tracePt t="24771" x="5803900" y="2111375"/>
          <p14:tracePt t="24786" x="5813425" y="2097088"/>
          <p14:tracePt t="24804" x="5843588" y="2076450"/>
          <p14:tracePt t="24820" x="5854700" y="2055813"/>
          <p14:tracePt t="24825" x="5868988" y="2051050"/>
          <p14:tracePt t="24843" x="5889625" y="2027238"/>
          <p14:tracePt t="24848" x="5894388" y="2027238"/>
          <p14:tracePt t="24872" x="5913438" y="2011363"/>
          <p14:tracePt t="24887" x="5918200" y="2006600"/>
          <p14:tracePt t="24902" x="5924550" y="2001838"/>
          <p14:tracePt t="24962" x="5934075" y="1990725"/>
          <p14:tracePt t="24977" x="5938838" y="1985963"/>
          <p14:tracePt t="24983" x="5969000" y="1962150"/>
          <p14:tracePt t="25008" x="5994400" y="1941513"/>
          <p14:tracePt t="25026" x="5999163" y="1936750"/>
          <p14:tracePt t="25051" x="6013450" y="1927225"/>
          <p14:tracePt t="25058" x="6022975" y="1920875"/>
          <p14:tracePt t="25078" x="6034088" y="1920875"/>
          <p14:tracePt t="25083" x="6038850" y="1916113"/>
          <p14:tracePt t="25089" x="6043613" y="1916113"/>
          <p14:tracePt t="25109" x="6053138" y="1911350"/>
          <p14:tracePt t="25114" x="6069013" y="1901825"/>
          <p14:tracePt t="25133" x="6083300" y="1897063"/>
          <p14:tracePt t="25139" x="6088063" y="1897063"/>
          <p14:tracePt t="25146" x="6099175" y="1892300"/>
          <p14:tracePt t="25165" x="6113463" y="1892300"/>
          <p14:tracePt t="25170" x="6118225" y="1885950"/>
          <p14:tracePt t="25191" x="6143625" y="1885950"/>
          <p14:tracePt t="25197" x="6148388" y="1881188"/>
          <p14:tracePt t="25220" x="6169025" y="1881188"/>
          <p14:tracePt t="25241" x="6197600" y="1881188"/>
          <p14:tracePt t="25259" x="6208713" y="1881188"/>
          <p14:tracePt t="25265" x="6232525" y="1881188"/>
          <p14:tracePt t="25280" x="6248400" y="1881188"/>
          <p14:tracePt t="25285" x="6262688" y="1871663"/>
          <p14:tracePt t="25290" x="6283325" y="1871663"/>
          <p14:tracePt t="25311" x="6332538" y="1857375"/>
          <p14:tracePt t="25331" x="6383338" y="1851025"/>
          <p14:tracePt t="25336" x="6402388" y="1851025"/>
          <p14:tracePt t="25354" x="6457950" y="1841500"/>
          <p14:tracePt t="25373" x="6497638" y="1841500"/>
          <p14:tracePt t="25381" x="6523038" y="1841500"/>
          <p14:tracePt t="25385" x="6542088" y="1841500"/>
          <p14:tracePt t="25407" x="6567488" y="1841500"/>
          <p14:tracePt t="25424" x="6592888" y="1841500"/>
          <p14:tracePt t="25429" x="6611938" y="1841500"/>
          <p14:tracePt t="25445" x="6657975" y="1841500"/>
          <p14:tracePt t="25449" x="6677025" y="1841500"/>
          <p14:tracePt t="25473" x="6732588" y="1836738"/>
          <p14:tracePt t="25478" x="6762750" y="1836738"/>
          <p14:tracePt t="25501" x="6786563" y="1836738"/>
          <p14:tracePt t="25506" x="6811963" y="1836738"/>
          <p14:tracePt t="25524" x="6837363" y="1831975"/>
          <p14:tracePt t="25530" x="6867525" y="1831975"/>
          <p14:tracePt t="25547" x="6902450" y="1831975"/>
          <p14:tracePt t="25554" x="6921500" y="1831975"/>
          <p14:tracePt t="25572" x="6967538" y="1831975"/>
          <p14:tracePt t="25589" x="7007225" y="1831975"/>
          <p14:tracePt t="25593" x="7026275" y="1831975"/>
          <p14:tracePt t="25611" x="7081838" y="1831975"/>
          <p14:tracePt t="25628" x="7131050" y="1831975"/>
          <p14:tracePt t="25633" x="7151688" y="1831975"/>
          <p14:tracePt t="25653" x="7196138" y="1831975"/>
          <p14:tracePt t="25659" x="7216775" y="1841500"/>
          <p14:tracePt t="25677" x="7251700" y="1846263"/>
          <p14:tracePt t="25694" x="7270750" y="1851025"/>
          <p14:tracePt t="25708" x="7275513" y="1857375"/>
          <p14:tracePt t="25711" x="7281863" y="1857375"/>
          <p14:tracePt t="25727" x="7291388" y="1862138"/>
          <p14:tracePt t="25742" x="7296150" y="1862138"/>
          <p14:tracePt t="25745" x="7310438" y="1871663"/>
          <p14:tracePt t="25759" x="7316788" y="1876425"/>
          <p14:tracePt t="25762" x="7321550" y="1876425"/>
          <p14:tracePt t="25778" x="7331075" y="1881188"/>
          <p14:tracePt t="25783" x="7340600" y="1885950"/>
          <p14:tracePt t="25798" x="7345363" y="1892300"/>
          <p14:tracePt t="25810" x="7351713" y="1897063"/>
          <p14:tracePt t="25827" x="7370763" y="1906588"/>
          <p14:tracePt t="25841" x="7380288" y="1916113"/>
          <p14:tracePt t="25867" x="7391400" y="1931988"/>
          <p14:tracePt t="25893" x="7400925" y="1946275"/>
          <p14:tracePt t="25896" x="7410450" y="1951038"/>
          <p14:tracePt t="25912" x="7416800" y="1955800"/>
          <p14:tracePt t="25916" x="7421563" y="1962150"/>
          <p14:tracePt t="25919" x="7426325" y="1966913"/>
          <p14:tracePt t="25931" x="7431088" y="1981200"/>
          <p14:tracePt t="25945" x="7445375" y="1997075"/>
          <p14:tracePt t="25959" x="7451725" y="2011363"/>
          <p14:tracePt t="25963" x="7456488" y="2016125"/>
          <p14:tracePt t="25976" x="7461250" y="2032000"/>
          <p14:tracePt t="25979" x="7466013" y="2036763"/>
          <p14:tracePt t="25985" x="7475538" y="2041525"/>
          <p14:tracePt t="25999" x="7480300" y="2051050"/>
          <p14:tracePt t="26009" x="7486650" y="2055813"/>
          <p14:tracePt t="26014" x="7491413" y="2066925"/>
          <p14:tracePt t="26030" x="7496175" y="2081213"/>
          <p14:tracePt t="26059" x="7515225" y="2116138"/>
          <p14:tracePt t="26063" x="7531100" y="2125663"/>
          <p14:tracePt t="26075" x="7535863" y="2132013"/>
          <p14:tracePt t="26092" x="7556500" y="2151063"/>
          <p14:tracePt t="26095" x="7556500" y="2155825"/>
          <p14:tracePt t="26109" x="7566025" y="2171700"/>
          <p14:tracePt t="26113" x="7570788" y="2176463"/>
          <p14:tracePt t="26128" x="7591425" y="2195513"/>
          <p14:tracePt t="26144" x="7600950" y="2211388"/>
          <p14:tracePt t="26160" x="7615238" y="2220913"/>
          <p14:tracePt t="26164" x="7631113" y="2225675"/>
          <p14:tracePt t="26168" x="7635875" y="2230438"/>
          <p14:tracePt t="26181" x="7640638" y="2230438"/>
          <p14:tracePt t="26185" x="7645400" y="2236788"/>
          <p14:tracePt t="26198" x="7654925" y="2236788"/>
          <p14:tracePt t="26209" x="7670800" y="2241550"/>
          <p14:tracePt t="26214" x="7685088" y="2251075"/>
          <p14:tracePt t="26230" x="7731125" y="2281238"/>
          <p14:tracePt t="26247" x="7789863" y="2306638"/>
          <p14:tracePt t="26262" x="7835900" y="2325688"/>
          <p14:tracePt t="26276" x="7859713" y="2335213"/>
          <p14:tracePt t="26280" x="7864475" y="2335213"/>
          <p14:tracePt t="26298" x="7875588" y="2335213"/>
          <p14:tracePt t="26309" x="7880350" y="2335213"/>
          <p14:tracePt t="26329" x="7899400" y="2335213"/>
          <p14:tracePt t="26342" x="7920038" y="2335213"/>
          <p14:tracePt t="26346" x="7950200" y="2335213"/>
          <p14:tracePt t="26359" x="7999413" y="2335213"/>
          <p14:tracePt t="26377" x="8115300" y="2341563"/>
          <p14:tracePt t="26392" x="8164513" y="2341563"/>
          <p14:tracePt t="26408" x="8208963" y="2341563"/>
          <p14:tracePt t="26433" x="8243888" y="2351088"/>
          <p14:tracePt t="26439" x="8269288" y="2355850"/>
          <p14:tracePt t="26464" x="8308975" y="2360613"/>
          <p14:tracePt t="26490" x="8348663" y="2360613"/>
          <p14:tracePt t="26496" x="8394700" y="2360613"/>
          <p14:tracePt t="26519" x="8448675" y="2360613"/>
          <p14:tracePt t="26541" x="8469313" y="2360613"/>
          <p14:tracePt t="26547" x="8478838" y="2360613"/>
          <p14:tracePt t="26569" x="8518525" y="2360613"/>
          <p14:tracePt t="26587" x="8529638" y="2360613"/>
          <p14:tracePt t="26590" x="8534400" y="2360613"/>
          <p14:tracePt t="26602" x="8539163" y="2360613"/>
          <p14:tracePt t="26606" x="8548688" y="2360613"/>
          <p14:tracePt t="26616" x="8553450" y="2360613"/>
          <p14:tracePt t="26626" x="8558213" y="2360613"/>
          <p14:tracePt t="26642" x="8574088" y="2355850"/>
          <p14:tracePt t="26658" x="8599488" y="2355850"/>
          <p14:tracePt t="26675" x="8618538" y="2355850"/>
          <p14:tracePt t="26678" x="8634413" y="2355850"/>
          <p14:tracePt t="26691" x="8639175" y="2351088"/>
          <p14:tracePt t="26710" x="8643938" y="2351088"/>
          <p14:tracePt t="26712" x="8648700" y="2351088"/>
          <p14:tracePt t="26783" x="8653463" y="2351088"/>
          <p14:tracePt t="26799" x="8658225" y="2351088"/>
          <p14:tracePt t="26813" x="8662988" y="2351088"/>
          <p14:tracePt t="26818" x="8669338" y="2351088"/>
          <p14:tracePt t="26839" x="8678863" y="2351088"/>
          <p14:tracePt t="26843" x="8683625" y="2351088"/>
          <p14:tracePt t="26866" x="8688388" y="2351088"/>
          <p14:tracePt t="26872" x="8693150" y="2351088"/>
          <p14:tracePt t="26897" x="8704263" y="2351088"/>
          <p14:tracePt t="26914" x="8718550" y="2351088"/>
          <p14:tracePt t="26948" x="8723313" y="2351088"/>
          <p14:tracePt t="26968" x="8732838" y="2351088"/>
          <p14:tracePt t="26990" x="8753475" y="2351088"/>
          <p14:tracePt t="26994" x="8763000" y="2351088"/>
          <p14:tracePt t="27015" x="8778875" y="2351088"/>
          <p14:tracePt t="27035" x="8793163" y="2351088"/>
          <p14:tracePt t="27041" x="8793163" y="2346325"/>
          <p14:tracePt t="27047" x="8797925" y="2346325"/>
          <p14:tracePt t="27065" x="8802688" y="2346325"/>
          <p14:tracePt t="27071" x="8809038" y="2346325"/>
          <p14:tracePt t="27091" x="8832850" y="2346325"/>
          <p14:tracePt t="27112" x="8867775" y="2346325"/>
          <p14:tracePt t="27120" x="8893175" y="2346325"/>
          <p14:tracePt t="27138" x="8937625" y="2346325"/>
          <p14:tracePt t="27154" x="8997950" y="2346325"/>
          <p14:tracePt t="27171" x="9063038" y="2346325"/>
          <p14:tracePt t="27186" x="9163050" y="2346325"/>
          <p14:tracePt t="27197" x="9242425" y="2346325"/>
          <p14:tracePt t="27208" x="9272588" y="2346325"/>
          <p14:tracePt t="27225" x="9321800" y="2346325"/>
          <p14:tracePt t="27243" x="9377363" y="2346325"/>
          <p14:tracePt t="27245" x="9407525" y="2346325"/>
          <p14:tracePt t="27258" x="9426575" y="2346325"/>
          <p14:tracePt t="27275" x="9477375" y="2346325"/>
          <p14:tracePt t="27278" x="9496425" y="2346325"/>
          <p14:tracePt t="27292" x="9521825" y="2346325"/>
          <p14:tracePt t="27295" x="9542463" y="2346325"/>
          <p14:tracePt t="27310" x="9556750" y="2335213"/>
          <p14:tracePt t="27313" x="9566275" y="2335213"/>
          <p14:tracePt t="27326" x="9586913" y="2335213"/>
          <p14:tracePt t="27328" x="9601200" y="2335213"/>
          <p14:tracePt t="27342" x="9617075" y="2335213"/>
          <p14:tracePt t="27344" x="9621838" y="2335213"/>
          <p14:tracePt t="27358" x="9647238" y="2335213"/>
          <p14:tracePt t="27376" x="9661525" y="2330450"/>
          <p14:tracePt t="27392" x="9671050" y="2330450"/>
          <p14:tracePt t="27409" x="9686925" y="2330450"/>
          <p14:tracePt t="27425" x="9691688" y="2330450"/>
          <p14:tracePt t="27442" x="9696450" y="2330450"/>
          <p14:tracePt t="27529" x="9701213" y="2330450"/>
          <p14:tracePt t="27761" x="9712325" y="2330450"/>
          <p14:tracePt t="27776" x="9712325" y="2325688"/>
          <p14:tracePt t="27832" x="9717088" y="2325688"/>
          <p14:tracePt t="27849" x="9717088" y="2320925"/>
          <p14:tracePt t="27896" x="9726613" y="2311400"/>
          <p14:tracePt t="27903" x="9731375" y="2311400"/>
          <p14:tracePt t="27937" x="9740900" y="2295525"/>
          <p14:tracePt t="27961" x="9752013" y="2295525"/>
          <p14:tracePt t="27978" x="9756775" y="2295525"/>
          <p14:tracePt t="27997" x="9756775" y="2290763"/>
          <p14:tracePt t="28020" x="9761538" y="2290763"/>
          <p14:tracePt t="28025" x="9766300" y="2290763"/>
          <p14:tracePt t="28041" x="9771063" y="2286000"/>
          <p14:tracePt t="28057" x="9775825" y="2286000"/>
          <p14:tracePt t="28080" x="9791700" y="2281238"/>
          <p14:tracePt t="28161" x="9796463" y="2281238"/>
          <p14:tracePt t="28184" x="9801225" y="2281238"/>
          <p14:tracePt t="28227" x="9805988" y="2276475"/>
          <p14:tracePt t="28268" x="9810750" y="2276475"/>
          <p14:tracePt t="28272" x="9810750" y="2271713"/>
          <p14:tracePt t="28336" x="9817100" y="2271713"/>
          <p14:tracePt t="28352" x="9817100" y="2260600"/>
          <p14:tracePt t="28369" x="9821863" y="2251075"/>
          <p14:tracePt t="28386" x="9831388" y="2246313"/>
          <p14:tracePt t="28412" x="9836150" y="2241550"/>
          <p14:tracePt t="28417" x="9836150" y="2236788"/>
          <p14:tracePt t="28434" x="9840913" y="2230438"/>
          <p14:tracePt t="28448" x="9845675" y="2216150"/>
          <p14:tracePt t="28461" x="9845675" y="2211388"/>
          <p14:tracePt t="28478" x="9852025" y="2206625"/>
          <p14:tracePt t="28493" x="9852025" y="2201863"/>
          <p14:tracePt t="28495" x="9856788" y="2195513"/>
          <p14:tracePt t="28526" x="9861550" y="2176463"/>
          <p14:tracePt t="28529" x="9861550" y="2171700"/>
          <p14:tracePt t="28545" x="9861550" y="2166938"/>
          <p14:tracePt t="28572" x="9866313" y="2151063"/>
          <p14:tracePt t="28592" x="9875838" y="2125663"/>
          <p14:tracePt t="28599" x="9880600" y="2106613"/>
          <p14:tracePt t="28628" x="9880600" y="2081213"/>
          <p14:tracePt t="28646" x="9880600" y="2071688"/>
          <p14:tracePt t="28661" x="9886950" y="2046288"/>
          <p14:tracePt t="28682" x="9886950" y="2011363"/>
          <p14:tracePt t="28687" x="9886950" y="1976438"/>
          <p14:tracePt t="28705" x="9886950" y="1951038"/>
          <p14:tracePt t="28721" x="9886950" y="1916113"/>
          <p14:tracePt t="28741" x="9891713" y="1901825"/>
          <p14:tracePt t="28745" x="9891713" y="1897063"/>
          <p14:tracePt t="28767" x="9901238" y="1862138"/>
          <p14:tracePt t="28793" x="9901238" y="1816100"/>
          <p14:tracePt t="28811" x="9906000" y="1781175"/>
          <p14:tracePt t="28830" x="9906000" y="1736725"/>
          <p14:tracePt t="28835" x="9906000" y="1717675"/>
          <p14:tracePt t="28853" x="9906000" y="1682750"/>
          <p14:tracePt t="28859" x="9915525" y="1652588"/>
          <p14:tracePt t="28881" x="9921875" y="1601788"/>
          <p14:tracePt t="28888" x="9931400" y="1557338"/>
          <p14:tracePt t="28907" x="9931400" y="1517650"/>
          <p14:tracePt t="28928" x="9936163" y="1466850"/>
          <p14:tracePt t="28949" x="9936163" y="1443038"/>
          <p14:tracePt t="28955" x="9936163" y="1427163"/>
          <p14:tracePt t="28973" x="9936163" y="1401763"/>
          <p14:tracePt t="28993" x="9936163" y="1373188"/>
          <p14:tracePt t="28999" x="9936163" y="1362075"/>
          <p14:tracePt t="29019" x="9936163" y="1347788"/>
          <p14:tracePt t="29026" x="9936163" y="1343025"/>
          <p14:tracePt t="29041" x="9936163" y="1338263"/>
          <p14:tracePt t="29057" x="9936163" y="1331913"/>
          <p14:tracePt t="29083" x="9936163" y="1327150"/>
          <p14:tracePt t="29195" x="9921875" y="1347788"/>
          <p14:tracePt t="29218" x="9840913" y="1477963"/>
          <p14:tracePt t="29226" x="9826625" y="1497013"/>
          <p14:tracePt t="29242" x="9786938" y="1552575"/>
          <p14:tracePt t="29265" x="9736138" y="1641475"/>
          <p14:tracePt t="29280" x="9731375" y="1671638"/>
          <p14:tracePt t="29287" x="9717088" y="1692275"/>
          <p14:tracePt t="29314" x="9686925" y="1801813"/>
          <p14:tracePt t="29339" x="9671050" y="1881188"/>
          <p14:tracePt t="29345" x="9661525" y="1911350"/>
          <p14:tracePt t="29361" x="9656763" y="1955800"/>
          <p14:tracePt t="29378" x="9647238" y="2006600"/>
          <p14:tracePt t="29395" x="9642475" y="2051050"/>
          <p14:tracePt t="29411" x="9631363" y="2097088"/>
          <p14:tracePt t="29414" x="9631363" y="2116138"/>
          <p14:tracePt t="29428" x="9626600" y="2146300"/>
          <p14:tracePt t="29430" x="9617075" y="2166938"/>
          <p14:tracePt t="29446" x="9617075" y="2190750"/>
          <p14:tracePt t="29448" x="9612313" y="2220913"/>
          <p14:tracePt t="29462" x="9612313" y="2260600"/>
          <p14:tracePt t="29478" x="9612313" y="2286000"/>
          <p14:tracePt t="29481" x="9601200" y="2295525"/>
          <p14:tracePt t="29495" x="9601200" y="2320925"/>
          <p14:tracePt t="29498" x="9601200" y="2325688"/>
          <p14:tracePt t="29510" x="9596438" y="2341563"/>
          <p14:tracePt t="29528" x="9596438" y="2346325"/>
          <p14:tracePt t="29545" x="9596438" y="2355850"/>
          <p14:tracePt t="29582" x="9591675" y="2355850"/>
          <p14:tracePt t="29728" x="9591675" y="2360613"/>
          <p14:tracePt t="29746" x="9551988" y="2370138"/>
          <p14:tracePt t="29752" x="9526588" y="2370138"/>
          <p14:tracePt t="29773" x="9521825" y="2335213"/>
          <p14:tracePt t="29808" x="9472613" y="2420938"/>
          <p14:tracePt t="29829" x="9472613" y="2425700"/>
          <p14:tracePt t="30485" x="9426575" y="2416175"/>
          <p14:tracePt t="30490" x="9391650" y="2400300"/>
          <p14:tracePt t="30512" x="9386888" y="2390775"/>
          <p14:tracePt t="30549" x="9356725" y="2390775"/>
          <p14:tracePt t="30553" x="9351963" y="2390775"/>
          <p14:tracePt t="30571" x="9342438" y="2390775"/>
          <p14:tracePt t="30586" x="9328150" y="2405063"/>
          <p14:tracePt t="30592" x="9312275" y="2420938"/>
          <p14:tracePt t="30609" x="9293225" y="2446338"/>
          <p14:tracePt t="30616" x="9267825" y="2465388"/>
          <p14:tracePt t="30621" x="9232900" y="2505075"/>
          <p14:tracePt t="30627" x="9197975" y="2540000"/>
          <p14:tracePt t="30648" x="9058275" y="2674938"/>
          <p14:tracePt t="30671" x="8743950" y="2979738"/>
          <p14:tracePt t="30690" x="8593138" y="3140075"/>
          <p14:tracePt t="30708" x="8469313" y="3279775"/>
          <p14:tracePt t="30713" x="8418513" y="3338513"/>
          <p14:tracePt t="30735" x="8229600" y="3538538"/>
          <p14:tracePt t="30755" x="8064500" y="3678238"/>
          <p14:tracePt t="30772" x="7880350" y="3817938"/>
          <p14:tracePt t="30776" x="7805738" y="3883025"/>
          <p14:tracePt t="30794" x="7620000" y="4013200"/>
          <p14:tracePt t="30809" x="7451725" y="4097338"/>
          <p14:tracePt t="30825" x="7321550" y="4157663"/>
          <p14:tracePt t="30857" x="7177088" y="4197350"/>
          <p14:tracePt t="30863" x="7061200" y="4222750"/>
          <p14:tracePt t="30880" x="6991350" y="4232275"/>
          <p14:tracePt t="30886" x="6937375" y="4241800"/>
          <p14:tracePt t="30891" x="6867525" y="4252913"/>
          <p14:tracePt t="30910" x="6767513" y="4271963"/>
          <p14:tracePt t="30917" x="6727825" y="4276725"/>
          <p14:tracePt t="30938" x="6688138" y="4276725"/>
          <p14:tracePt t="30957" x="6681788" y="4276725"/>
          <p14:tracePt t="30973" x="6677025" y="4276725"/>
          <p14:tracePt t="31055" x="6677025" y="4271963"/>
          <p14:tracePt t="31082" x="6677025" y="4267200"/>
          <p14:tracePt t="31098" x="6681788" y="4262438"/>
          <p14:tracePt t="31104" x="6697663" y="4252913"/>
          <p14:tracePt t="31122" x="6723063" y="4252913"/>
          <p14:tracePt t="31128" x="6737350" y="4257675"/>
          <p14:tracePt t="31147" x="6781800" y="4287838"/>
          <p14:tracePt t="31168" x="6837363" y="4327525"/>
          <p14:tracePt t="31185" x="6902450" y="4367213"/>
          <p14:tracePt t="31191" x="6946900" y="4397375"/>
          <p14:tracePt t="31213" x="6986588" y="4418013"/>
          <p14:tracePt t="31218" x="7007225" y="4427538"/>
          <p14:tracePt t="31236" x="7037388" y="4446588"/>
          <p14:tracePt t="31242" x="7056438" y="4452938"/>
          <p14:tracePt t="31263" x="7151688" y="4487863"/>
          <p14:tracePt t="31284" x="7181850" y="4502150"/>
          <p14:tracePt t="31289" x="7246938" y="4516438"/>
          <p14:tracePt t="31309" x="7291388" y="4532313"/>
          <p14:tracePt t="31334" x="7305675" y="4537075"/>
          <p14:tracePt t="31339" x="7305675" y="4541838"/>
          <p14:tracePt t="31358" x="7310438" y="4541838"/>
          <p14:tracePt t="31468" x="7316788" y="4541838"/>
          <p14:tracePt t="31487" x="7326313" y="4562475"/>
          <p14:tracePt t="31506" x="7335838" y="4586288"/>
          <p14:tracePt t="31529" x="7335838" y="4602163"/>
          <p14:tracePt t="31546" x="7335838" y="4606925"/>
          <p14:tracePt t="31601" x="7345363" y="4606925"/>
          <p14:tracePt t="31665" x="7351713" y="4606925"/>
          <p14:tracePt t="31696" x="7356475" y="4606925"/>
          <p14:tracePt t="32103" x="7366000" y="4592638"/>
          <p14:tracePt t="32120" x="7396163" y="4557713"/>
          <p14:tracePt t="32133" x="7410450" y="4532313"/>
          <p14:tracePt t="32137" x="7410450" y="4527550"/>
          <p14:tracePt t="32155" x="7416800" y="4516438"/>
          <p14:tracePt t="32160" x="7426325" y="4511675"/>
          <p14:tracePt t="32178" x="7426325" y="4497388"/>
          <p14:tracePt t="32199" x="7416800" y="4481513"/>
          <p14:tracePt t="32217" x="7410450" y="4467225"/>
          <p14:tracePt t="32237" x="7386638" y="4457700"/>
          <p14:tracePt t="32241" x="7380288" y="4452938"/>
          <p14:tracePt t="32263" x="7361238" y="4446588"/>
          <p14:tracePt t="32267" x="7356475" y="4437063"/>
          <p14:tracePt t="32287" x="7335838" y="4432300"/>
          <p14:tracePt t="32305" x="7326313" y="4427538"/>
          <p14:tracePt t="32322" x="7321550" y="4427538"/>
          <p14:tracePt t="32327" x="7305675" y="4422775"/>
          <p14:tracePt t="32345" x="7291388" y="4418013"/>
          <p14:tracePt t="32362" x="7265988" y="4402138"/>
          <p14:tracePt t="32378" x="7246938" y="4397375"/>
          <p14:tracePt t="32394" x="7231063" y="4392613"/>
          <p14:tracePt t="32411" x="7200900" y="4383088"/>
          <p14:tracePt t="32427" x="7186613" y="4376738"/>
          <p14:tracePt t="32445" x="7161213" y="4371975"/>
          <p14:tracePt t="32459" x="7142163" y="4371975"/>
          <p14:tracePt t="32479" x="7126288" y="4362450"/>
          <p14:tracePt t="32498" x="7107238" y="4357688"/>
          <p14:tracePt t="32522" x="7077075" y="4341813"/>
          <p14:tracePt t="32532" x="7061200" y="4332288"/>
          <p14:tracePt t="32534" x="7046913" y="4327525"/>
          <p14:tracePt t="32547" x="7042150" y="4327525"/>
          <p14:tracePt t="32564" x="7037388" y="4327525"/>
          <p14:tracePt t="32582" x="7031038" y="4327525"/>
          <p14:tracePt t="32606" x="7026275" y="4322763"/>
          <p14:tracePt t="32616" x="7011988" y="4322763"/>
          <p14:tracePt t="32631" x="6991350" y="4322763"/>
          <p14:tracePt t="32634" x="6977063" y="4313238"/>
          <p14:tracePt t="32647" x="6942138" y="4313238"/>
          <p14:tracePt t="32665" x="6926263" y="4313238"/>
          <p14:tracePt t="32687" x="6902450" y="4313238"/>
          <p14:tracePt t="32706" x="6881813" y="4318000"/>
          <p14:tracePt t="32723" x="6842125" y="4332288"/>
          <p14:tracePt t="32740" x="6797675" y="4362450"/>
          <p14:tracePt t="32745" x="6751638" y="4376738"/>
          <p14:tracePt t="32762" x="6672263" y="4441825"/>
          <p14:tracePt t="32780" x="6602413" y="4492625"/>
          <p14:tracePt t="32784" x="6572250" y="4527550"/>
          <p14:tracePt t="32800" x="6548438" y="4562475"/>
          <p14:tracePt t="32805" x="6523038" y="4597400"/>
          <p14:tracePt t="32810" x="6497638" y="4632325"/>
          <p14:tracePt t="32827" x="6472238" y="4697413"/>
          <p14:tracePt t="32832" x="6462713" y="4725988"/>
          <p14:tracePt t="32859" x="6462713" y="4876800"/>
          <p14:tracePt t="32864" x="6462713" y="4916488"/>
          <p14:tracePt t="32882" x="6462713" y="4972050"/>
          <p14:tracePt t="32901" x="6492875" y="5116513"/>
          <p14:tracePt t="32906" x="6502400" y="5160963"/>
          <p14:tracePt t="32926" x="6532563" y="5245100"/>
          <p14:tracePt t="32945" x="6562725" y="5280025"/>
          <p14:tracePt t="32961" x="6623050" y="5330825"/>
          <p14:tracePt t="32978" x="6688138" y="5370513"/>
          <p14:tracePt t="32994" x="6757988" y="5426075"/>
          <p14:tracePt t="33009" x="6802438" y="5461000"/>
          <p14:tracePt t="33029" x="6821488" y="5491163"/>
          <p14:tracePt t="33045" x="6851650" y="5505450"/>
          <p14:tracePt t="33048" x="6856413" y="5514975"/>
          <p14:tracePt t="33063" x="6872288" y="5526088"/>
          <p14:tracePt t="33074" x="6891338" y="5549900"/>
          <p14:tracePt t="33087" x="6911975" y="5580063"/>
          <p14:tracePt t="33099" x="6926263" y="5595938"/>
          <p14:tracePt t="33115" x="6932613" y="5600700"/>
          <p14:tracePt t="33118" x="6946900" y="5605463"/>
          <p14:tracePt t="33132" x="6961188" y="5610225"/>
          <p14:tracePt t="33135" x="6972300" y="5619750"/>
          <p14:tracePt t="33150" x="7007225" y="5635625"/>
          <p14:tracePt t="33153" x="7026275" y="5640388"/>
          <p14:tracePt t="33172" x="7086600" y="5659438"/>
          <p14:tracePt t="33174" x="7121525" y="5665788"/>
          <p14:tracePt t="33187" x="7142163" y="5675313"/>
          <p14:tracePt t="33191" x="7156450" y="5680075"/>
          <p14:tracePt t="33207" x="7181850" y="5694363"/>
          <p14:tracePt t="33218" x="7186613" y="5694363"/>
          <p14:tracePt t="33221" x="7191375" y="5700713"/>
          <p14:tracePt t="33236" x="7200900" y="5705475"/>
          <p14:tracePt t="33239" x="7212013" y="5710238"/>
          <p14:tracePt t="33254" x="7235825" y="5719763"/>
          <p14:tracePt t="33266" x="7251700" y="5724525"/>
          <p14:tracePt t="33270" x="7256463" y="5724525"/>
          <p14:tracePt t="33282" x="7256463" y="5729288"/>
          <p14:tracePt t="33285" x="7261225" y="5729288"/>
          <p14:tracePt t="33334" x="7270750" y="5729288"/>
          <p14:tracePt t="33586" x="7265988" y="5729288"/>
          <p14:tracePt t="33602" x="7256463" y="5735638"/>
          <p14:tracePt t="33621" x="7251700" y="5740400"/>
          <p14:tracePt t="33652" x="7246938" y="5740400"/>
          <p14:tracePt t="33704" x="7246938" y="5749925"/>
          <p14:tracePt t="33720" x="7246938" y="5754688"/>
          <p14:tracePt t="33734" x="7240588" y="5754688"/>
          <p14:tracePt t="33754" x="7240588" y="5759450"/>
          <p14:tracePt t="33849" x="7240588" y="5764213"/>
          <p14:tracePt t="33866" x="7240588" y="5770563"/>
          <p14:tracePt t="33881" x="7246938" y="5775325"/>
          <p14:tracePt t="33900" x="7246938" y="5780088"/>
          <p14:tracePt t="33918" x="7251700" y="5780088"/>
          <p14:tracePt t="33943" x="7256463" y="5784850"/>
          <p14:tracePt t="33954" x="7261225" y="5784850"/>
          <p14:tracePt t="33984" x="7281863" y="5784850"/>
          <p14:tracePt t="33999" x="7281863" y="5794375"/>
          <p14:tracePt t="34002" x="7286625" y="5794375"/>
          <p14:tracePt t="34017" x="7291388" y="5794375"/>
          <p14:tracePt t="34033" x="7296150" y="5799138"/>
          <p14:tracePt t="34062" x="7296150" y="5805488"/>
          <p14:tracePt t="34078" x="7300913" y="5805488"/>
          <p14:tracePt t="34092" x="7300913" y="5810250"/>
          <p14:tracePt t="34106" x="7316788" y="5829300"/>
          <p14:tracePt t="34118" x="7321550" y="5834063"/>
          <p14:tracePt t="34122" x="7326313" y="5840413"/>
          <p14:tracePt t="34141" x="7345363" y="5859463"/>
          <p14:tracePt t="34146" x="7361238" y="5875338"/>
          <p14:tracePt t="34163" x="7370763" y="5884863"/>
          <p14:tracePt t="34184" x="7380288" y="5894388"/>
          <p14:tracePt t="34188" x="7391400" y="5894388"/>
          <p14:tracePt t="34205" x="7391400" y="5899150"/>
          <p14:tracePt t="34227" x="7396163" y="5899150"/>
          <p14:tracePt t="34243" x="7400925" y="5910263"/>
          <p14:tracePt t="34257" x="7410450" y="5915025"/>
          <p14:tracePt t="34273" x="7431088" y="5929313"/>
          <p14:tracePt t="34291" x="7451725" y="5945188"/>
          <p14:tracePt t="34297" x="7456488" y="5945188"/>
          <p14:tracePt t="34311" x="7475538" y="5954713"/>
          <p14:tracePt t="34324" x="7480300" y="5959475"/>
          <p14:tracePt t="34329" x="7486650" y="5959475"/>
          <p14:tracePt t="34347" x="7496175" y="5969000"/>
          <p14:tracePt t="34361" x="7510463" y="5980113"/>
          <p14:tracePt t="34377" x="7526338" y="5989638"/>
          <p14:tracePt t="34391" x="7556500" y="6003925"/>
          <p14:tracePt t="34405" x="7561263" y="6010275"/>
          <p14:tracePt t="34410" x="7566025" y="6015038"/>
          <p14:tracePt t="34424" x="7575550" y="6029325"/>
          <p14:tracePt t="34442" x="7596188" y="6049963"/>
          <p14:tracePt t="34456" x="7605713" y="6064250"/>
          <p14:tracePt t="34472" x="7631113" y="6084888"/>
          <p14:tracePt t="34488" x="7640638" y="6103938"/>
          <p14:tracePt t="34507" x="7661275" y="6115050"/>
          <p14:tracePt t="34512" x="7670800" y="6129338"/>
          <p14:tracePt t="34528" x="7689850" y="6143625"/>
          <p14:tracePt t="34543" x="7710488" y="6154738"/>
          <p14:tracePt t="34560" x="7720013" y="6154738"/>
          <p14:tracePt t="34565" x="7724775" y="6159500"/>
          <p14:tracePt t="34569" x="7735888" y="6164263"/>
          <p14:tracePt t="34574" x="7740650" y="6169025"/>
          <p14:tracePt t="34591" x="7745413" y="6184900"/>
          <p14:tracePt t="34607" x="7750175" y="6194425"/>
          <p14:tracePt t="34663" x="7750175" y="6199188"/>
          <p14:tracePt t="34710" x="7750175" y="6203950"/>
          <p14:tracePt t="34721" x="7745413" y="6208713"/>
          <p14:tracePt t="34738" x="7724775" y="6224588"/>
          <p14:tracePt t="34742" x="7720013" y="6229350"/>
          <p14:tracePt t="34760" x="7715250" y="6234113"/>
          <p14:tracePt t="34777" x="7696200" y="6234113"/>
          <p14:tracePt t="34782" x="7685088" y="6238875"/>
          <p14:tracePt t="34800" x="7675563" y="6243638"/>
          <p14:tracePt t="34816" x="7670800" y="6243638"/>
          <p14:tracePt t="34836" x="7635875" y="6248400"/>
          <p14:tracePt t="34855" x="7631113" y="6259513"/>
          <p14:tracePt t="34858" x="7620000" y="6259513"/>
          <p14:tracePt t="34880" x="7596188" y="6264275"/>
          <p14:tracePt t="34900" x="7585075" y="6264275"/>
          <p14:tracePt t="34906" x="7580313" y="6269038"/>
          <p14:tracePt t="34911" x="7570788" y="6269038"/>
          <p14:tracePt t="34927" x="7566025" y="6273800"/>
          <p14:tracePt t="34943" x="7556500" y="6273800"/>
          <p14:tracePt t="34960" x="7545388" y="6278563"/>
          <p14:tracePt t="34978" x="7531100" y="6278563"/>
          <p14:tracePt t="34991" x="7526338" y="6283325"/>
          <p14:tracePt t="35010" x="7515225" y="6283325"/>
          <p14:tracePt t="35024" x="7510463" y="6294438"/>
          <p14:tracePt t="35039" x="7505700" y="6294438"/>
          <p14:tracePt t="35058" x="7496175" y="6299200"/>
          <p14:tracePt t="35074" x="7486650" y="6299200"/>
          <p14:tracePt t="35080" x="7475538" y="6303963"/>
          <p14:tracePt t="35096" x="7466013" y="6303963"/>
          <p14:tracePt t="35112" x="7451725" y="6303963"/>
          <p14:tracePt t="35123" x="7445375" y="6308725"/>
          <p14:tracePt t="35154" x="7440613" y="6308725"/>
          <p14:tracePt t="35392" x="7435850" y="6308725"/>
          <p14:tracePt t="35409" x="7416800" y="6308725"/>
          <p14:tracePt t="35429" x="7400925" y="6308725"/>
          <p14:tracePt t="35446" x="7391400" y="6308725"/>
          <p14:tracePt t="35452" x="7375525" y="6308725"/>
          <p14:tracePt t="35472" x="7361238" y="6308725"/>
          <p14:tracePt t="35478" x="7331075" y="6308725"/>
          <p14:tracePt t="35497" x="7296150" y="6299200"/>
          <p14:tracePt t="35522" x="7291388" y="6299200"/>
          <p14:tracePt t="35585" x="7291388" y="6294438"/>
          <p14:tracePt t="35604" x="7296150" y="6294438"/>
          <p14:tracePt t="35608" x="7300913" y="6294438"/>
          <p14:tracePt t="35625" x="7310438" y="6294438"/>
          <p14:tracePt t="35632" x="7321550" y="6294438"/>
          <p14:tracePt t="35657" x="7345363" y="6294438"/>
          <p14:tracePt t="35676" x="7356475" y="6294438"/>
          <p14:tracePt t="35683" x="7361238" y="6294438"/>
          <p14:tracePt t="35698" x="7366000" y="6294438"/>
          <p14:tracePt t="35739" x="7370763" y="6294438"/>
          <p14:tracePt t="35743" x="7380288" y="6294438"/>
          <p14:tracePt t="35872" x="7370763" y="6294438"/>
          <p14:tracePt t="35888" x="7351713" y="6299200"/>
          <p14:tracePt t="35893" x="7310438" y="6299200"/>
          <p14:tracePt t="35900" x="7281863" y="6299200"/>
          <p14:tracePt t="35919" x="7235825" y="6299200"/>
          <p14:tracePt t="35936" x="7191375" y="6299200"/>
          <p14:tracePt t="35954" x="7146925" y="6299200"/>
          <p14:tracePt t="35973" x="7121525" y="6299200"/>
          <p14:tracePt t="35978" x="7100888" y="6299200"/>
          <p14:tracePt t="35993" x="7056438" y="6303963"/>
          <p14:tracePt t="36005" x="7007225" y="6303963"/>
          <p14:tracePt t="36021" x="6986588" y="6303963"/>
          <p14:tracePt t="36024" x="6956425" y="6303963"/>
          <p14:tracePt t="36034" x="6937375" y="6303963"/>
          <p14:tracePt t="36051" x="6881813" y="6303963"/>
          <p14:tracePt t="36054" x="6872288" y="6303963"/>
          <p14:tracePt t="36068" x="6846888" y="6303963"/>
          <p14:tracePt t="36072" x="6837363" y="6303963"/>
          <p14:tracePt t="36088" x="6811963" y="6294438"/>
          <p14:tracePt t="36092" x="6802438" y="6294438"/>
          <p14:tracePt t="36096" x="6786563" y="6294438"/>
          <p14:tracePt t="36108" x="6781800" y="6294438"/>
          <p14:tracePt t="36119" x="6777038" y="6294438"/>
          <p14:tracePt t="36121" x="6777038" y="6289675"/>
          <p14:tracePt t="36138" x="6772275" y="6289675"/>
          <p14:tracePt t="36142" x="6767513" y="6289675"/>
          <p14:tracePt t="36156" x="6762750" y="6289675"/>
          <p14:tracePt t="36161" x="6746875" y="6283325"/>
          <p14:tracePt t="36172" x="6742113" y="6283325"/>
          <p14:tracePt t="36176" x="6737350" y="6283325"/>
          <p14:tracePt t="36185" x="6732588" y="6283325"/>
          <p14:tracePt t="36190" x="6727825" y="6283325"/>
          <p14:tracePt t="36207" x="6711950" y="6283325"/>
          <p14:tracePt t="36222" x="6707188" y="6283325"/>
          <p14:tracePt t="36237" x="6702425" y="6283325"/>
          <p14:tracePt t="36242" x="6702425" y="6278563"/>
          <p14:tracePt t="36257" x="6692900" y="6278563"/>
          <p14:tracePt t="36270" x="6681788" y="6269038"/>
          <p14:tracePt t="36273" x="6672263" y="6269038"/>
          <p14:tracePt t="36278" x="6653213" y="6269038"/>
          <p14:tracePt t="36292" x="6637338" y="6264275"/>
          <p14:tracePt t="36295" x="6623050" y="6264275"/>
          <p14:tracePt t="36309" x="6597650" y="6248400"/>
          <p14:tracePt t="36322" x="6583363" y="6248400"/>
          <p14:tracePt t="36326" x="6577013" y="6243638"/>
          <p14:tracePt t="36339" x="6572250" y="6243638"/>
          <p14:tracePt t="36342" x="6567488" y="6238875"/>
          <p14:tracePt t="36354" x="6557963" y="6234113"/>
          <p14:tracePt t="36358" x="6542088" y="6234113"/>
          <p14:tracePt t="36374" x="6523038" y="6219825"/>
          <p14:tracePt t="36387" x="6518275" y="6213475"/>
          <p14:tracePt t="36391" x="6507163" y="6208713"/>
          <p14:tracePt t="36407" x="6477000" y="6203950"/>
          <p14:tracePt t="36420" x="6472238" y="6199188"/>
          <p14:tracePt t="36424" x="6462713" y="6189663"/>
          <p14:tracePt t="36439" x="6457950" y="6189663"/>
          <p14:tracePt t="36442" x="6448425" y="6184900"/>
          <p14:tracePt t="36455" x="6432550" y="6178550"/>
          <p14:tracePt t="36470" x="6427788" y="6173788"/>
          <p14:tracePt t="36473" x="6423025" y="6173788"/>
          <p14:tracePt t="36488" x="6413500" y="6159500"/>
          <p14:tracePt t="36503" x="6407150" y="6159500"/>
          <p14:tracePt t="36522" x="6402388" y="6149975"/>
          <p14:tracePt t="36536" x="6397625" y="6143625"/>
          <p14:tracePt t="36552" x="6388100" y="6134100"/>
          <p14:tracePt t="36568" x="6383338" y="6129338"/>
          <p14:tracePt t="36585" x="6372225" y="6115050"/>
          <p14:tracePt t="36605" x="6362700" y="6099175"/>
          <p14:tracePt t="36624" x="6357938" y="6069013"/>
          <p14:tracePt t="36632" x="6343650" y="6034088"/>
          <p14:tracePt t="36652" x="6327775" y="5999163"/>
          <p14:tracePt t="36669" x="6323013" y="5959475"/>
          <p14:tracePt t="36688" x="6308725" y="5903913"/>
          <p14:tracePt t="36692" x="6297613" y="5875338"/>
          <p14:tracePt t="36698" x="6292850" y="5849938"/>
          <p14:tracePt t="36715" x="6283325" y="5819775"/>
          <p14:tracePt t="36719" x="6278563" y="5759450"/>
          <p14:tracePt t="36738" x="6257925" y="5729288"/>
          <p14:tracePt t="36744" x="6243638" y="5665788"/>
          <p14:tracePt t="36763" x="6227763" y="5624513"/>
          <p14:tracePt t="36781" x="6208713" y="5570538"/>
          <p14:tracePt t="36785" x="6197600" y="5549900"/>
          <p14:tracePt t="36802" x="6192838" y="5519738"/>
          <p14:tracePt t="36821" x="6169025" y="5449888"/>
          <p14:tracePt t="36825" x="6169025" y="5430838"/>
          <p14:tracePt t="36850" x="6153150" y="5326063"/>
          <p14:tracePt t="36867" x="6153150" y="5256213"/>
          <p14:tracePt t="36889" x="6148388" y="5186363"/>
          <p14:tracePt t="36895" x="6138863" y="5135563"/>
          <p14:tracePt t="36920" x="6138863" y="5060950"/>
          <p14:tracePt t="36940" x="6138863" y="5021263"/>
          <p14:tracePt t="36945" x="6134100" y="4986338"/>
          <p14:tracePt t="36961" x="6134100" y="4937125"/>
          <p14:tracePt t="36978" x="6134100" y="4886325"/>
          <p14:tracePt t="36992" x="6134100" y="4860925"/>
          <p14:tracePt t="37009" x="6134100" y="4826000"/>
          <p14:tracePt t="37026" x="6134100" y="4806950"/>
          <p14:tracePt t="37044" x="6134100" y="4795838"/>
          <p14:tracePt t="37048" x="6134100" y="4786313"/>
          <p14:tracePt t="37061" x="6134100" y="4776788"/>
          <p14:tracePt t="37079" x="6134100" y="4772025"/>
          <p14:tracePt t="37112" x="6134100" y="4767263"/>
          <p14:tracePt t="37128" x="6134100" y="4760913"/>
          <p14:tracePt t="37151" x="6134100" y="4756150"/>
          <p14:tracePt t="39119" x="6122988" y="4760913"/>
          <p14:tracePt t="39131" x="6108700" y="4776788"/>
          <p14:tracePt t="39135" x="6088063" y="4776788"/>
          <p14:tracePt t="39150" x="6069013" y="4786313"/>
          <p14:tracePt t="39154" x="6053138" y="4786313"/>
          <p14:tracePt t="39160" x="6034088" y="4786313"/>
          <p14:tracePt t="39167" x="6018213" y="4786313"/>
          <p14:tracePt t="39181" x="6008688" y="4786313"/>
          <p14:tracePt t="39185" x="5983288" y="4786313"/>
          <p14:tracePt t="39201" x="5953125" y="4791075"/>
          <p14:tracePt t="39215" x="5924550" y="4791075"/>
          <p14:tracePt t="39230" x="5913438" y="4795838"/>
          <p14:tracePt t="39244" x="5908675" y="4795838"/>
          <p14:tracePt t="39287" x="5899150" y="4795838"/>
          <p14:tracePt t="39300" x="5878513" y="4811713"/>
          <p14:tracePt t="39303" x="5848350" y="4821238"/>
          <p14:tracePt t="39316" x="5803900" y="4837113"/>
          <p14:tracePt t="39320" x="5773738" y="4856163"/>
          <p14:tracePt t="39339" x="5643563" y="4891088"/>
          <p14:tracePt t="39343" x="5573713" y="4926013"/>
          <p14:tracePt t="39364" x="5380038" y="5011738"/>
          <p14:tracePt t="39368" x="5265738" y="5076825"/>
          <p14:tracePt t="39384" x="5135563" y="5160963"/>
          <p14:tracePt t="39388" x="4995863" y="5260975"/>
          <p14:tracePt t="39392" x="4846638" y="5400675"/>
          <p14:tracePt t="39410" x="4471988" y="5729288"/>
          <p14:tracePt t="39415" x="4281488" y="5934075"/>
          <p14:tracePt t="39432" x="3871913" y="6313488"/>
          <p14:tracePt t="39448" x="3394075" y="66929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1114B-BDFF-4969-1053-C3204FD0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Edge detection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EB40C-5344-5DDB-016A-720DADB0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Sobel x kernel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212952-0B38-53F7-7F99-CAE663163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66" y="2930561"/>
            <a:ext cx="3283354" cy="29884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8134FCA-7EF6-BF69-D43C-6606146F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98" y="3796068"/>
            <a:ext cx="857370" cy="62873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56E0E8E-5B82-8C97-6283-FBFAF4938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946" y="1326940"/>
            <a:ext cx="4083313" cy="516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8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582"/>
    </mc:Choice>
    <mc:Fallback>
      <p:transition spd="slow" advTm="29582"/>
    </mc:Fallback>
  </mc:AlternateContent>
  <p:extLst>
    <p:ext uri="{3A86A75C-4F4B-4683-9AE1-C65F6400EC91}">
      <p14:laserTraceLst xmlns:p14="http://schemas.microsoft.com/office/powerpoint/2010/main">
        <p14:tracePtLst>
          <p14:tracePt t="5562" x="2928938" y="6788150"/>
          <p14:tracePt t="5568" x="2963863" y="6773863"/>
          <p14:tracePt t="5574" x="2994025" y="6753225"/>
          <p14:tracePt t="5598" x="3049588" y="6723063"/>
          <p14:tracePt t="5603" x="3063875" y="6708775"/>
          <p14:tracePt t="5608" x="3098800" y="6692900"/>
          <p14:tracePt t="5624" x="3119438" y="6669088"/>
          <p14:tracePt t="5631" x="3168650" y="6643688"/>
          <p14:tracePt t="5638" x="3228975" y="6583363"/>
          <p14:tracePt t="5659" x="3294063" y="6538913"/>
          <p14:tracePt t="5664" x="3319463" y="6518275"/>
          <p14:tracePt t="5679" x="3333750" y="6503988"/>
          <p14:tracePt t="5686" x="3354388" y="6473825"/>
          <p14:tracePt t="5707" x="3382963" y="6438900"/>
          <p14:tracePt t="5713" x="3398838" y="6418263"/>
          <p14:tracePt t="5732" x="3413125" y="6394450"/>
          <p14:tracePt t="5750" x="3498850" y="6294438"/>
          <p14:tracePt t="5768" x="3517900" y="6259513"/>
          <p14:tracePt t="5775" x="3529013" y="6243638"/>
          <p14:tracePt t="5793" x="3533775" y="6208713"/>
          <p14:tracePt t="5799" x="3548063" y="6194425"/>
          <p14:tracePt t="5809" x="3552825" y="6173788"/>
          <p14:tracePt t="5827" x="3578225" y="6134100"/>
          <p14:tracePt t="5846" x="3608388" y="6084888"/>
          <p14:tracePt t="5851" x="3622675" y="6059488"/>
          <p14:tracePt t="5856" x="3648075" y="6034088"/>
          <p14:tracePt t="5862" x="3673475" y="5999163"/>
          <p14:tracePt t="5888" x="3717925" y="5924550"/>
          <p14:tracePt t="5913" x="3762375" y="5849938"/>
          <p14:tracePt t="5935" x="3822700" y="5745163"/>
          <p14:tracePt t="5952" x="3832225" y="5715000"/>
          <p14:tracePt t="5959" x="3862388" y="5649913"/>
          <p14:tracePt t="5981" x="3892550" y="5584825"/>
          <p14:tracePt t="5986" x="3906838" y="5565775"/>
          <p14:tracePt t="5992" x="3927475" y="5530850"/>
          <p14:tracePt t="5999" x="3943350" y="5500688"/>
          <p14:tracePt t="6030" x="3962400" y="5426075"/>
          <p14:tracePt t="6036" x="3962400" y="5400675"/>
          <p14:tracePt t="6041" x="3971925" y="5370513"/>
          <p14:tracePt t="6061" x="3987800" y="5326063"/>
          <p14:tracePt t="6078" x="4002088" y="5265738"/>
          <p14:tracePt t="6082" x="4013200" y="5245100"/>
          <p14:tracePt t="6104" x="4027488" y="5181600"/>
          <p14:tracePt t="6120" x="4048125" y="5076825"/>
          <p14:tracePt t="6140" x="4071938" y="5011738"/>
          <p14:tracePt t="6155" x="4097338" y="4960938"/>
          <p14:tracePt t="6160" x="4102100" y="4937125"/>
          <p14:tracePt t="6177" x="4127500" y="4886325"/>
          <p14:tracePt t="6193" x="4152900" y="4806950"/>
          <p14:tracePt t="6211" x="4167188" y="4746625"/>
          <p14:tracePt t="6226" x="4192588" y="4672013"/>
          <p14:tracePt t="6246" x="4202113" y="4606925"/>
          <p14:tracePt t="6251" x="4206875" y="4576763"/>
          <p14:tracePt t="6261" x="4216400" y="4516438"/>
          <p14:tracePt t="6284" x="4216400" y="4476750"/>
          <p14:tracePt t="6288" x="4216400" y="4427538"/>
          <p14:tracePt t="6305" x="4222750" y="4367213"/>
          <p14:tracePt t="6320" x="4237038" y="4322763"/>
          <p14:tracePt t="6339" x="4251325" y="4276725"/>
          <p14:tracePt t="6345" x="4257675" y="4271963"/>
          <p14:tracePt t="6364" x="4267200" y="4252913"/>
          <p14:tracePt t="6368" x="4271963" y="4241800"/>
          <p14:tracePt t="6389" x="4281488" y="4213225"/>
          <p14:tracePt t="6413" x="4297363" y="4183063"/>
          <p14:tracePt t="6418" x="4311650" y="4167188"/>
          <p14:tracePt t="6436" x="4327525" y="4132263"/>
          <p14:tracePt t="6440" x="4327525" y="4122738"/>
          <p14:tracePt t="6464" x="4337050" y="4108450"/>
          <p14:tracePt t="6470" x="4337050" y="4102100"/>
          <p14:tracePt t="6475" x="4337050" y="4097338"/>
          <p14:tracePt t="6511" x="4337050" y="4092575"/>
          <p14:tracePt t="6750" x="4316413" y="4108450"/>
          <p14:tracePt t="6766" x="4281488" y="4132263"/>
          <p14:tracePt t="6771" x="4257675" y="4157663"/>
          <p14:tracePt t="6775" x="4246563" y="4171950"/>
          <p14:tracePt t="6791" x="4232275" y="4183063"/>
          <p14:tracePt t="6798" x="4202113" y="4222750"/>
          <p14:tracePt t="6821" x="4187825" y="4237038"/>
          <p14:tracePt t="6827" x="4157663" y="4262438"/>
          <p14:tracePt t="6846" x="4127500" y="4302125"/>
          <p14:tracePt t="6864" x="4092575" y="4337050"/>
          <p14:tracePt t="6887" x="4017963" y="4387850"/>
          <p14:tracePt t="6898" x="4006850" y="4402138"/>
          <p14:tracePt t="6915" x="3967163" y="4418013"/>
          <p14:tracePt t="6920" x="3957638" y="4432300"/>
          <p14:tracePt t="6927" x="3922713" y="4446588"/>
          <p14:tracePt t="6951" x="3848100" y="4481513"/>
          <p14:tracePt t="6956" x="3813175" y="4487863"/>
          <p14:tracePt t="6975" x="3748088" y="4511675"/>
          <p14:tracePt t="6993" x="3713163" y="4516438"/>
          <p14:tracePt t="7016" x="3617913" y="4546600"/>
          <p14:tracePt t="7024" x="3587750" y="4557713"/>
          <p14:tracePt t="7031" x="3557588" y="4562475"/>
          <p14:tracePt t="7051" x="3503613" y="4572000"/>
          <p14:tracePt t="7070" x="3478213" y="4572000"/>
          <p14:tracePt t="7075" x="3468688" y="4576763"/>
          <p14:tracePt t="7080" x="3459163" y="4576763"/>
          <p14:tracePt t="7099" x="3452813" y="4576763"/>
          <p14:tracePt t="7104" x="3448050" y="4576763"/>
          <p14:tracePt t="7134" x="3443288" y="4576763"/>
          <p14:tracePt t="7150" x="3424238" y="4586288"/>
          <p14:tracePt t="7171" x="3398838" y="4592638"/>
          <p14:tracePt t="7175" x="3382963" y="4597400"/>
          <p14:tracePt t="7192" x="3378200" y="4597400"/>
          <p14:tracePt t="7239" x="3373438" y="4597400"/>
          <p14:tracePt t="7469" x="3382963" y="4597400"/>
          <p14:tracePt t="7481" x="3408363" y="4597400"/>
          <p14:tracePt t="7486" x="3429000" y="4597400"/>
          <p14:tracePt t="7502" x="3448050" y="4597400"/>
          <p14:tracePt t="7515" x="3452813" y="4597400"/>
          <p14:tracePt t="7538" x="3459163" y="4597400"/>
          <p14:tracePt t="7592" x="3463925" y="4597400"/>
          <p14:tracePt t="7608" x="3482975" y="4597400"/>
          <p14:tracePt t="7623" x="3487738" y="4597400"/>
          <p14:tracePt t="7640" x="3503613" y="4597400"/>
          <p14:tracePt t="7644" x="3508375" y="4597400"/>
          <p14:tracePt t="7660" x="3517900" y="4597400"/>
          <p14:tracePt t="7676" x="3522663" y="4597400"/>
          <p14:tracePt t="7703" x="3529013" y="4597400"/>
          <p14:tracePt t="7718" x="3538538" y="4597400"/>
          <p14:tracePt t="7735" x="3543300" y="4597400"/>
          <p14:tracePt t="7740" x="3557588" y="4597400"/>
          <p14:tracePt t="7755" x="3568700" y="4597400"/>
          <p14:tracePt t="7771" x="3573463" y="4597400"/>
          <p14:tracePt t="7784" x="3582988" y="4597400"/>
          <p14:tracePt t="7792" x="3592513" y="4602163"/>
          <p14:tracePt t="7805" x="3603625" y="4602163"/>
          <p14:tracePt t="7809" x="3608388" y="4606925"/>
          <p14:tracePt t="7813" x="3622675" y="4606925"/>
          <p14:tracePt t="7828" x="3633788" y="4611688"/>
          <p14:tracePt t="7847" x="3643313" y="4611688"/>
          <p14:tracePt t="7861" x="3657600" y="4621213"/>
          <p14:tracePt t="7881" x="3668713" y="4621213"/>
          <p14:tracePt t="7894" x="3673475" y="4621213"/>
          <p14:tracePt t="7912" x="3692525" y="4621213"/>
          <p14:tracePt t="7938" x="3722688" y="4627563"/>
          <p14:tracePt t="7943" x="3738563" y="4627563"/>
          <p14:tracePt t="7965" x="3743325" y="4627563"/>
          <p14:tracePt t="7970" x="3748088" y="4627563"/>
          <p14:tracePt t="7990" x="3752850" y="4632325"/>
          <p14:tracePt t="8008" x="3762375" y="4632325"/>
          <p14:tracePt t="8024" x="3767138" y="4632325"/>
          <p14:tracePt t="8043" x="3792538" y="4637088"/>
          <p14:tracePt t="8068" x="3817938" y="4646613"/>
          <p14:tracePt t="8072" x="3827463" y="4646613"/>
          <p14:tracePt t="8089" x="3836988" y="4646613"/>
          <p14:tracePt t="8096" x="3848100" y="4646613"/>
          <p14:tracePt t="8115" x="3852863" y="4651375"/>
          <p14:tracePt t="8137" x="3878263" y="4651375"/>
          <p14:tracePt t="8149" x="3892550" y="4656138"/>
          <p14:tracePt t="8178" x="3913188" y="4656138"/>
          <p14:tracePt t="8181" x="3917950" y="4656138"/>
          <p14:tracePt t="8195" x="3922713" y="4656138"/>
          <p14:tracePt t="8198" x="3927475" y="4656138"/>
          <p14:tracePt t="8212" x="3932238" y="4656138"/>
          <p14:tracePt t="8231" x="3943350" y="4662488"/>
          <p14:tracePt t="8235" x="3948113" y="4662488"/>
          <p14:tracePt t="8240" x="3957638" y="4662488"/>
          <p14:tracePt t="8249" x="3962400" y="4667250"/>
          <p14:tracePt t="8268" x="3987800" y="4667250"/>
          <p14:tracePt t="8288" x="3992563" y="4672013"/>
          <p14:tracePt t="8295" x="3997325" y="4672013"/>
          <p14:tracePt t="8622" x="4017963" y="4681538"/>
          <p14:tracePt t="8635" x="4048125" y="4681538"/>
          <p14:tracePt t="8639" x="4062413" y="4686300"/>
          <p14:tracePt t="8655" x="4083050" y="4697413"/>
          <p14:tracePt t="8670" x="4092575" y="4716463"/>
          <p14:tracePt t="8686" x="4052888" y="4737100"/>
          <p14:tracePt t="8705" x="3971925" y="4772025"/>
          <p14:tracePt t="8722" x="3957638" y="4830763"/>
          <p14:tracePt t="8736" x="3957638" y="4846638"/>
          <p14:tracePt t="8751" x="3992563" y="4860925"/>
          <p14:tracePt t="8768" x="3997325" y="4860925"/>
          <p14:tracePt t="9790" x="3992563" y="4860925"/>
          <p14:tracePt t="9806" x="3987800" y="4860925"/>
          <p14:tracePt t="9835" x="3971925" y="4872038"/>
          <p14:tracePt t="9839" x="3962400" y="4872038"/>
          <p14:tracePt t="9859" x="3957638" y="4872038"/>
          <p14:tracePt t="9863" x="3952875" y="4872038"/>
          <p14:tracePt t="9880" x="3948113" y="4872038"/>
          <p14:tracePt t="9910" x="3943350" y="4872038"/>
          <p14:tracePt t="9926" x="3937000" y="4872038"/>
          <p14:tracePt t="10894" x="3932238" y="4872038"/>
          <p14:tracePt t="10916" x="3922713" y="4872038"/>
          <p14:tracePt t="10937" x="3917950" y="4872038"/>
          <p14:tracePt t="10966" x="3917950" y="4876800"/>
          <p14:tracePt t="11053" x="3913188" y="4876800"/>
          <p14:tracePt t="11068" x="3906838" y="4876800"/>
          <p14:tracePt t="11085" x="3902075" y="4876800"/>
          <p14:tracePt t="11101" x="3897313" y="4876800"/>
          <p14:tracePt t="11166" x="3902075" y="4876800"/>
          <p14:tracePt t="11174" x="3906838" y="4876800"/>
          <p14:tracePt t="11196" x="3913188" y="4876800"/>
          <p14:tracePt t="11309" x="3917950" y="4876800"/>
          <p14:tracePt t="11334" x="3927475" y="4876800"/>
          <p14:tracePt t="11353" x="3932238" y="4872038"/>
          <p14:tracePt t="11368" x="3932238" y="4867275"/>
          <p14:tracePt t="11385" x="3937000" y="4867275"/>
          <p14:tracePt t="11415" x="3937000" y="4860925"/>
          <p14:tracePt t="11433" x="3932238" y="4856163"/>
          <p14:tracePt t="11450" x="3922713" y="4856163"/>
          <p14:tracePt t="11468" x="3917950" y="4851400"/>
          <p14:tracePt t="11471" x="3913188" y="4851400"/>
          <p14:tracePt t="11484" x="3897313" y="4851400"/>
          <p14:tracePt t="11499" x="3892550" y="4851400"/>
          <p14:tracePt t="11503" x="3878263" y="4851400"/>
          <p14:tracePt t="11517" x="3867150" y="4851400"/>
          <p14:tracePt t="11520" x="3852863" y="4851400"/>
          <p14:tracePt t="11535" x="3848100" y="4851400"/>
          <p14:tracePt t="11549" x="3843338" y="4851400"/>
          <p14:tracePt t="11552" x="3836988" y="4851400"/>
          <p14:tracePt t="11565" x="3827463" y="4851400"/>
          <p14:tracePt t="11569" x="3822700" y="4841875"/>
          <p14:tracePt t="11582" x="3817938" y="4841875"/>
          <p14:tracePt t="11599" x="3808413" y="4837113"/>
          <p14:tracePt t="11616" x="3802063" y="4830763"/>
          <p14:tracePt t="11634" x="3787775" y="4826000"/>
          <p14:tracePt t="11652" x="3783013" y="4826000"/>
          <p14:tracePt t="11684" x="3778250" y="4826000"/>
          <p14:tracePt t="11700" x="3767138" y="4826000"/>
          <p14:tracePt t="11716" x="3762375" y="4826000"/>
          <p14:tracePt t="11733" x="3752850" y="4826000"/>
          <p14:tracePt t="11750" x="3748088" y="4826000"/>
          <p14:tracePt t="11766" x="3743325" y="4826000"/>
          <p14:tracePt t="11806" x="3738563" y="4826000"/>
          <p14:tracePt t="11991" x="3752850" y="4826000"/>
          <p14:tracePt t="12004" x="3773488" y="4826000"/>
          <p14:tracePt t="12008" x="3783013" y="4826000"/>
          <p14:tracePt t="12024" x="3802063" y="4826000"/>
          <p14:tracePt t="12040" x="3808413" y="4830763"/>
          <p14:tracePt t="12047" x="3817938" y="4830763"/>
          <p14:tracePt t="12063" x="3822700" y="4841875"/>
          <p14:tracePt t="12079" x="3827463" y="4846638"/>
          <p14:tracePt t="12097" x="3852863" y="4856163"/>
          <p14:tracePt t="12102" x="3871913" y="4860925"/>
          <p14:tracePt t="12118" x="3878263" y="4872038"/>
          <p14:tracePt t="12139" x="3892550" y="4876800"/>
          <p14:tracePt t="12159" x="3917950" y="4876800"/>
          <p14:tracePt t="12164" x="3943350" y="4876800"/>
          <p14:tracePt t="12169" x="3952875" y="4872038"/>
          <p14:tracePt t="12187" x="3967163" y="4867275"/>
          <p14:tracePt t="12192" x="3992563" y="4851400"/>
          <p14:tracePt t="12206" x="4032250" y="4830763"/>
          <p14:tracePt t="12227" x="4057650" y="4811713"/>
          <p14:tracePt t="12233" x="4071938" y="4795838"/>
          <p14:tracePt t="12253" x="4102100" y="4741863"/>
          <p14:tracePt t="12271" x="4137025" y="4686300"/>
          <p14:tracePt t="12277" x="4167188" y="4632325"/>
          <p14:tracePt t="12297" x="4192588" y="4597400"/>
          <p14:tracePt t="12313" x="4262438" y="4471988"/>
          <p14:tracePt t="12332" x="4311650" y="4367213"/>
          <p14:tracePt t="12350" x="4367213" y="4262438"/>
          <p14:tracePt t="12367" x="4446588" y="4097338"/>
          <p14:tracePt t="12385" x="4481513" y="3997325"/>
          <p14:tracePt t="12402" x="4541838" y="3868738"/>
          <p14:tracePt t="12416" x="4616450" y="3708400"/>
          <p14:tracePt t="12432" x="4700588" y="3529013"/>
          <p14:tracePt t="12450" x="4775200" y="3373438"/>
          <p14:tracePt t="12467" x="4881563" y="3224213"/>
          <p14:tracePt t="12470" x="4921250" y="3163888"/>
          <p14:tracePt t="12484" x="4945063" y="3119438"/>
          <p14:tracePt t="12486" x="4975225" y="3074988"/>
          <p14:tracePt t="12503" x="4986338" y="3049588"/>
          <p14:tracePt t="12507" x="5000625" y="3019425"/>
          <p14:tracePt t="12512" x="5005388" y="2994025"/>
          <p14:tracePt t="12531" x="5014913" y="2970213"/>
          <p14:tracePt t="12547" x="5021263" y="2924175"/>
          <p14:tracePt t="12563" x="5021263" y="2895600"/>
          <p14:tracePt t="12567" x="5021263" y="2870200"/>
          <p14:tracePt t="12583" x="5021263" y="2860675"/>
          <p14:tracePt t="12587" x="5021263" y="2844800"/>
          <p14:tracePt t="12591" x="5021263" y="2835275"/>
          <p14:tracePt t="12603" x="5021263" y="2825750"/>
          <p14:tracePt t="12608" x="5021263" y="2819400"/>
          <p14:tracePt t="12626" x="5021263" y="2809875"/>
          <p14:tracePt t="12631" x="5021263" y="2800350"/>
          <p14:tracePt t="12646" x="5021263" y="2795588"/>
          <p14:tracePt t="12659" x="5021263" y="2774950"/>
          <p14:tracePt t="12664" x="5026025" y="2760663"/>
          <p14:tracePt t="12680" x="5030788" y="2749550"/>
          <p14:tracePt t="12696" x="5030788" y="2735263"/>
          <p14:tracePt t="12711" x="5040313" y="2720975"/>
          <p14:tracePt t="12730" x="5040313" y="2709863"/>
          <p14:tracePt t="12735" x="5045075" y="2695575"/>
          <p14:tracePt t="12741" x="5045075" y="2686050"/>
          <p14:tracePt t="12759" x="5049838" y="2665413"/>
          <p14:tracePt t="12770" x="5049838" y="2644775"/>
          <p14:tracePt t="12775" x="5049838" y="2630488"/>
          <p14:tracePt t="12790" x="5049838" y="2625725"/>
          <p14:tracePt t="12795" x="5049838" y="2620963"/>
          <p14:tracePt t="12800" x="5049838" y="2609850"/>
          <p14:tracePt t="12835" x="5049838" y="2586038"/>
          <p14:tracePt t="12839" x="5049838" y="2581275"/>
          <p14:tracePt t="12857" x="5049838" y="2574925"/>
          <p14:tracePt t="12863" x="5049838" y="2560638"/>
          <p14:tracePt t="12878" x="5049838" y="2555875"/>
          <p14:tracePt t="12893" x="5045075" y="2544763"/>
          <p14:tracePt t="12909" x="5045075" y="2530475"/>
          <p14:tracePt t="12928" x="5040313" y="2530475"/>
          <p14:tracePt t="12932" x="5040313" y="2525713"/>
          <p14:tracePt t="12944" x="5040313" y="2520950"/>
          <p14:tracePt t="12970" x="5035550" y="2516188"/>
          <p14:tracePt t="12992" x="5035550" y="2509838"/>
          <p14:tracePt t="13054" x="5035550" y="2505075"/>
          <p14:tracePt t="13072" x="5035550" y="2500313"/>
          <p14:tracePt t="13102" x="5035550" y="2490788"/>
          <p14:tracePt t="13125" x="5035550" y="2470150"/>
          <p14:tracePt t="13143" x="5035550" y="2455863"/>
          <p14:tracePt t="13160" x="5035550" y="2446338"/>
          <p14:tracePt t="13167" x="5040313" y="2439988"/>
          <p14:tracePt t="13176" x="5040313" y="2435225"/>
          <p14:tracePt t="13195" x="5045075" y="2425700"/>
          <p14:tracePt t="13199" x="5049838" y="2411413"/>
          <p14:tracePt t="13218" x="5060950" y="2390775"/>
          <p14:tracePt t="13224" x="5084763" y="2360613"/>
          <p14:tracePt t="13248" x="5126038" y="2290763"/>
          <p14:tracePt t="13267" x="5154613" y="2246313"/>
          <p14:tracePt t="13281" x="5175250" y="2211388"/>
          <p14:tracePt t="13301" x="5224463" y="2136775"/>
          <p14:tracePt t="13322" x="5240338" y="2111375"/>
          <p14:tracePt t="13328" x="5265738" y="2076450"/>
          <p14:tracePt t="13347" x="5289550" y="2046288"/>
          <p14:tracePt t="13352" x="5294313" y="2041525"/>
          <p14:tracePt t="13372" x="5314950" y="2016125"/>
          <p14:tracePt t="13376" x="5319713" y="2001838"/>
          <p14:tracePt t="13392" x="5340350" y="1976438"/>
          <p14:tracePt t="13398" x="5354638" y="1966913"/>
          <p14:tracePt t="13415" x="5375275" y="1941513"/>
          <p14:tracePt t="13438" x="5394325" y="1920875"/>
          <p14:tracePt t="13456" x="5410200" y="1906588"/>
          <p14:tracePt t="13462" x="5414963" y="1897063"/>
          <p14:tracePt t="13481" x="5419725" y="1897063"/>
          <p14:tracePt t="13518" x="5419725" y="1892300"/>
          <p14:tracePt t="14511" x="5424488" y="1892300"/>
          <p14:tracePt t="14526" x="5468938" y="1911350"/>
          <p14:tracePt t="14533" x="5480050" y="1927225"/>
          <p14:tracePt t="14552" x="5480050" y="1931988"/>
          <p14:tracePt t="14558" x="5494338" y="1931988"/>
          <p14:tracePt t="14572" x="5499100" y="1936750"/>
          <p14:tracePt t="14577" x="5499100" y="1941513"/>
          <p14:tracePt t="14597" x="5503863" y="1946275"/>
          <p14:tracePt t="14602" x="5510213" y="1951038"/>
          <p14:tracePt t="14618" x="5514975" y="1955800"/>
          <p14:tracePt t="14635" x="5524500" y="1971675"/>
          <p14:tracePt t="14657" x="5538788" y="1981200"/>
          <p14:tracePt t="14673" x="5545138" y="1981200"/>
          <p14:tracePt t="14680" x="5564188" y="1990725"/>
          <p14:tracePt t="14699" x="5568950" y="2001838"/>
          <p14:tracePt t="14704" x="5573713" y="2006600"/>
          <p14:tracePt t="14724" x="5594350" y="2016125"/>
          <p14:tracePt t="14739" x="5603875" y="2020888"/>
          <p14:tracePt t="14744" x="5608638" y="2027238"/>
          <p14:tracePt t="14761" x="5619750" y="2032000"/>
          <p14:tracePt t="14767" x="5629275" y="2041525"/>
          <p14:tracePt t="14785" x="5659438" y="2041525"/>
          <p14:tracePt t="14805" x="5703888" y="2041525"/>
          <p14:tracePt t="14810" x="5724525" y="2041525"/>
          <p14:tracePt t="14830" x="5768975" y="2041525"/>
          <p14:tracePt t="14842" x="5784850" y="2041525"/>
          <p14:tracePt t="14852" x="5799138" y="2041525"/>
          <p14:tracePt t="14855" x="5808663" y="2041525"/>
          <p14:tracePt t="14868" x="5824538" y="2041525"/>
          <p14:tracePt t="14870" x="5834063" y="2041525"/>
          <p14:tracePt t="14885" x="5848350" y="2041525"/>
          <p14:tracePt t="14887" x="5854700" y="2041525"/>
          <p14:tracePt t="14901" x="5864225" y="2041525"/>
          <p14:tracePt t="14903" x="5868988" y="2041525"/>
          <p14:tracePt t="14917" x="5903913" y="2041525"/>
          <p14:tracePt t="14935" x="5924550" y="2036763"/>
          <p14:tracePt t="14951" x="5938838" y="2032000"/>
          <p14:tracePt t="14969" x="5948363" y="2032000"/>
          <p14:tracePt t="14985" x="5959475" y="2027238"/>
          <p14:tracePt t="15003" x="5969000" y="2020888"/>
          <p14:tracePt t="15055" x="5973763" y="2020888"/>
          <p14:tracePt t="15069" x="5978525" y="2016125"/>
          <p14:tracePt t="15087" x="6003925" y="2011363"/>
          <p14:tracePt t="15103" x="6008688" y="2006600"/>
          <p14:tracePt t="15121" x="6018213" y="1997075"/>
          <p14:tracePt t="15139" x="6022975" y="1997075"/>
          <p14:tracePt t="15146" x="6034088" y="1990725"/>
          <p14:tracePt t="15166" x="6048375" y="1985963"/>
          <p14:tracePt t="15171" x="6053138" y="1981200"/>
          <p14:tracePt t="15175" x="6069013" y="1976438"/>
          <p14:tracePt t="15194" x="6078538" y="1971675"/>
          <p14:tracePt t="15213" x="6083300" y="1971675"/>
          <p14:tracePt t="15218" x="6083300" y="1962150"/>
          <p14:tracePt t="15382" x="6088063" y="1966913"/>
          <p14:tracePt t="15395" x="6092825" y="1966913"/>
          <p14:tracePt t="15400" x="6108700" y="1971675"/>
          <p14:tracePt t="15416" x="6127750" y="1976438"/>
          <p14:tracePt t="15432" x="6153150" y="1981200"/>
          <p14:tracePt t="15450" x="6178550" y="1981200"/>
          <p14:tracePt t="15470" x="6208713" y="1990725"/>
          <p14:tracePt t="15489" x="6227763" y="1997075"/>
          <p14:tracePt t="15507" x="6248400" y="1997075"/>
          <p14:tracePt t="15511" x="6257925" y="1997075"/>
          <p14:tracePt t="15531" x="6278563" y="2001838"/>
          <p14:tracePt t="15536" x="6288088" y="2001838"/>
          <p14:tracePt t="15562" x="6313488" y="2011363"/>
          <p14:tracePt t="15582" x="6323013" y="2020888"/>
          <p14:tracePt t="15588" x="6337300" y="2020888"/>
          <p14:tracePt t="15592" x="6348413" y="2027238"/>
          <p14:tracePt t="15600" x="6362700" y="2027238"/>
          <p14:tracePt t="15617" x="6388100" y="2041525"/>
          <p14:tracePt t="15635" x="6418263" y="2046288"/>
          <p14:tracePt t="15651" x="6437313" y="2051050"/>
          <p14:tracePt t="15656" x="6442075" y="2051050"/>
          <p14:tracePt t="15672" x="6448425" y="2062163"/>
          <p14:tracePt t="15710" x="6453188" y="2062163"/>
          <p14:tracePt t="16256" x="6453188" y="2055813"/>
          <p14:tracePt t="16270" x="6453188" y="2051050"/>
          <p14:tracePt t="16282" x="6448425" y="2051050"/>
          <p14:tracePt t="16302" x="6448425" y="2046288"/>
          <p14:tracePt t="16420" x="6448425" y="2041525"/>
          <p14:tracePt t="16428" x="6442075" y="2041525"/>
          <p14:tracePt t="16444" x="6432550" y="2036763"/>
          <p14:tracePt t="16455" x="6427788" y="2036763"/>
          <p14:tracePt t="16469" x="6418263" y="2027238"/>
          <p14:tracePt t="16486" x="6407150" y="2016125"/>
          <p14:tracePt t="16503" x="6402388" y="2011363"/>
          <p14:tracePt t="16520" x="6397625" y="2011363"/>
          <p14:tracePt t="16553" x="6343650" y="2011363"/>
          <p14:tracePt t="16571" x="6327775" y="2011363"/>
          <p14:tracePt t="16588" x="6323013" y="2011363"/>
          <p14:tracePt t="16590" x="6318250" y="2006600"/>
          <p14:tracePt t="16658" x="6308725" y="2006600"/>
          <p14:tracePt t="16670" x="6297613" y="2006600"/>
          <p14:tracePt t="16687" x="6288088" y="2006600"/>
          <p14:tracePt t="16705" x="6267450" y="2016125"/>
          <p14:tracePt t="16721" x="6257925" y="2020888"/>
          <p14:tracePt t="16738" x="6248400" y="2020888"/>
          <p14:tracePt t="16958" x="6238875" y="2020888"/>
          <p14:tracePt t="16971" x="6232525" y="2020888"/>
          <p14:tracePt t="16975" x="6223000" y="2020888"/>
          <p14:tracePt t="16990" x="6218238" y="2020888"/>
          <p14:tracePt t="16994" x="6213475" y="2020888"/>
          <p14:tracePt t="17014" x="6203950" y="2020888"/>
          <p14:tracePt t="17019" x="6197600" y="2020888"/>
          <p14:tracePt t="17023" x="6192838" y="2027238"/>
          <p14:tracePt t="17038" x="6188075" y="2027238"/>
          <p14:tracePt t="17056" x="6183313" y="2027238"/>
          <p14:tracePt t="17062" x="6178550" y="2027238"/>
          <p14:tracePt t="17081" x="6173788" y="2032000"/>
          <p14:tracePt t="17089" x="6148388" y="2036763"/>
          <p14:tracePt t="17104" x="6127750" y="2051050"/>
          <p14:tracePt t="17123" x="6108700" y="2055813"/>
          <p14:tracePt t="17127" x="6099175" y="2062163"/>
          <p14:tracePt t="17147" x="6088063" y="2066925"/>
          <p14:tracePt t="17151" x="6083300" y="2066925"/>
          <p14:tracePt t="17165" x="6078538" y="2076450"/>
          <p14:tracePt t="17179" x="6073775" y="2076450"/>
          <p14:tracePt t="17199" x="6069013" y="2081213"/>
          <p14:tracePt t="17224" x="6064250" y="2081213"/>
          <p14:tracePt t="17241" x="6057900" y="2085975"/>
          <p14:tracePt t="17246" x="6043613" y="2090738"/>
          <p14:tracePt t="17267" x="6034088" y="2097088"/>
          <p14:tracePt t="17272" x="6029325" y="2097088"/>
          <p14:tracePt t="17286" x="6018213" y="2101850"/>
          <p14:tracePt t="17298" x="6013450" y="2106613"/>
          <p14:tracePt t="17315" x="5999163" y="2106613"/>
          <p14:tracePt t="17328" x="5983288" y="2120900"/>
          <p14:tracePt t="17333" x="5973763" y="2120900"/>
          <p14:tracePt t="17350" x="5964238" y="2120900"/>
          <p14:tracePt t="17363" x="5959475" y="2120900"/>
          <p14:tracePt t="17369" x="5953125" y="2120900"/>
          <p14:tracePt t="17382" x="5943600" y="2125663"/>
          <p14:tracePt t="17395" x="5934075" y="2125663"/>
          <p14:tracePt t="17401" x="5929313" y="2125663"/>
          <p14:tracePt t="17416" x="5918200" y="2132013"/>
          <p14:tracePt t="17429" x="5908675" y="2132013"/>
          <p14:tracePt t="17439" x="5894388" y="2136775"/>
          <p14:tracePt t="17457" x="5878513" y="2141538"/>
          <p14:tracePt t="17473" x="5868988" y="2146300"/>
          <p14:tracePt t="17488" x="5854700" y="2155825"/>
          <p14:tracePt t="17506" x="5843588" y="2160588"/>
          <p14:tracePt t="17509" x="5838825" y="2160588"/>
          <p14:tracePt t="17522" x="5834063" y="2166938"/>
          <p14:tracePt t="17525" x="5819775" y="2171700"/>
          <p14:tracePt t="17538" x="5813425" y="2176463"/>
          <p14:tracePt t="17541" x="5808663" y="2176463"/>
          <p14:tracePt t="17557" x="5794375" y="2185988"/>
          <p14:tracePt t="17561" x="5789613" y="2190750"/>
          <p14:tracePt t="17577" x="5773738" y="2201863"/>
          <p14:tracePt t="17581" x="5768975" y="2201863"/>
          <p14:tracePt t="17597" x="5754688" y="2206625"/>
          <p14:tracePt t="17614" x="5749925" y="2216150"/>
          <p14:tracePt t="17626" x="5743575" y="2216150"/>
          <p14:tracePt t="17632" x="5738813" y="2225675"/>
          <p14:tracePt t="17646" x="5734050" y="2230438"/>
          <p14:tracePt t="17665" x="5729288" y="2241550"/>
          <p14:tracePt t="17679" x="5729288" y="2246313"/>
          <p14:tracePt t="17693" x="5719763" y="2246313"/>
          <p14:tracePt t="17696" x="5715000" y="2251075"/>
          <p14:tracePt t="17711" x="5715000" y="2255838"/>
          <p14:tracePt t="17715" x="5708650" y="2265363"/>
          <p14:tracePt t="17719" x="5703888" y="2276475"/>
          <p14:tracePt t="17735" x="5703888" y="2281238"/>
          <p14:tracePt t="17751" x="5699125" y="2286000"/>
          <p14:tracePt t="17755" x="5694363" y="2290763"/>
          <p14:tracePt t="17758" x="5694363" y="2306638"/>
          <p14:tracePt t="17770" x="5684838" y="2311400"/>
          <p14:tracePt t="17789" x="5680075" y="2320925"/>
          <p14:tracePt t="17794" x="5673725" y="2325688"/>
          <p14:tracePt t="17799" x="5668963" y="2335213"/>
          <p14:tracePt t="17814" x="5659438" y="2351088"/>
          <p14:tracePt t="17827" x="5649913" y="2365375"/>
          <p14:tracePt t="17831" x="5643563" y="2381250"/>
          <p14:tracePt t="17847" x="5629275" y="2405063"/>
          <p14:tracePt t="17861" x="5624513" y="2411413"/>
          <p14:tracePt t="17864" x="5619750" y="2425700"/>
          <p14:tracePt t="17871" x="5614988" y="2430463"/>
          <p14:tracePt t="17887" x="5603875" y="2439988"/>
          <p14:tracePt t="17907" x="5599113" y="2460625"/>
          <p14:tracePt t="17911" x="5594350" y="2465388"/>
          <p14:tracePt t="17927" x="5589588" y="2470150"/>
          <p14:tracePt t="17940" x="5584825" y="2481263"/>
          <p14:tracePt t="17944" x="5573713" y="2495550"/>
          <p14:tracePt t="17958" x="5564188" y="2516188"/>
          <p14:tracePt t="17974" x="5559425" y="2525713"/>
          <p14:tracePt t="17978" x="5554663" y="2530475"/>
          <p14:tracePt t="17983" x="5545138" y="2544763"/>
          <p14:tracePt t="17998" x="5538788" y="2555875"/>
          <p14:tracePt t="18013" x="5534025" y="2574925"/>
          <p14:tracePt t="18027" x="5529263" y="2581275"/>
          <p14:tracePt t="18032" x="5524500" y="2586038"/>
          <p14:tracePt t="18037" x="5519738" y="2590800"/>
          <p14:tracePt t="18050" x="5519738" y="2595563"/>
          <p14:tracePt t="18056" x="5510213" y="2605088"/>
          <p14:tracePt t="18072" x="5503863" y="2609850"/>
          <p14:tracePt t="18085" x="5499100" y="2625725"/>
          <p14:tracePt t="18096" x="5494338" y="2630488"/>
          <p14:tracePt t="18111" x="5494338" y="2635250"/>
          <p14:tracePt t="18115" x="5494338" y="2644775"/>
          <p14:tracePt t="18119" x="5494338" y="2651125"/>
          <p14:tracePt t="18144" x="5489575" y="2655888"/>
          <p14:tracePt t="18159" x="5489575" y="2660650"/>
          <p14:tracePt t="18184" x="5489575" y="2665413"/>
          <p14:tracePt t="18195" x="5489575" y="2670175"/>
          <p14:tracePt t="18199" x="5489575" y="2674938"/>
          <p14:tracePt t="18215" x="5489575" y="2695575"/>
          <p14:tracePt t="18229" x="5484813" y="2700338"/>
          <p14:tracePt t="18233" x="5484813" y="2705100"/>
          <p14:tracePt t="18246" x="5484813" y="2725738"/>
          <p14:tracePt t="18262" x="5484813" y="2740025"/>
          <p14:tracePt t="18281" x="5484813" y="2755900"/>
          <p14:tracePt t="18292" x="5484813" y="2760663"/>
          <p14:tracePt t="18295" x="5484813" y="2770188"/>
          <p14:tracePt t="18307" x="5484813" y="2774950"/>
          <p14:tracePt t="18322" x="5484813" y="2800350"/>
          <p14:tracePt t="18325" x="5484813" y="2805113"/>
          <p14:tracePt t="18340" x="5484813" y="2825750"/>
          <p14:tracePt t="18356" x="5489575" y="2844800"/>
          <p14:tracePt t="18372" x="5489575" y="2854325"/>
          <p14:tracePt t="18374" x="5489575" y="2870200"/>
          <p14:tracePt t="18389" x="5489575" y="2874963"/>
          <p14:tracePt t="18392" x="5489575" y="2884488"/>
          <p14:tracePt t="18405" x="5489575" y="2900363"/>
          <p14:tracePt t="18408" x="5489575" y="2905125"/>
          <p14:tracePt t="18421" x="5489575" y="2914650"/>
          <p14:tracePt t="18424" x="5489575" y="2930525"/>
          <p14:tracePt t="18429" x="5489575" y="2935288"/>
          <p14:tracePt t="18448" x="5489575" y="2944813"/>
          <p14:tracePt t="18454" x="5489575" y="2959100"/>
          <p14:tracePt t="18470" x="5489575" y="2989263"/>
          <p14:tracePt t="18488" x="5489575" y="3005138"/>
          <p14:tracePt t="18506" x="5503863" y="3035300"/>
          <p14:tracePt t="18512" x="5503863" y="3049588"/>
          <p14:tracePt t="18519" x="5510213" y="3059113"/>
          <p14:tracePt t="18539" x="5514975" y="3094038"/>
          <p14:tracePt t="18544" x="5524500" y="3119438"/>
          <p14:tracePt t="18560" x="5529263" y="3154363"/>
          <p14:tracePt t="18568" x="5529263" y="3175000"/>
          <p14:tracePt t="18585" x="5538788" y="3219450"/>
          <p14:tracePt t="18591" x="5538788" y="3228975"/>
          <p14:tracePt t="18598" x="5545138" y="3254375"/>
          <p14:tracePt t="18619" x="5554663" y="3279775"/>
          <p14:tracePt t="18623" x="5559425" y="3298825"/>
          <p14:tracePt t="18642" x="5564188" y="3324225"/>
          <p14:tracePt t="18663" x="5580063" y="3359150"/>
          <p14:tracePt t="18667" x="5584825" y="3373438"/>
          <p14:tracePt t="18673" x="5594350" y="3389313"/>
          <p14:tracePt t="18694" x="5599113" y="3424238"/>
          <p14:tracePt t="18699" x="5608638" y="3438525"/>
          <p14:tracePt t="18719" x="5624513" y="3478213"/>
          <p14:tracePt t="18737" x="5634038" y="3503613"/>
          <p14:tracePt t="18753" x="5649913" y="3533775"/>
          <p14:tracePt t="18768" x="5659438" y="3548063"/>
          <p14:tracePt t="18775" x="5668963" y="3563938"/>
          <p14:tracePt t="18782" x="5668963" y="3568700"/>
          <p14:tracePt t="18800" x="5680075" y="3578225"/>
          <p14:tracePt t="18819" x="5689600" y="3594100"/>
          <p14:tracePt t="18835" x="5699125" y="3598863"/>
          <p14:tracePt t="18840" x="5708650" y="3603625"/>
          <p14:tracePt t="18861" x="5724525" y="3608388"/>
          <p14:tracePt t="18880" x="5734050" y="3613150"/>
          <p14:tracePt t="18887" x="5738813" y="3613150"/>
          <p14:tracePt t="18905" x="5749925" y="3613150"/>
          <p14:tracePt t="18982" x="5754688" y="3613150"/>
          <p14:tracePt t="19026" x="5759450" y="3613150"/>
          <p14:tracePt t="19041" x="5759450" y="3617913"/>
          <p14:tracePt t="19059" x="5764213" y="3617913"/>
          <p14:tracePt t="19063" x="5764213" y="3624263"/>
          <p14:tracePt t="19095" x="5768975" y="3624263"/>
          <p14:tracePt t="19101" x="5768975" y="3633788"/>
          <p14:tracePt t="19119" x="5773738" y="3638550"/>
          <p14:tracePt t="19136" x="5778500" y="3638550"/>
          <p14:tracePt t="19142" x="5799138" y="3648075"/>
          <p14:tracePt t="19159" x="5803900" y="3652838"/>
          <p14:tracePt t="19177" x="5808663" y="3659188"/>
          <p14:tracePt t="19182" x="5813425" y="3668713"/>
          <p14:tracePt t="19209" x="5829300" y="3673475"/>
          <p14:tracePt t="19216" x="5834063" y="3673475"/>
          <p14:tracePt t="19239" x="5859463" y="3683000"/>
          <p14:tracePt t="19255" x="5868988" y="3687763"/>
          <p14:tracePt t="19288" x="5903913" y="3698875"/>
          <p14:tracePt t="19304" x="5924550" y="3698875"/>
          <p14:tracePt t="19311" x="5938838" y="3698875"/>
          <p14:tracePt t="19328" x="5964238" y="3713163"/>
          <p14:tracePt t="19335" x="5994400" y="3713163"/>
          <p14:tracePt t="19367" x="6008688" y="3717925"/>
          <p14:tracePt t="19400" x="6013450" y="3717925"/>
          <p14:tracePt t="19422" x="6018213" y="3717925"/>
          <p14:tracePt t="19440" x="6038850" y="3724275"/>
          <p14:tracePt t="19462" x="6053138" y="3724275"/>
          <p14:tracePt t="19484" x="6069013" y="3724275"/>
          <p14:tracePt t="19489" x="6073775" y="3724275"/>
          <p14:tracePt t="19505" x="6083300" y="3733800"/>
          <p14:tracePt t="19519" x="6092825" y="3738563"/>
          <p14:tracePt t="19543" x="6134100" y="3763963"/>
          <p14:tracePt t="19558" x="6143625" y="3773488"/>
          <p14:tracePt t="19567" x="6148388" y="3778250"/>
          <p14:tracePt t="19584" x="6157913" y="3783013"/>
          <p14:tracePt t="19601" x="6162675" y="3783013"/>
          <p14:tracePt t="19822" x="6169025" y="3783013"/>
          <p14:tracePt t="19833" x="6178550" y="3783013"/>
          <p14:tracePt t="19848" x="6223000" y="3783013"/>
          <p14:tracePt t="19863" x="6257925" y="3783013"/>
          <p14:tracePt t="19882" x="6278563" y="3783013"/>
          <p14:tracePt t="19887" x="6313488" y="3783013"/>
          <p14:tracePt t="19906" x="6348413" y="3783013"/>
          <p14:tracePt t="19923" x="6378575" y="3783013"/>
          <p14:tracePt t="19929" x="6402388" y="3783013"/>
          <p14:tracePt t="19950" x="6437313" y="3783013"/>
          <p14:tracePt t="19970" x="6462713" y="3783013"/>
          <p14:tracePt t="19986" x="6497638" y="3783013"/>
          <p14:tracePt t="19991" x="6502400" y="3783013"/>
          <p14:tracePt t="20008" x="6523038" y="3783013"/>
          <p14:tracePt t="20025" x="6527800" y="3783013"/>
          <p14:tracePt t="20040" x="6537325" y="3783013"/>
          <p14:tracePt t="20058" x="6542088" y="3783013"/>
          <p14:tracePt t="20061" x="6553200" y="3783013"/>
          <p14:tracePt t="20077" x="6557963" y="3783013"/>
          <p14:tracePt t="20094" x="6572250" y="3783013"/>
          <p14:tracePt t="20115" x="6588125" y="3783013"/>
          <p14:tracePt t="20119" x="6592888" y="3783013"/>
          <p14:tracePt t="20134" x="6597650" y="3783013"/>
          <p14:tracePt t="20149" x="6602413" y="3783013"/>
          <p14:tracePt t="20163" x="6607175" y="3783013"/>
          <p14:tracePt t="20168" x="6611938" y="3783013"/>
          <p14:tracePt t="20182" x="6632575" y="3783013"/>
          <p14:tracePt t="20195" x="6637338" y="3783013"/>
          <p14:tracePt t="20200" x="6646863" y="3783013"/>
          <p14:tracePt t="20215" x="6653213" y="3783013"/>
          <p14:tracePt t="20222" x="6662738" y="3783013"/>
          <p14:tracePt t="20238" x="6667500" y="3783013"/>
          <p14:tracePt t="20251" x="6672263" y="3783013"/>
          <p14:tracePt t="20266" x="6677025" y="3783013"/>
          <p14:tracePt t="20318" x="6681788" y="3783013"/>
          <p14:tracePt t="20342" x="6692900" y="3783013"/>
          <p14:tracePt t="20347" x="6711950" y="3783013"/>
          <p14:tracePt t="20353" x="6716713" y="3783013"/>
          <p14:tracePt t="20368" x="6727825" y="3783013"/>
          <p14:tracePt t="20375" x="6737350" y="3783013"/>
          <p14:tracePt t="20422" x="6737350" y="3778250"/>
          <p14:tracePt t="21533" x="6732588" y="3778250"/>
          <p14:tracePt t="21559" x="6723063" y="3778250"/>
          <p14:tracePt t="21573" x="6723063" y="3783013"/>
          <p14:tracePt t="21733" x="6716713" y="3783013"/>
          <p14:tracePt t="21750" x="6716713" y="3794125"/>
          <p14:tracePt t="21764" x="6711950" y="3794125"/>
          <p14:tracePt t="21769" x="6707188" y="3794125"/>
          <p14:tracePt t="21798" x="6707188" y="3798888"/>
          <p14:tracePt t="22734" x="6697663" y="3798888"/>
          <p14:tracePt t="22746" x="6672263" y="3803650"/>
          <p14:tracePt t="22751" x="6632575" y="3803650"/>
          <p14:tracePt t="22771" x="6583363" y="3803650"/>
          <p14:tracePt t="22787" x="6557963" y="3803650"/>
          <p14:tracePt t="22793" x="6542088" y="3803650"/>
          <p14:tracePt t="22815" x="6507163" y="3803650"/>
          <p14:tracePt t="22839" x="6492875" y="3803650"/>
          <p14:tracePt t="22844" x="6488113" y="3803650"/>
          <p14:tracePt t="22860" x="6483350" y="3803650"/>
          <p14:tracePt t="22878" x="6477000" y="3803650"/>
          <p14:tracePt t="22889" x="6467475" y="3808413"/>
          <p14:tracePt t="22900" x="6457950" y="3808413"/>
          <p14:tracePt t="22926" x="6453188" y="3813175"/>
          <p14:tracePt t="22943" x="6442075" y="3829050"/>
          <p14:tracePt t="22960" x="6423025" y="3852863"/>
          <p14:tracePt t="22977" x="6418263" y="3878263"/>
          <p14:tracePt t="22980" x="6407150" y="3887788"/>
          <p14:tracePt t="22994" x="6402388" y="3898900"/>
          <p14:tracePt t="22997" x="6402388" y="3913188"/>
          <p14:tracePt t="23010" x="6397625" y="3913188"/>
          <p14:tracePt t="23013" x="6397625" y="3917950"/>
          <p14:tracePt t="23027" x="6392863" y="3922713"/>
          <p14:tracePt t="23044" x="6392863" y="3948113"/>
          <p14:tracePt t="23047" x="6392863" y="3957638"/>
          <p14:tracePt t="23061" x="6392863" y="3983038"/>
          <p14:tracePt t="23063" x="6392863" y="4003675"/>
          <p14:tracePt t="23076" x="6392863" y="4032250"/>
          <p14:tracePt t="23079" x="6392863" y="4062413"/>
          <p14:tracePt t="23094" x="6392863" y="4092575"/>
          <p14:tracePt t="23097" x="6392863" y="4113213"/>
          <p14:tracePt t="23110" x="6407150" y="4157663"/>
          <p14:tracePt t="23127" x="6418263" y="4183063"/>
          <p14:tracePt t="23143" x="6423025" y="4202113"/>
          <p14:tracePt t="23161" x="6427788" y="4222750"/>
          <p14:tracePt t="23177" x="6442075" y="4248150"/>
          <p14:tracePt t="23196" x="6453188" y="4271963"/>
          <p14:tracePt t="23201" x="6462713" y="4283075"/>
          <p14:tracePt t="23215" x="6477000" y="4306888"/>
          <p14:tracePt t="23231" x="6488113" y="4313238"/>
          <p14:tracePt t="23235" x="6492875" y="4318000"/>
          <p14:tracePt t="23239" x="6497638" y="4332288"/>
          <p14:tracePt t="23255" x="6507163" y="4337050"/>
          <p14:tracePt t="23274" x="6511925" y="4348163"/>
          <p14:tracePt t="23287" x="6523038" y="4367213"/>
          <p14:tracePt t="23303" x="6523038" y="4371975"/>
          <p14:tracePt t="23319" x="6523038" y="4376738"/>
          <p14:tracePt t="23591" x="6518275" y="4376738"/>
          <p14:tracePt t="23606" x="6502400" y="4376738"/>
          <p14:tracePt t="23620" x="6488113" y="4376738"/>
          <p14:tracePt t="23624" x="6483350" y="4367213"/>
          <p14:tracePt t="23640" x="6477000" y="4367213"/>
          <p14:tracePt t="23687" x="6472238" y="4367213"/>
          <p14:tracePt t="23729" x="6472238" y="4362450"/>
          <p14:tracePt t="23744" x="6457950" y="4357688"/>
          <p14:tracePt t="23763" x="6453188" y="4357688"/>
          <p14:tracePt t="23767" x="6453188" y="4352925"/>
          <p14:tracePt t="23782" x="6448425" y="4352925"/>
          <p14:tracePt t="23839" x="6442075" y="4352925"/>
          <p14:tracePt t="23871" x="6427788" y="4352925"/>
          <p14:tracePt t="23887" x="6383338" y="4352925"/>
          <p14:tracePt t="23902" x="6332538" y="4357688"/>
          <p14:tracePt t="23920" x="6288088" y="4362450"/>
          <p14:tracePt t="23938" x="6253163" y="4367213"/>
          <p14:tracePt t="23942" x="6238875" y="4367213"/>
          <p14:tracePt t="23961" x="6213475" y="4383088"/>
          <p14:tracePt t="23979" x="6203950" y="4387850"/>
          <p14:tracePt t="23984" x="6192838" y="4387850"/>
          <p14:tracePt t="24004" x="6173788" y="4432300"/>
          <p14:tracePt t="24011" x="6173788" y="4471988"/>
          <p14:tracePt t="24027" x="6178550" y="4676775"/>
          <p14:tracePt t="24032" x="6213475" y="4786313"/>
          <p14:tracePt t="24045" x="6248400" y="4906963"/>
          <p14:tracePt t="24049" x="6248400" y="5026025"/>
          <p14:tracePt t="24061" x="6257925" y="5130800"/>
          <p14:tracePt t="24063" x="6257925" y="5216525"/>
          <p14:tracePt t="24077" x="6257925" y="5305425"/>
          <p14:tracePt t="24079" x="6278563" y="5414963"/>
          <p14:tracePt t="24094" x="6332538" y="5630863"/>
          <p14:tracePt t="24112" x="6388100" y="5824538"/>
          <p14:tracePt t="24127" x="6427788" y="5973763"/>
          <p14:tracePt t="24144" x="6467475" y="6094413"/>
          <p14:tracePt t="24163" x="6497638" y="6169025"/>
          <p14:tracePt t="24166" x="6511925" y="6194425"/>
          <p14:tracePt t="24179" x="6527800" y="6213475"/>
          <p14:tracePt t="24198" x="6548438" y="6248400"/>
          <p14:tracePt t="24212" x="6557963" y="6259513"/>
          <p14:tracePt t="24215" x="6562725" y="6259513"/>
          <p14:tracePt t="24230" x="6562725" y="6264275"/>
          <p14:tracePt t="24250" x="6562725" y="6273800"/>
          <p14:tracePt t="24255" x="6562725" y="6278563"/>
          <p14:tracePt t="24272" x="6562725" y="6283325"/>
          <p14:tracePt t="24286" x="6557963" y="6299200"/>
          <p14:tracePt t="24306" x="6537325" y="6329363"/>
          <p14:tracePt t="24311" x="6507163" y="6329363"/>
          <p14:tracePt t="24330" x="6383338" y="6264275"/>
          <p14:tracePt t="24335" x="6327775" y="6234113"/>
          <p14:tracePt t="24354" x="6203950" y="6213475"/>
          <p14:tracePt t="24372" x="6173788" y="6229350"/>
          <p14:tracePt t="24376" x="6173788" y="6243638"/>
          <p14:tracePt t="25021" x="6169025" y="6243638"/>
          <p14:tracePt t="25032" x="6157913" y="6243638"/>
          <p14:tracePt t="25036" x="6148388" y="6243638"/>
          <p14:tracePt t="25049" x="6143625" y="6243638"/>
          <p14:tracePt t="25270" x="6138863" y="6243638"/>
          <p14:tracePt t="26191" x="6138863" y="6234113"/>
          <p14:tracePt t="27655" x="6143625" y="6229350"/>
          <p14:tracePt t="27668" x="6153150" y="6229350"/>
          <p14:tracePt t="27686" x="6153150" y="6224588"/>
          <p14:tracePt t="27710" x="6153150" y="6219825"/>
          <p14:tracePt t="27734" x="6153150" y="6213475"/>
          <p14:tracePt t="27750" x="6143625" y="6199188"/>
          <p14:tracePt t="27764" x="6138863" y="6194425"/>
          <p14:tracePt t="27780" x="6127750" y="6184900"/>
          <p14:tracePt t="27783" x="6118225" y="6178550"/>
          <p14:tracePt t="27798" x="6103938" y="6173788"/>
          <p14:tracePt t="27814" x="6088063" y="6159500"/>
          <p14:tracePt t="27831" x="6069013" y="6143625"/>
          <p14:tracePt t="27847" x="6064250" y="6143625"/>
          <p14:tracePt t="27868" x="6057900" y="6138863"/>
          <p14:tracePt t="27908" x="6053138" y="6138863"/>
          <p14:tracePt t="27924" x="6048375" y="6138863"/>
          <p14:tracePt t="27933" x="6043613" y="6134100"/>
          <p14:tracePt t="27948" x="6038850" y="6134100"/>
          <p14:tracePt t="27968" x="6022975" y="6129338"/>
          <p14:tracePt t="27996" x="6018213" y="6124575"/>
          <p14:tracePt t="28008" x="6008688" y="6124575"/>
          <p14:tracePt t="28012" x="6003925" y="6124575"/>
          <p14:tracePt t="28022" x="5994400" y="6124575"/>
          <p14:tracePt t="28048" x="5988050" y="6124575"/>
          <p14:tracePt t="28262" x="5988050" y="6119813"/>
          <p14:tracePt t="28391" x="5983288" y="6119813"/>
          <p14:tracePt t="28456" x="5978525" y="6119813"/>
          <p14:tracePt t="28487" x="5978525" y="6115050"/>
          <p14:tracePt t="28504" x="5978525" y="5949950"/>
          <p14:tracePt t="28520" x="5978525" y="5845175"/>
          <p14:tracePt t="28527" x="5994400" y="5565775"/>
          <p14:tracePt t="28543" x="5994400" y="5256213"/>
          <p14:tracePt t="28562" x="5994400" y="4876800"/>
          <p14:tracePt t="28577" x="5994400" y="4383088"/>
          <p14:tracePt t="28595" x="5994400" y="4113213"/>
          <p14:tracePt t="28599" x="6029325" y="3478213"/>
          <p14:tracePt t="28615" x="6073775" y="2914650"/>
          <p14:tracePt t="28633" x="6122988" y="2381250"/>
          <p14:tracePt t="28648" x="6153150" y="2101850"/>
          <p14:tracePt t="28665" x="6183313" y="1676400"/>
          <p14:tracePt t="28673" x="6192838" y="1312863"/>
          <p14:tracePt t="28691" x="6238875" y="1003300"/>
          <p14:tracePt t="28703" x="6262688" y="854075"/>
          <p14:tracePt t="28710" x="6388100" y="469900"/>
          <p14:tracePt t="28728" x="6542088" y="69850"/>
        </p14:tracePtLst>
      </p14:laserTraceLst>
    </p:ext>
  </p:extLs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11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Blurring</vt:lpstr>
      <vt:lpstr>Edge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Schrittwieser</dc:creator>
  <cp:lastModifiedBy>Florian Schrittwieser</cp:lastModifiedBy>
  <cp:revision>1</cp:revision>
  <dcterms:created xsi:type="dcterms:W3CDTF">2024-02-27T11:38:53Z</dcterms:created>
  <dcterms:modified xsi:type="dcterms:W3CDTF">2024-02-27T13:22:26Z</dcterms:modified>
</cp:coreProperties>
</file>