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07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12EF-16EE-8210-9D07-FBD05C0B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3EC9CE-5C92-59A3-D8EF-0735440A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23048-E889-E222-00E1-16A04D3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0E548-1894-EADE-A0A8-542492B0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1F11-744C-28C5-BD53-5BEBBC2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AF09E-A9CF-6894-C109-07C9F9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BFE1-AF4B-A947-A1D9-6B0BB496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A9CE3-28FB-F096-191D-0AF1801D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79457-E129-1811-CACA-B6A7261D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50DE-F6C0-55B4-1AA2-677ABF9E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7DE62E-D14A-1308-7442-FC3102B22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10AB8-715B-5248-39AB-CE09D7BC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59170-5B4A-30F0-1DC6-1CD33B54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F2890-EBED-07FD-678D-8F8752E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A58B6-6289-F65D-C31B-0BF648E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0F967-9FF5-F67B-3EE7-C4B7BA0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86E3A-619B-BCDA-3287-4040C67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5C9D5-4E0C-6818-6378-146EBCBD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96445-DA52-F0F2-35BD-24AC853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3E32F-0892-B0F7-B16F-406BCE09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17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25317-8AC6-E654-9494-F8DCD8F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DE9AD-D371-3E67-A7F0-4B85519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702AF-D0B1-457D-990E-DE4AAE1F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1002F-C99C-15C5-3963-FFEACD80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44313-D21C-9007-A136-78ACB008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75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A77DF-F90E-3738-6B9D-991A329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36895-9279-BFA3-119E-FA00CBFD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D733DB-431B-ACB8-BBD1-63A10273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1CC308-A4B2-068A-066E-B151E832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EDFDF-A88B-BCAD-A984-E2741A81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9CE305-D42A-D31C-0507-FA32A18D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572FC-AD5C-9E0E-281C-D80231E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B67F9-57D7-EC60-0118-6769C3A1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9012CA-CC01-A9CD-B7E9-02A4B5FEE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8F7254-C0E9-92E6-F10B-380B1CB2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704E2E-D74D-1B0D-ED2C-46CAC04E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6931C-7112-3F16-EC98-2EAF4563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B950F-30A4-8F5C-8B11-2CAA87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D9A15A-FC67-191E-FB22-97F4D840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DD208-C711-DF62-7EDE-56D537D7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3A173C-F4D1-A2BC-DF31-0EC6658C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59A05-CAF9-0C8D-F50F-2EDC49C3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7BD29-05CD-D646-79CC-00DCF862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A10380-4327-B860-8D3E-2CA18F7D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C97E3C-E64C-CFA9-36CD-84D4B75E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451D1E-F3AC-B1FC-3C30-26F4B57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9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20ACB-C7BE-9C55-94DC-257CD56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3CC95-E93C-6795-2A03-81B2EA5D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FBD15-F6E5-A1A7-EFF5-17EFCCB22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9B84A-EFCA-8214-B41D-018B200E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1989F2-102F-E180-31D0-B547C30B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704A43-193A-3D54-556C-66E78A77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8B6E7-80F8-A063-26C9-453229A7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5149D8-5857-5E58-6193-577D699C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A4E3BF-1040-960E-06A4-A6CEB1DD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17E10-7992-E6AF-CABA-3C9818B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85D348-9FD6-6487-A570-54B5AF52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8A2565-7C90-616A-9F5A-3F3B8CF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3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EE0079-39CF-FFCD-0813-E6CB6F53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78E17-C8EC-35AC-698A-2B8004D5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3C68-84E5-7B99-D86A-F1A41EF6E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A730-2200-4DA7-A4DF-99E8EA4BE4FA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E25B6-BA6F-B33D-CF2C-DF52E61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799E0-0C28-F38A-6316-4EB17AE54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43AA-9DCD-49F8-8BAF-95957490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0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C70D4-585B-2039-7DAD-D43815030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668C5E-AC5E-976A-0422-CBD50789A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Ein Bild, das Screenshot, Text, Display, Elektronik enthält.&#10;&#10;Automatisch generierte Beschreibung">
            <a:extLst>
              <a:ext uri="{FF2B5EF4-FFF2-40B4-BE49-F238E27FC236}">
                <a16:creationId xmlns:a16="http://schemas.microsoft.com/office/drawing/2014/main" id="{9CA7FEA2-56D3-222A-91C2-CEAC4418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3"/>
            <a:ext cx="12192000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015F7B4-2395-684D-3F61-31E8346044D4}"/>
              </a:ext>
            </a:extLst>
          </p:cNvPr>
          <p:cNvCxnSpPr/>
          <p:nvPr/>
        </p:nvCxnSpPr>
        <p:spPr>
          <a:xfrm>
            <a:off x="1524000" y="790575"/>
            <a:ext cx="0" cy="5762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BA8000A-21FB-64FA-3871-AF77181DCE3D}"/>
              </a:ext>
            </a:extLst>
          </p:cNvPr>
          <p:cNvCxnSpPr>
            <a:cxnSpLocks/>
          </p:cNvCxnSpPr>
          <p:nvPr/>
        </p:nvCxnSpPr>
        <p:spPr>
          <a:xfrm>
            <a:off x="4848225" y="4305300"/>
            <a:ext cx="0" cy="255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D82944-7F31-C20D-FAF8-8865B4A8C3DD}"/>
              </a:ext>
            </a:extLst>
          </p:cNvPr>
          <p:cNvCxnSpPr>
            <a:cxnSpLocks/>
          </p:cNvCxnSpPr>
          <p:nvPr/>
        </p:nvCxnSpPr>
        <p:spPr>
          <a:xfrm>
            <a:off x="8467725" y="3143250"/>
            <a:ext cx="0" cy="211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02352EC-4632-9A61-C161-F3C611CFC85F}"/>
              </a:ext>
            </a:extLst>
          </p:cNvPr>
          <p:cNvSpPr txBox="1"/>
          <p:nvPr/>
        </p:nvSpPr>
        <p:spPr>
          <a:xfrm>
            <a:off x="-1333500" y="13239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Carry ( c )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6CD94B-FE1E-5CE5-D5F5-921E7803790E}"/>
              </a:ext>
            </a:extLst>
          </p:cNvPr>
          <p:cNvSpPr txBox="1"/>
          <p:nvPr/>
        </p:nvSpPr>
        <p:spPr>
          <a:xfrm>
            <a:off x="323850" y="71236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</a:t>
            </a:r>
            <a:r>
              <a:rPr lang="de-DE" dirty="0"/>
              <a:t> </a:t>
            </a:r>
            <a:r>
              <a:rPr lang="en-GB" dirty="0"/>
              <a:t>data</a:t>
            </a:r>
            <a:r>
              <a:rPr lang="de-DE" dirty="0"/>
              <a:t> 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3960C2F-F328-44E5-ECEA-CD028EFE4BAD}"/>
              </a:ext>
            </a:extLst>
          </p:cNvPr>
          <p:cNvCxnSpPr/>
          <p:nvPr/>
        </p:nvCxnSpPr>
        <p:spPr>
          <a:xfrm>
            <a:off x="247650" y="7058025"/>
            <a:ext cx="1276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0CFA21E-7AB2-D559-C9AD-4426984B63BC}"/>
              </a:ext>
            </a:extLst>
          </p:cNvPr>
          <p:cNvSpPr txBox="1"/>
          <p:nvPr/>
        </p:nvSpPr>
        <p:spPr>
          <a:xfrm>
            <a:off x="2085975" y="719062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 first stage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5C9925D-DCAC-1A1C-B81C-80224C655787}"/>
              </a:ext>
            </a:extLst>
          </p:cNvPr>
          <p:cNvCxnSpPr>
            <a:cxnSpLocks/>
          </p:cNvCxnSpPr>
          <p:nvPr/>
        </p:nvCxnSpPr>
        <p:spPr>
          <a:xfrm>
            <a:off x="1524000" y="7058025"/>
            <a:ext cx="3324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90FD034-315C-F107-9964-8C22A7C9C57E}"/>
              </a:ext>
            </a:extLst>
          </p:cNvPr>
          <p:cNvSpPr txBox="1"/>
          <p:nvPr/>
        </p:nvSpPr>
        <p:spPr>
          <a:xfrm>
            <a:off x="5391150" y="719062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 second stage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938041-27FE-0B7F-2FB3-618A097991F2}"/>
              </a:ext>
            </a:extLst>
          </p:cNvPr>
          <p:cNvCxnSpPr>
            <a:cxnSpLocks/>
          </p:cNvCxnSpPr>
          <p:nvPr/>
        </p:nvCxnSpPr>
        <p:spPr>
          <a:xfrm>
            <a:off x="4829175" y="7058025"/>
            <a:ext cx="3724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61CE779-30AC-A4A0-B73B-6661569E41B4}"/>
              </a:ext>
            </a:extLst>
          </p:cNvPr>
          <p:cNvSpPr txBox="1"/>
          <p:nvPr/>
        </p:nvSpPr>
        <p:spPr>
          <a:xfrm>
            <a:off x="9115425" y="719355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 third stage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7817B8-FE66-0C6D-C128-F7E14726DC4C}"/>
              </a:ext>
            </a:extLst>
          </p:cNvPr>
          <p:cNvCxnSpPr>
            <a:cxnSpLocks/>
          </p:cNvCxnSpPr>
          <p:nvPr/>
        </p:nvCxnSpPr>
        <p:spPr>
          <a:xfrm>
            <a:off x="8553450" y="7060962"/>
            <a:ext cx="3324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5682E98D-D4E6-C105-7683-A8DC1B1C1F99}"/>
              </a:ext>
            </a:extLst>
          </p:cNvPr>
          <p:cNvSpPr txBox="1"/>
          <p:nvPr/>
        </p:nvSpPr>
        <p:spPr>
          <a:xfrm>
            <a:off x="-1543049" y="2407960"/>
            <a:ext cx="1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</a:t>
            </a:r>
            <a:r>
              <a:rPr lang="de-DE" dirty="0"/>
              <a:t> ( s1 + s2 ) 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98B6526-F883-C24B-C8D9-B6ED74B3DCE7}"/>
              </a:ext>
            </a:extLst>
          </p:cNvPr>
          <p:cNvSpPr txBox="1"/>
          <p:nvPr/>
        </p:nvSpPr>
        <p:spPr>
          <a:xfrm>
            <a:off x="-1171574" y="3459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a3 + b3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6C6E4A6-E182-9231-EDD6-384093CA03CC}"/>
              </a:ext>
            </a:extLst>
          </p:cNvPr>
          <p:cNvSpPr txBox="1"/>
          <p:nvPr/>
        </p:nvSpPr>
        <p:spPr>
          <a:xfrm>
            <a:off x="-1133474" y="46120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 + b2 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652B1C8-6EDE-375C-633C-23374AE51384}"/>
              </a:ext>
            </a:extLst>
          </p:cNvPr>
          <p:cNvSpPr txBox="1"/>
          <p:nvPr/>
        </p:nvSpPr>
        <p:spPr>
          <a:xfrm>
            <a:off x="-1133475" y="57435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 + b1 </a:t>
            </a:r>
          </a:p>
        </p:txBody>
      </p:sp>
    </p:spTree>
    <p:extLst>
      <p:ext uri="{BB962C8B-B14F-4D97-AF65-F5344CB8AC3E}">
        <p14:creationId xmlns:p14="http://schemas.microsoft.com/office/powerpoint/2010/main" val="32943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Schrittwieser</dc:creator>
  <cp:lastModifiedBy>Florian Schrittwieser</cp:lastModifiedBy>
  <cp:revision>1</cp:revision>
  <dcterms:created xsi:type="dcterms:W3CDTF">2023-12-11T16:19:24Z</dcterms:created>
  <dcterms:modified xsi:type="dcterms:W3CDTF">2023-12-11T16:57:26Z</dcterms:modified>
</cp:coreProperties>
</file>