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ad7ccc7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ad7ccc7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b38c06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b38c06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5ad7ccc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5ad7ccc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ad7ccc7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ad7ccc7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58ad96b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58ad96b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ad7ccc7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ad7ccc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5ad7ccc7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5ad7ccc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5b38c06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5b38c06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5ad7ccc7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5ad7ccc7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2"/>
                </a:solidFill>
              </a:rPr>
              <a:t>Una vez configurado todo en el servidor, iniciamos el cliente.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2"/>
                </a:solidFill>
              </a:rPr>
              <a:t>Veremos cómo obtuvo una ip en el rango establecido.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2"/>
                </a:solidFill>
              </a:rPr>
              <a:t>También veremos como busca el archivo que especificamos (pxelinux.0)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b38c06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5b38c06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5ad7ccc7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5ad7ccc7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ftp.nl.debian.org/debian/dists/buster/main/installer-i386/current/images/netboot/netboot.tar.gz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iki.debian.org/PXEBootInstall" TargetMode="External"/><Relationship Id="rId4" Type="http://schemas.openxmlformats.org/officeDocument/2006/relationships/hyperlink" Target="http://ftp.nl.debian.org/debian/dists/buster/main/installer-i386/current/images/netboot/" TargetMode="External"/><Relationship Id="rId5" Type="http://schemas.openxmlformats.org/officeDocument/2006/relationships/hyperlink" Target="https://linuxhint.com/enable-ssh-server-debia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PXE + DHCP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Andres Rodriguez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Federico Serron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posicionamos en: </a:t>
            </a:r>
            <a:br>
              <a:rPr lang="es"/>
            </a:br>
            <a:r>
              <a:rPr i="1" lang="es"/>
              <a:t>/srv/tftp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Bajamos la imagen del netboot debian:</a:t>
            </a:r>
            <a:br>
              <a:rPr lang="es"/>
            </a:br>
            <a:r>
              <a:rPr lang="es"/>
              <a:t>wget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http://ftp.nl.debian.org/debian/dists/buster/main/installer-i386/current/images/netboot/netboot.tar.gz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Lo descomprimimos en la carpeta del servidor:</a:t>
            </a:r>
            <a:br>
              <a:rPr lang="es"/>
            </a:br>
            <a:r>
              <a:rPr i="1" lang="es"/>
              <a:t>tar -zxvf netboot.tar.gz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Luego, le damos permiso de lectura a todos, para todos los archivos del ftp.</a:t>
            </a:r>
            <a:br>
              <a:rPr lang="es"/>
            </a:br>
            <a:r>
              <a:rPr i="1" lang="es"/>
              <a:t>chmod -R a+r *</a:t>
            </a:r>
            <a:endParaRPr/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Configurando TFTP - Máquina Servidor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Finalmente, damos un </a:t>
            </a:r>
            <a:r>
              <a:rPr lang="es"/>
              <a:t>último</a:t>
            </a:r>
            <a:r>
              <a:rPr lang="es"/>
              <a:t> reinicio e iniciamos la maquina cliente...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Configurando TFTP - Máquina Servidor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Links utiles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https://wiki.debian.org/PXEBootInstall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http://ftp.nl.debian.org/debian/dists/buster/main/installer-i386/current/images/netboot/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https://linuxhint.com/enable-ssh-server-debian/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Almacenamiento: 4</a:t>
            </a:r>
            <a:r>
              <a:rPr lang="es"/>
              <a:t> Gb+.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RAM: 1024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Debian 8 32b (Sin Interfaz gráfica)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Configuración de Red: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Red interna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Nombre: intnet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Configuración de booteo: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Solo Red.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Máquinas</a:t>
            </a:r>
            <a:r>
              <a:rPr lang="es"/>
              <a:t> usadas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 DHCP + PXE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4 GB+ Almacenamiento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1024 Mb 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Debian 8 32b (Sin Interfaz </a:t>
            </a:r>
            <a:r>
              <a:rPr lang="es"/>
              <a:t>gráfica</a:t>
            </a:r>
            <a:r>
              <a:rPr lang="es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Configuración</a:t>
            </a:r>
            <a:r>
              <a:rPr lang="es"/>
              <a:t> de Red: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1. NAT (Durante la instalación necesitamos acceso a internet para bajar plugins, </a:t>
            </a:r>
            <a:r>
              <a:rPr lang="es"/>
              <a:t>imágenes</a:t>
            </a:r>
            <a:r>
              <a:rPr lang="es"/>
              <a:t>, etc…)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2. </a:t>
            </a:r>
            <a:r>
              <a:rPr lang="es"/>
              <a:t>Red interna (La que servirá como gateway)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Nombre: intnet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000000"/>
                </a:solidFill>
              </a:rPr>
              <a:t>Instalar los paquetes necesarios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apt-get update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obtener las </a:t>
            </a:r>
            <a:r>
              <a:rPr lang="es"/>
              <a:t>últimas</a:t>
            </a:r>
            <a:r>
              <a:rPr lang="es"/>
              <a:t> versiones de todo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apt-get install </a:t>
            </a:r>
            <a:r>
              <a:rPr b="1" lang="es"/>
              <a:t>isc-dhcp-server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Sirve para configurar el servidor DHCP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apt-get install tftpd-hpa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Sirve para crear un FTP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Configurando DHCP - Máquina Servidor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/etc/network/interfaces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Dos adaptadores de red: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primero conecta con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segundo asigna una IP estatica y se establece como gateway al resto de la red.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7728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Configurando DHCP - Máquina Servidor</a:t>
            </a:r>
            <a:endParaRPr b="1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/etc/dhcp/dhcpd.conf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s">
                <a:solidFill>
                  <a:srgbClr val="666666"/>
                </a:solidFill>
              </a:rPr>
              <a:t>Permite bootear.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s">
                <a:solidFill>
                  <a:srgbClr val="666666"/>
                </a:solidFill>
              </a:rPr>
              <a:t>Los servidores DNS.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s">
                <a:solidFill>
                  <a:srgbClr val="666666"/>
                </a:solidFill>
              </a:rPr>
              <a:t>Tiempo reserva IP.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s">
                <a:solidFill>
                  <a:srgbClr val="666666"/>
                </a:solidFill>
              </a:rPr>
              <a:t>Actuar como servidor DHCP.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s">
                <a:solidFill>
                  <a:srgbClr val="666666"/>
                </a:solidFill>
              </a:rPr>
              <a:t>La subred / máscara de red.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s">
                <a:solidFill>
                  <a:srgbClr val="666666"/>
                </a:solidFill>
              </a:rPr>
              <a:t>El rango de ip asignables.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s">
                <a:solidFill>
                  <a:srgbClr val="666666"/>
                </a:solidFill>
              </a:rPr>
              <a:t>Archivo con la info de booteo.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s">
                <a:solidFill>
                  <a:srgbClr val="666666"/>
                </a:solidFill>
              </a:rPr>
              <a:t>IP a donde a redirigir para bootear.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s">
                <a:solidFill>
                  <a:srgbClr val="666666"/>
                </a:solidFill>
              </a:rPr>
              <a:t>IP del router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60300" cy="2680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Configurando DHCP - Máquina Servidor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6000"/>
              <a:t>Una vez configurado, reiniciamos el servidor e iniciamos el cliente...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Configurando DHCP - </a:t>
            </a:r>
            <a:r>
              <a:rPr b="1" lang="es"/>
              <a:t>Máquina</a:t>
            </a:r>
            <a:r>
              <a:rPr b="1" lang="es"/>
              <a:t> Cliente</a:t>
            </a:r>
            <a:endParaRPr b="1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6029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259300" y="3574550"/>
            <a:ext cx="2328000" cy="207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2475"/>
            <a:ext cx="426029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4541300" y="3112475"/>
            <a:ext cx="4290900" cy="66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310825" y="4640250"/>
            <a:ext cx="85035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(</a:t>
            </a:r>
            <a:r>
              <a:rPr lang="es">
                <a:solidFill>
                  <a:srgbClr val="666666"/>
                </a:solidFill>
              </a:rPr>
              <a:t>Para ver los logs del servicio DHCP, ejecutar el comando: </a:t>
            </a:r>
            <a:r>
              <a:rPr i="1" lang="es">
                <a:solidFill>
                  <a:srgbClr val="666666"/>
                </a:solidFill>
              </a:rPr>
              <a:t>journalctl -fu isc-dhcp-server</a:t>
            </a:r>
            <a:r>
              <a:rPr lang="es">
                <a:solidFill>
                  <a:srgbClr val="666666"/>
                </a:solidFill>
              </a:rPr>
              <a:t>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Configurando DHCP - Máquina Servidor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Debido a que vamos a necesitar ejecutar varios comandos, lo </a:t>
            </a:r>
            <a:r>
              <a:rPr lang="es"/>
              <a:t>más</a:t>
            </a:r>
            <a:r>
              <a:rPr lang="es"/>
              <a:t> </a:t>
            </a:r>
            <a:r>
              <a:rPr lang="es"/>
              <a:t>útil</a:t>
            </a:r>
            <a:r>
              <a:rPr lang="es"/>
              <a:t> es conectarnos </a:t>
            </a:r>
            <a:r>
              <a:rPr lang="es"/>
              <a:t>vía</a:t>
            </a:r>
            <a:r>
              <a:rPr lang="es"/>
              <a:t> SSH. </a:t>
            </a:r>
            <a:r>
              <a:rPr lang="es"/>
              <a:t>Razón</a:t>
            </a:r>
            <a:r>
              <a:rPr lang="es"/>
              <a:t> por la cual vamos a configurar dicha </a:t>
            </a:r>
            <a:r>
              <a:rPr lang="es"/>
              <a:t>conexión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apt-get install openssh-server - Verificamos que esté instalado.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nano /etc/ssh/sshd_config - Permitimos el login como root.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systemctl restart ssh - Reiniciamos el servicio.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Configurando TFTP - Máquina Servidor</a:t>
            </a:r>
            <a:endParaRPr b="1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son los datos por defecto. Verificamos que </a:t>
            </a:r>
            <a:r>
              <a:rPr lang="es"/>
              <a:t>estén</a:t>
            </a:r>
            <a:r>
              <a:rPr lang="es"/>
              <a:t> correctamente configurados.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Luego, reiniciamos el servicio con: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/etc/init.d/tftpd-hpa restart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19600" cy="232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