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B3B"/>
    <a:srgbClr val="00BCD4"/>
    <a:srgbClr val="F44336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75" d="100"/>
          <a:sy n="75" d="100"/>
        </p:scale>
        <p:origin x="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2E64B-81B4-4D80-856D-D0D33B997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5339FD-5FCD-4532-91D3-EDE55DDDC2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BB64C-556D-4D62-82B7-0858E1D6B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87D25-AA8F-4C9A-96C2-DF6DBC8A2A28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F5A91-9CC1-4953-ACBC-C8BEBC0AE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A7C02-4F79-43E9-BAD6-7D0C8FAC4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C7A3-0695-47C2-8221-51C03C275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36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6EF0E-B5E4-41C5-B5DE-429DA6F59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C4EEF6-E4FB-4F7B-A9C0-CF1B47A2F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23D57-1EAB-4A2A-9093-AE4B85C74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87D25-AA8F-4C9A-96C2-DF6DBC8A2A28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42CB8-6605-4567-83BE-1405F6D53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114D1-F1C4-44B0-B97C-007365841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C7A3-0695-47C2-8221-51C03C275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95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9E003A-1B49-4CA4-A9F0-97044F396F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B44D9C-632A-49C3-9614-C150A86E6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A82DA-35F5-4BEE-9E6F-47AF2CD83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87D25-AA8F-4C9A-96C2-DF6DBC8A2A28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317F6-F62A-45F2-918F-460751CD0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F4981-5894-4179-9AC7-4FAA10488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C7A3-0695-47C2-8221-51C03C275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94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80400-893D-4478-90D1-94E0A173C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0108B-EB35-4A25-8108-ACDCD2083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8ADD-C6C7-44D8-8F97-76F9F7E26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87D25-AA8F-4C9A-96C2-DF6DBC8A2A28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0574F-5CED-48E4-AA85-AF112C01F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CF88C-79AC-4A92-8B85-6982EB58B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C7A3-0695-47C2-8221-51C03C275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9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C08D8-FE06-48BD-8986-E8CB93A1C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D1BBB-8264-4A32-9E43-486B54EE5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6297B-57CF-4D40-8522-44D47A253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87D25-AA8F-4C9A-96C2-DF6DBC8A2A28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A1FB6-1366-4FC4-B0EA-A08034BB8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2C4AD-41EC-481A-A366-27FB72F77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C7A3-0695-47C2-8221-51C03C275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22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973F9-6530-4920-9F9E-B40CC0CC6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0D91E-D0FD-4E20-8765-EB922EBF87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7E0F-D42B-476F-90DE-62EA125A5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601CF-9B4E-4BDF-BEE5-D63F522EE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87D25-AA8F-4C9A-96C2-DF6DBC8A2A28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45B97-63B1-44C5-AB27-2DF52661C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CAD5A-4745-409A-BAF3-2E2FAA219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C7A3-0695-47C2-8221-51C03C275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069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573B4-B616-484C-96A4-ED4DDBE10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F4F12-B227-48AB-A94E-8D184FD4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63FC82-255B-44CE-825E-132C8357D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ACF0C7-FA4E-492B-BBB9-7DEE5449B9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46A0E7-E27B-4B6A-89B0-F58391B52D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D1E024-FA55-41F7-9355-788BFABC0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87D25-AA8F-4C9A-96C2-DF6DBC8A2A28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CDDDEE-9F36-456E-9D7C-839529A0A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D4AD40-6774-4FAD-823A-0EAD7E32C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C7A3-0695-47C2-8221-51C03C275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9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F9BDF-DCD0-44F0-9444-4F6EF7C19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BAA7E7-0193-462D-8841-3A1361CDA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87D25-AA8F-4C9A-96C2-DF6DBC8A2A28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FF9F55-2EE7-495F-BBBA-58F417BB7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8E7653-1D37-467D-B28F-A6F3FE8D2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C7A3-0695-47C2-8221-51C03C275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67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788737-CF4C-47D0-B69A-59318F6F8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87D25-AA8F-4C9A-96C2-DF6DBC8A2A28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BBC151-42CB-44EE-A7F8-4B89DA6D4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06A207-A17C-4C51-9FAF-B5913D7D4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C7A3-0695-47C2-8221-51C03C275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9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AF01E-C805-43D1-8A56-185B8EB37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B9CAD-3C21-4C25-9C6C-EF9CAFEA8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6561A-AF08-4F47-A0D8-A913D4D6A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574B2-2CD3-45B6-9F8A-7D8C4AF27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87D25-AA8F-4C9A-96C2-DF6DBC8A2A28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9362C-AA0F-44DE-A894-C9D8F0806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D669E-A2B5-44D4-8BC4-AE352B825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C7A3-0695-47C2-8221-51C03C275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4D0E1-20FC-4445-B4BC-5DEF7ECCC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22CA45-999F-48EE-8471-04F0DE843E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81B06A-953A-4384-8004-4C7D74203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CE08F2-852E-408D-91B6-2D6D56952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87D25-AA8F-4C9A-96C2-DF6DBC8A2A28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AA8D32-E2DE-448A-8719-9E934D24D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6ABD5-A7CA-4A00-AF51-528FA3D67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C7A3-0695-47C2-8221-51C03C275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1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52BEBC-F966-4A3D-85DC-552317C7B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C05DB-9AB3-4D75-B728-69A1D9C82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FB671-4B0B-415B-80EE-B46E7DD508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87D25-AA8F-4C9A-96C2-DF6DBC8A2A28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54EE3-7B30-4CF9-89FB-34E262624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7E1DB-6D5A-4186-B19F-088273742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CC7A3-0695-47C2-8221-51C03C275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70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3A516DC-F3FC-43D7-8D95-E3D4BDE9B70A}"/>
              </a:ext>
            </a:extLst>
          </p:cNvPr>
          <p:cNvGrpSpPr/>
          <p:nvPr/>
        </p:nvGrpSpPr>
        <p:grpSpPr>
          <a:xfrm>
            <a:off x="1063345" y="1365655"/>
            <a:ext cx="4229811" cy="4126690"/>
            <a:chOff x="3984345" y="1903601"/>
            <a:chExt cx="4229811" cy="4126690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57593E7-DE0C-4D9C-8371-983E2A625953}"/>
                </a:ext>
              </a:extLst>
            </p:cNvPr>
            <p:cNvSpPr/>
            <p:nvPr/>
          </p:nvSpPr>
          <p:spPr>
            <a:xfrm>
              <a:off x="3984345" y="4061113"/>
              <a:ext cx="2283968" cy="1969178"/>
            </a:xfrm>
            <a:custGeom>
              <a:avLst/>
              <a:gdLst>
                <a:gd name="connsiteX0" fmla="*/ 0 w 2283968"/>
                <a:gd name="connsiteY0" fmla="*/ 984589 h 1969178"/>
                <a:gd name="connsiteX1" fmla="*/ 492295 w 2283968"/>
                <a:gd name="connsiteY1" fmla="*/ 0 h 1969178"/>
                <a:gd name="connsiteX2" fmla="*/ 1791674 w 2283968"/>
                <a:gd name="connsiteY2" fmla="*/ 0 h 1969178"/>
                <a:gd name="connsiteX3" fmla="*/ 2283968 w 2283968"/>
                <a:gd name="connsiteY3" fmla="*/ 984589 h 1969178"/>
                <a:gd name="connsiteX4" fmla="*/ 1791674 w 2283968"/>
                <a:gd name="connsiteY4" fmla="*/ 1969178 h 1969178"/>
                <a:gd name="connsiteX5" fmla="*/ 492295 w 2283968"/>
                <a:gd name="connsiteY5" fmla="*/ 1969178 h 1969178"/>
                <a:gd name="connsiteX6" fmla="*/ 0 w 2283968"/>
                <a:gd name="connsiteY6" fmla="*/ 984589 h 1969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3968" h="1969178">
                  <a:moveTo>
                    <a:pt x="0" y="984589"/>
                  </a:moveTo>
                  <a:lnTo>
                    <a:pt x="492295" y="0"/>
                  </a:lnTo>
                  <a:lnTo>
                    <a:pt x="1791674" y="0"/>
                  </a:lnTo>
                  <a:lnTo>
                    <a:pt x="2283968" y="984589"/>
                  </a:lnTo>
                  <a:lnTo>
                    <a:pt x="1791674" y="1969178"/>
                  </a:lnTo>
                  <a:lnTo>
                    <a:pt x="492295" y="1969178"/>
                  </a:lnTo>
                  <a:lnTo>
                    <a:pt x="0" y="984589"/>
                  </a:lnTo>
                  <a:close/>
                </a:path>
              </a:pathLst>
            </a:custGeom>
            <a:solidFill>
              <a:srgbClr val="FFEB3B"/>
            </a:solidFill>
            <a:ln>
              <a:solidFill>
                <a:srgbClr val="FFEB3B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4429" tIns="374159" rIns="354429" bIns="374159" numCol="1" spcCol="1270" anchor="ctr" anchorCtr="0">
              <a:noAutofit/>
            </a:bodyPr>
            <a:lstStyle/>
            <a:p>
              <a:pPr marL="0" lvl="0" indent="0" algn="ctr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400" kern="120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BDE1916-00E1-47AF-966A-849B2A448E37}"/>
                </a:ext>
              </a:extLst>
            </p:cNvPr>
            <p:cNvSpPr/>
            <p:nvPr/>
          </p:nvSpPr>
          <p:spPr>
            <a:xfrm>
              <a:off x="5930188" y="2980016"/>
              <a:ext cx="2283968" cy="1969178"/>
            </a:xfrm>
            <a:custGeom>
              <a:avLst/>
              <a:gdLst>
                <a:gd name="connsiteX0" fmla="*/ 0 w 2283968"/>
                <a:gd name="connsiteY0" fmla="*/ 984589 h 1969178"/>
                <a:gd name="connsiteX1" fmla="*/ 492295 w 2283968"/>
                <a:gd name="connsiteY1" fmla="*/ 0 h 1969178"/>
                <a:gd name="connsiteX2" fmla="*/ 1791674 w 2283968"/>
                <a:gd name="connsiteY2" fmla="*/ 0 h 1969178"/>
                <a:gd name="connsiteX3" fmla="*/ 2283968 w 2283968"/>
                <a:gd name="connsiteY3" fmla="*/ 984589 h 1969178"/>
                <a:gd name="connsiteX4" fmla="*/ 1791674 w 2283968"/>
                <a:gd name="connsiteY4" fmla="*/ 1969178 h 1969178"/>
                <a:gd name="connsiteX5" fmla="*/ 492295 w 2283968"/>
                <a:gd name="connsiteY5" fmla="*/ 1969178 h 1969178"/>
                <a:gd name="connsiteX6" fmla="*/ 0 w 2283968"/>
                <a:gd name="connsiteY6" fmla="*/ 984589 h 1969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3968" h="1969178">
                  <a:moveTo>
                    <a:pt x="0" y="984589"/>
                  </a:moveTo>
                  <a:lnTo>
                    <a:pt x="492295" y="0"/>
                  </a:lnTo>
                  <a:lnTo>
                    <a:pt x="1791674" y="0"/>
                  </a:lnTo>
                  <a:lnTo>
                    <a:pt x="2283968" y="984589"/>
                  </a:lnTo>
                  <a:lnTo>
                    <a:pt x="1791674" y="1969178"/>
                  </a:lnTo>
                  <a:lnTo>
                    <a:pt x="492295" y="1969178"/>
                  </a:lnTo>
                  <a:lnTo>
                    <a:pt x="0" y="984589"/>
                  </a:lnTo>
                  <a:close/>
                </a:path>
              </a:pathLst>
            </a:custGeom>
            <a:solidFill>
              <a:srgbClr val="00BCD4"/>
            </a:solidFill>
            <a:ln>
              <a:solidFill>
                <a:srgbClr val="00BCD4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4429" tIns="374159" rIns="354429" bIns="374159" numCol="1" spcCol="1270" anchor="ctr" anchorCtr="0">
              <a:noAutofit/>
            </a:bodyPr>
            <a:lstStyle/>
            <a:p>
              <a:pPr marL="0" lvl="0" indent="0" algn="ctr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400" kern="1200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83CD456-20B4-44A3-9ED9-4FC9C445BDB9}"/>
                </a:ext>
              </a:extLst>
            </p:cNvPr>
            <p:cNvSpPr/>
            <p:nvPr/>
          </p:nvSpPr>
          <p:spPr>
            <a:xfrm>
              <a:off x="3984345" y="1903601"/>
              <a:ext cx="2283968" cy="1969178"/>
            </a:xfrm>
            <a:custGeom>
              <a:avLst/>
              <a:gdLst>
                <a:gd name="connsiteX0" fmla="*/ 0 w 2283968"/>
                <a:gd name="connsiteY0" fmla="*/ 984589 h 1969178"/>
                <a:gd name="connsiteX1" fmla="*/ 492295 w 2283968"/>
                <a:gd name="connsiteY1" fmla="*/ 0 h 1969178"/>
                <a:gd name="connsiteX2" fmla="*/ 1791674 w 2283968"/>
                <a:gd name="connsiteY2" fmla="*/ 0 h 1969178"/>
                <a:gd name="connsiteX3" fmla="*/ 2283968 w 2283968"/>
                <a:gd name="connsiteY3" fmla="*/ 984589 h 1969178"/>
                <a:gd name="connsiteX4" fmla="*/ 1791674 w 2283968"/>
                <a:gd name="connsiteY4" fmla="*/ 1969178 h 1969178"/>
                <a:gd name="connsiteX5" fmla="*/ 492295 w 2283968"/>
                <a:gd name="connsiteY5" fmla="*/ 1969178 h 1969178"/>
                <a:gd name="connsiteX6" fmla="*/ 0 w 2283968"/>
                <a:gd name="connsiteY6" fmla="*/ 984589 h 1969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3968" h="1969178">
                  <a:moveTo>
                    <a:pt x="0" y="984589"/>
                  </a:moveTo>
                  <a:lnTo>
                    <a:pt x="492295" y="0"/>
                  </a:lnTo>
                  <a:lnTo>
                    <a:pt x="1791674" y="0"/>
                  </a:lnTo>
                  <a:lnTo>
                    <a:pt x="2283968" y="984589"/>
                  </a:lnTo>
                  <a:lnTo>
                    <a:pt x="1791674" y="1969178"/>
                  </a:lnTo>
                  <a:lnTo>
                    <a:pt x="492295" y="1969178"/>
                  </a:lnTo>
                  <a:lnTo>
                    <a:pt x="0" y="984589"/>
                  </a:lnTo>
                  <a:close/>
                </a:path>
              </a:pathLst>
            </a:custGeom>
            <a:solidFill>
              <a:srgbClr val="F44336"/>
            </a:solidFill>
            <a:ln>
              <a:solidFill>
                <a:srgbClr val="F44336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4429" tIns="374159" rIns="354429" bIns="374159" numCol="1" spcCol="1270" anchor="ctr" anchorCtr="0">
              <a:noAutofit/>
            </a:bodyPr>
            <a:lstStyle/>
            <a:p>
              <a:pPr marL="0" lvl="0" indent="0" algn="ctr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400" kern="1200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04C2621C-E5C7-43EE-B317-16F144D32021}"/>
              </a:ext>
            </a:extLst>
          </p:cNvPr>
          <p:cNvSpPr/>
          <p:nvPr/>
        </p:nvSpPr>
        <p:spPr>
          <a:xfrm>
            <a:off x="5293156" y="2076617"/>
            <a:ext cx="1757212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88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Arial Black" panose="020B0A04020102020204" pitchFamily="34" charset="0"/>
              </a:rPr>
              <a:t>CI</a:t>
            </a:r>
            <a:r>
              <a:rPr lang="en-US" sz="88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895CFD-CFF9-4CCE-B551-C3FD42A1A833}"/>
              </a:ext>
            </a:extLst>
          </p:cNvPr>
          <p:cNvSpPr/>
          <p:nvPr/>
        </p:nvSpPr>
        <p:spPr>
          <a:xfrm>
            <a:off x="5235926" y="3334833"/>
            <a:ext cx="5971571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88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Arial Black" panose="020B0A04020102020204" pitchFamily="34" charset="0"/>
              </a:rPr>
              <a:t>Analytics</a:t>
            </a:r>
          </a:p>
        </p:txBody>
      </p:sp>
    </p:spTree>
    <p:extLst>
      <p:ext uri="{BB962C8B-B14F-4D97-AF65-F5344CB8AC3E}">
        <p14:creationId xmlns:p14="http://schemas.microsoft.com/office/powerpoint/2010/main" val="445847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Alyssa Herbst</dc:creator>
  <cp:lastModifiedBy>Alyssa Herbst</cp:lastModifiedBy>
  <cp:revision>3</cp:revision>
  <dcterms:created xsi:type="dcterms:W3CDTF">2018-08-29T19:11:31Z</dcterms:created>
  <dcterms:modified xsi:type="dcterms:W3CDTF">2018-08-29T20:18:02Z</dcterms:modified>
</cp:coreProperties>
</file>