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CC36-4E7C-4FE6-9630-66DF73659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68998-4DA3-4F1A-8121-AC41A6F09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B28B-1E4E-49E0-A538-73216EB3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4AE6-CD1E-41D4-9928-4D3F675F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5D3E-5571-48B6-B2A3-ADACEE9E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854-CD25-4F74-8184-40F631A0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CECA8-6B84-444F-9198-F5FDB9EDD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7756-3EEC-418E-BEE4-C336CCC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2652-9891-4E7D-8445-95757253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8B57-9BF8-4BB9-AA82-16247FF8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E8004-05EF-49CF-BEBE-427DA3268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6BAE9-EAC3-4978-B88B-B55CCCB70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8C80-4DE4-4812-B88F-432223B8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36D50-00A7-465C-A38E-C72BC5E8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5D5C-48AE-4635-BF20-22E17542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F08B-BFB9-483E-9B32-F1E38D27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1D8B-F693-4740-820B-C0183F2D7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BF6BF-6AA7-41AA-85E1-22DE0B56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F01B-3588-41B5-AC02-539E729A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6F98E-7A2C-4F29-A8B0-B69B492D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18AA-9F2C-4EAE-884E-2F4245BF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D2175-13E3-4840-AF50-C61F8596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D0CB0-F3FF-451D-B7B9-E5FAE179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2DAB-702E-4714-9820-1212854E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C935-74D9-4937-B799-3E6F175F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1BDB-B71A-4203-A9B0-3165C515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36FC-5771-4873-9FD8-042168859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E33B-A4E1-4A1E-BD0F-277800122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E15F-F3E5-42F3-A8B1-DFFFF8E2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CDA67-E537-49B4-9671-A9EF7874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597AC-BEC5-456C-996F-AE07C628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4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39FE-CC3F-4702-93C1-96342BD4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66ED6-D830-4432-9C2D-2B4A3B3E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68B6E-039E-45CC-8AD3-5F60787E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E6548-9909-4337-B788-2811C2691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CCB70-50BE-4278-96A8-666BC8338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A79CF-B077-4B71-BF8A-8EDE3FDF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9E178-F24D-4F6B-84C2-7AED651D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A3B3E-25C5-4AB6-ACB5-25B8FEEB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9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BDBB-EFE7-4A09-B682-2ECAC321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DA37B-B3A5-4480-A68B-476E9EB4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E1005-2781-4CCF-9A37-1E34291C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D8FBB-9070-434A-8B4F-C64B7E38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D428D-8D83-4B0B-8D00-CC6C6B1D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4E32-BE03-4506-8855-54ABAA87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6B1FB-1008-40DF-AD96-433090FC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C7C4-5EC8-4FF9-8163-9920823F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EA42-0C96-4D79-9B40-3D7DEF48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A3A04-A617-480E-99A9-F62071680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EC7D7-C10F-4553-82F7-6C7B4F7F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25B35-F17E-40A8-BF27-4391EB83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D1303-A484-4432-9AF4-2C925B3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F13B-B314-457E-9F43-91257282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C7F12-E3BA-4ECB-A037-6809E746B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B406C-35C1-4EA8-8A72-E1AED4537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B8A79-E4EC-417E-8065-8EAAB431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3CBB7-2895-4AC5-B171-9C619613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10F0-C3E0-441A-88CA-3E210576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EE29D-8D72-4522-82E0-E0B36601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AA582-7945-424A-A0DD-74D92C15D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58C8-A763-4597-BCA5-25A2EF075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1A03-4B70-45D5-96E7-D979506502C0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7541F-D298-4F99-A6D9-C1D8DE824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0584-FDA4-4B05-8F30-2A69B4C87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8FA14-1848-419C-88DC-1161D038E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59000">
              <a:schemeClr val="bg1"/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BEBDBBC-314A-415E-A7CD-7FC8B096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029" y="1215532"/>
            <a:ext cx="9852134" cy="694294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69E53-1975-4DBD-8361-EA6209791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298" y="2281237"/>
            <a:ext cx="8145462" cy="2295525"/>
          </a:xfrm>
          <a:effectLst/>
        </p:spPr>
        <p:txBody>
          <a:bodyPr anchor="ctr">
            <a:normAutofit fontScale="90000"/>
          </a:bodyPr>
          <a:lstStyle/>
          <a:p>
            <a:pPr algn="l"/>
            <a:r>
              <a:rPr lang="hu-HU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AN OVERVIEW ON</a:t>
            </a:r>
            <a:br>
              <a:rPr lang="hu-HU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hu-HU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HEALTH CHECK PATTERNS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1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E53-1975-4DBD-8361-EA6209791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298" y="2281237"/>
            <a:ext cx="8145462" cy="2295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0000"/>
          </a:bodyPr>
          <a:lstStyle/>
          <a:p>
            <a:pPr algn="l"/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AN OVERVIEW ON</a:t>
            </a:r>
            <a:br>
              <a:rPr lang="hu-HU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</a:br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HEALTH CHECK PATTERNS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FBEBDBBC-314A-415E-A7CD-7FC8B096E5B6}"/>
              </a:ext>
            </a:extLst>
          </p:cNvPr>
          <p:cNvSpPr/>
          <p:nvPr/>
        </p:nvSpPr>
        <p:spPr>
          <a:xfrm rot="10800000" flipV="1">
            <a:off x="4637361" y="1896051"/>
            <a:ext cx="9588461" cy="5769912"/>
          </a:xfrm>
          <a:custGeom>
            <a:avLst/>
            <a:gdLst>
              <a:gd name="connsiteX0" fmla="*/ 4938335 w 9588461"/>
              <a:gd name="connsiteY0" fmla="*/ 13052 h 5769912"/>
              <a:gd name="connsiteX1" fmla="*/ 4885996 w 9588461"/>
              <a:gd name="connsiteY1" fmla="*/ 138893 h 5769912"/>
              <a:gd name="connsiteX2" fmla="*/ 4871371 w 9588461"/>
              <a:gd name="connsiteY2" fmla="*/ 299448 h 5769912"/>
              <a:gd name="connsiteX3" fmla="*/ 4858287 w 9588461"/>
              <a:gd name="connsiteY3" fmla="*/ 486040 h 5769912"/>
              <a:gd name="connsiteX4" fmla="*/ 4846741 w 9588461"/>
              <a:gd name="connsiteY4" fmla="*/ 596693 h 5769912"/>
              <a:gd name="connsiteX5" fmla="*/ 4840584 w 9588461"/>
              <a:gd name="connsiteY5" fmla="*/ 665400 h 5769912"/>
              <a:gd name="connsiteX6" fmla="*/ 4817493 w 9588461"/>
              <a:gd name="connsiteY6" fmla="*/ 997359 h 5769912"/>
              <a:gd name="connsiteX7" fmla="*/ 4801329 w 9588461"/>
              <a:gd name="connsiteY7" fmla="*/ 1196246 h 5769912"/>
              <a:gd name="connsiteX8" fmla="*/ 4790553 w 9588461"/>
              <a:gd name="connsiteY8" fmla="*/ 1344507 h 5769912"/>
              <a:gd name="connsiteX9" fmla="*/ 4779008 w 9588461"/>
              <a:gd name="connsiteY9" fmla="*/ 1514464 h 5769912"/>
              <a:gd name="connsiteX10" fmla="*/ 4762844 w 9588461"/>
              <a:gd name="connsiteY10" fmla="*/ 1716967 h 5769912"/>
              <a:gd name="connsiteX11" fmla="*/ 4740523 w 9588461"/>
              <a:gd name="connsiteY11" fmla="*/ 2020721 h 5769912"/>
              <a:gd name="connsiteX12" fmla="*/ 4713583 w 9588461"/>
              <a:gd name="connsiteY12" fmla="*/ 2382333 h 5769912"/>
              <a:gd name="connsiteX13" fmla="*/ 4694341 w 9588461"/>
              <a:gd name="connsiteY13" fmla="*/ 2624613 h 5769912"/>
              <a:gd name="connsiteX14" fmla="*/ 4678177 w 9588461"/>
              <a:gd name="connsiteY14" fmla="*/ 2837964 h 5769912"/>
              <a:gd name="connsiteX15" fmla="*/ 4663553 w 9588461"/>
              <a:gd name="connsiteY15" fmla="*/ 3036850 h 5769912"/>
              <a:gd name="connsiteX16" fmla="*/ 4648159 w 9588461"/>
              <a:gd name="connsiteY16" fmla="*/ 3210424 h 5769912"/>
              <a:gd name="connsiteX17" fmla="*/ 4636614 w 9588461"/>
              <a:gd name="connsiteY17" fmla="*/ 3349283 h 5769912"/>
              <a:gd name="connsiteX18" fmla="*/ 4631226 w 9588461"/>
              <a:gd name="connsiteY18" fmla="*/ 3412203 h 5769912"/>
              <a:gd name="connsiteX19" fmla="*/ 4610444 w 9588461"/>
              <a:gd name="connsiteY19" fmla="*/ 3397739 h 5769912"/>
              <a:gd name="connsiteX20" fmla="*/ 4470359 w 9588461"/>
              <a:gd name="connsiteY20" fmla="*/ 3364470 h 5769912"/>
              <a:gd name="connsiteX21" fmla="*/ 4351056 w 9588461"/>
              <a:gd name="connsiteY21" fmla="*/ 3345667 h 5769912"/>
              <a:gd name="connsiteX22" fmla="*/ 4337201 w 9588461"/>
              <a:gd name="connsiteY22" fmla="*/ 3316014 h 5769912"/>
              <a:gd name="connsiteX23" fmla="*/ 4277165 w 9588461"/>
              <a:gd name="connsiteY23" fmla="*/ 3181495 h 5769912"/>
              <a:gd name="connsiteX24" fmla="*/ 4220977 w 9588461"/>
              <a:gd name="connsiteY24" fmla="*/ 3054931 h 5769912"/>
              <a:gd name="connsiteX25" fmla="*/ 4182492 w 9588461"/>
              <a:gd name="connsiteY25" fmla="*/ 2968144 h 5769912"/>
              <a:gd name="connsiteX26" fmla="*/ 4140928 w 9588461"/>
              <a:gd name="connsiteY26" fmla="*/ 2874125 h 5769912"/>
              <a:gd name="connsiteX27" fmla="*/ 4121686 w 9588461"/>
              <a:gd name="connsiteY27" fmla="*/ 2829285 h 5769912"/>
              <a:gd name="connsiteX28" fmla="*/ 4050873 w 9588461"/>
              <a:gd name="connsiteY28" fmla="*/ 2772150 h 5769912"/>
              <a:gd name="connsiteX29" fmla="*/ 3933879 w 9588461"/>
              <a:gd name="connsiteY29" fmla="*/ 2871955 h 5769912"/>
              <a:gd name="connsiteX30" fmla="*/ 3804570 w 9588461"/>
              <a:gd name="connsiteY30" fmla="*/ 3221272 h 5769912"/>
              <a:gd name="connsiteX31" fmla="*/ 3769164 w 9588461"/>
              <a:gd name="connsiteY31" fmla="*/ 3317461 h 5769912"/>
              <a:gd name="connsiteX32" fmla="*/ 3744534 w 9588461"/>
              <a:gd name="connsiteY32" fmla="*/ 3366640 h 5769912"/>
              <a:gd name="connsiteX33" fmla="*/ 3595212 w 9588461"/>
              <a:gd name="connsiteY33" fmla="*/ 3363024 h 5769912"/>
              <a:gd name="connsiteX34" fmla="*/ 3332745 w 9588461"/>
              <a:gd name="connsiteY34" fmla="*/ 3513454 h 5769912"/>
              <a:gd name="connsiteX35" fmla="*/ 3300418 w 9588461"/>
              <a:gd name="connsiteY35" fmla="*/ 3467891 h 5769912"/>
              <a:gd name="connsiteX36" fmla="*/ 3250387 w 9588461"/>
              <a:gd name="connsiteY36" fmla="*/ 3377488 h 5769912"/>
              <a:gd name="connsiteX37" fmla="*/ 3225757 w 9588461"/>
              <a:gd name="connsiteY37" fmla="*/ 3351452 h 5769912"/>
              <a:gd name="connsiteX38" fmla="*/ 3041799 w 9588461"/>
              <a:gd name="connsiteY38" fmla="*/ 3353622 h 5769912"/>
              <a:gd name="connsiteX39" fmla="*/ 2735459 w 9588461"/>
              <a:gd name="connsiteY39" fmla="*/ 3304443 h 5769912"/>
              <a:gd name="connsiteX40" fmla="*/ 2673114 w 9588461"/>
              <a:gd name="connsiteY40" fmla="*/ 3278407 h 5769912"/>
              <a:gd name="connsiteX41" fmla="*/ 2596914 w 9588461"/>
              <a:gd name="connsiteY41" fmla="*/ 3246585 h 5769912"/>
              <a:gd name="connsiteX42" fmla="*/ 2516865 w 9588461"/>
              <a:gd name="connsiteY42" fmla="*/ 3212593 h 5769912"/>
              <a:gd name="connsiteX43" fmla="*/ 2431429 w 9588461"/>
              <a:gd name="connsiteY43" fmla="*/ 3174986 h 5769912"/>
              <a:gd name="connsiteX44" fmla="*/ 2235156 w 9588461"/>
              <a:gd name="connsiteY44" fmla="*/ 3177155 h 5769912"/>
              <a:gd name="connsiteX45" fmla="*/ 1916501 w 9588461"/>
              <a:gd name="connsiteY45" fmla="*/ 3334095 h 5769912"/>
              <a:gd name="connsiteX46" fmla="*/ 1797967 w 9588461"/>
              <a:gd name="connsiteY46" fmla="*/ 3391230 h 5769912"/>
              <a:gd name="connsiteX47" fmla="*/ 1408500 w 9588461"/>
              <a:gd name="connsiteY47" fmla="*/ 3390506 h 5769912"/>
              <a:gd name="connsiteX48" fmla="*/ 713463 w 9588461"/>
              <a:gd name="connsiteY48" fmla="*/ 3384721 h 5769912"/>
              <a:gd name="connsiteX49" fmla="*/ 408662 w 9588461"/>
              <a:gd name="connsiteY49" fmla="*/ 3380381 h 5769912"/>
              <a:gd name="connsiteX50" fmla="*/ 376335 w 9588461"/>
              <a:gd name="connsiteY50" fmla="*/ 3345667 h 5769912"/>
              <a:gd name="connsiteX51" fmla="*/ 237789 w 9588461"/>
              <a:gd name="connsiteY51" fmla="*/ 3277683 h 5769912"/>
              <a:gd name="connsiteX52" fmla="*/ 44595 w 9588461"/>
              <a:gd name="connsiteY52" fmla="*/ 3355792 h 5769912"/>
              <a:gd name="connsiteX53" fmla="*/ 6110 w 9588461"/>
              <a:gd name="connsiteY53" fmla="*/ 3512731 h 5769912"/>
              <a:gd name="connsiteX54" fmla="*/ 23044 w 9588461"/>
              <a:gd name="connsiteY54" fmla="*/ 3546723 h 5769912"/>
              <a:gd name="connsiteX55" fmla="*/ 119256 w 9588461"/>
              <a:gd name="connsiteY55" fmla="*/ 3644358 h 5769912"/>
              <a:gd name="connsiteX56" fmla="*/ 310911 w 9588461"/>
              <a:gd name="connsiteY56" fmla="*/ 3645081 h 5769912"/>
              <a:gd name="connsiteX57" fmla="*/ 389420 w 9588461"/>
              <a:gd name="connsiteY57" fmla="*/ 3576375 h 5769912"/>
              <a:gd name="connsiteX58" fmla="*/ 408662 w 9588461"/>
              <a:gd name="connsiteY58" fmla="*/ 3548892 h 5769912"/>
              <a:gd name="connsiteX59" fmla="*/ 1126021 w 9588461"/>
              <a:gd name="connsiteY59" fmla="*/ 3553955 h 5769912"/>
              <a:gd name="connsiteX60" fmla="*/ 1843379 w 9588461"/>
              <a:gd name="connsiteY60" fmla="*/ 3559741 h 5769912"/>
              <a:gd name="connsiteX61" fmla="*/ 1924198 w 9588461"/>
              <a:gd name="connsiteY61" fmla="*/ 3519963 h 5769912"/>
              <a:gd name="connsiteX62" fmla="*/ 2249780 w 9588461"/>
              <a:gd name="connsiteY62" fmla="*/ 3359408 h 5769912"/>
              <a:gd name="connsiteX63" fmla="*/ 2333677 w 9588461"/>
              <a:gd name="connsiteY63" fmla="*/ 3318184 h 5769912"/>
              <a:gd name="connsiteX64" fmla="*/ 2432198 w 9588461"/>
              <a:gd name="connsiteY64" fmla="*/ 3358685 h 5769912"/>
              <a:gd name="connsiteX65" fmla="*/ 2625393 w 9588461"/>
              <a:gd name="connsiteY65" fmla="*/ 3441132 h 5769912"/>
              <a:gd name="connsiteX66" fmla="*/ 2777793 w 9588461"/>
              <a:gd name="connsiteY66" fmla="*/ 3506945 h 5769912"/>
              <a:gd name="connsiteX67" fmla="*/ 2835520 w 9588461"/>
              <a:gd name="connsiteY67" fmla="*/ 3530812 h 5769912"/>
              <a:gd name="connsiteX68" fmla="*/ 2982533 w 9588461"/>
              <a:gd name="connsiteY68" fmla="*/ 3525749 h 5769912"/>
              <a:gd name="connsiteX69" fmla="*/ 3130315 w 9588461"/>
              <a:gd name="connsiteY69" fmla="*/ 3520687 h 5769912"/>
              <a:gd name="connsiteX70" fmla="*/ 3166490 w 9588461"/>
              <a:gd name="connsiteY70" fmla="*/ 3602411 h 5769912"/>
              <a:gd name="connsiteX71" fmla="*/ 3216521 w 9588461"/>
              <a:gd name="connsiteY71" fmla="*/ 3713064 h 5769912"/>
              <a:gd name="connsiteX72" fmla="*/ 3247309 w 9588461"/>
              <a:gd name="connsiteY72" fmla="*/ 3781770 h 5769912"/>
              <a:gd name="connsiteX73" fmla="*/ 3378157 w 9588461"/>
              <a:gd name="connsiteY73" fmla="*/ 3883745 h 5769912"/>
              <a:gd name="connsiteX74" fmla="*/ 3471291 w 9588461"/>
              <a:gd name="connsiteY74" fmla="*/ 3723912 h 5769912"/>
              <a:gd name="connsiteX75" fmla="*/ 3503618 w 9588461"/>
              <a:gd name="connsiteY75" fmla="*/ 3572036 h 5769912"/>
              <a:gd name="connsiteX76" fmla="*/ 3539794 w 9588461"/>
              <a:gd name="connsiteY76" fmla="*/ 3529365 h 5769912"/>
              <a:gd name="connsiteX77" fmla="*/ 3682188 w 9588461"/>
              <a:gd name="connsiteY77" fmla="*/ 3535874 h 5769912"/>
              <a:gd name="connsiteX78" fmla="*/ 3833818 w 9588461"/>
              <a:gd name="connsiteY78" fmla="*/ 3530089 h 5769912"/>
              <a:gd name="connsiteX79" fmla="*/ 3943116 w 9588461"/>
              <a:gd name="connsiteY79" fmla="*/ 3358685 h 5769912"/>
              <a:gd name="connsiteX80" fmla="*/ 3983910 w 9588461"/>
              <a:gd name="connsiteY80" fmla="*/ 3246585 h 5769912"/>
              <a:gd name="connsiteX81" fmla="*/ 4013158 w 9588461"/>
              <a:gd name="connsiteY81" fmla="*/ 3168477 h 5769912"/>
              <a:gd name="connsiteX82" fmla="*/ 4043946 w 9588461"/>
              <a:gd name="connsiteY82" fmla="*/ 3101217 h 5769912"/>
              <a:gd name="connsiteX83" fmla="*/ 4156322 w 9588461"/>
              <a:gd name="connsiteY83" fmla="*/ 3344220 h 5769912"/>
              <a:gd name="connsiteX84" fmla="*/ 4233292 w 9588461"/>
              <a:gd name="connsiteY84" fmla="*/ 3478740 h 5769912"/>
              <a:gd name="connsiteX85" fmla="*/ 4321807 w 9588461"/>
              <a:gd name="connsiteY85" fmla="*/ 3514178 h 5769912"/>
              <a:gd name="connsiteX86" fmla="*/ 4515771 w 9588461"/>
              <a:gd name="connsiteY86" fmla="*/ 3553232 h 5769912"/>
              <a:gd name="connsiteX87" fmla="*/ 4595050 w 9588461"/>
              <a:gd name="connsiteY87" fmla="*/ 3684135 h 5769912"/>
              <a:gd name="connsiteX88" fmla="*/ 4703577 w 9588461"/>
              <a:gd name="connsiteY88" fmla="*/ 3767306 h 5769912"/>
              <a:gd name="connsiteX89" fmla="*/ 4802099 w 9588461"/>
              <a:gd name="connsiteY89" fmla="*/ 3586500 h 5769912"/>
              <a:gd name="connsiteX90" fmla="*/ 4828268 w 9588461"/>
              <a:gd name="connsiteY90" fmla="*/ 3217656 h 5769912"/>
              <a:gd name="connsiteX91" fmla="*/ 4839814 w 9588461"/>
              <a:gd name="connsiteY91" fmla="*/ 3058547 h 5769912"/>
              <a:gd name="connsiteX92" fmla="*/ 4855208 w 9588461"/>
              <a:gd name="connsiteY92" fmla="*/ 2852428 h 5769912"/>
              <a:gd name="connsiteX93" fmla="*/ 4871371 w 9588461"/>
              <a:gd name="connsiteY93" fmla="*/ 2617380 h 5769912"/>
              <a:gd name="connsiteX94" fmla="*/ 4886765 w 9588461"/>
              <a:gd name="connsiteY94" fmla="*/ 2445253 h 5769912"/>
              <a:gd name="connsiteX95" fmla="*/ 4894462 w 9588461"/>
              <a:gd name="connsiteY95" fmla="*/ 2346171 h 5769912"/>
              <a:gd name="connsiteX96" fmla="*/ 4902159 w 9588461"/>
              <a:gd name="connsiteY96" fmla="*/ 2229009 h 5769912"/>
              <a:gd name="connsiteX97" fmla="*/ 4918323 w 9588461"/>
              <a:gd name="connsiteY97" fmla="*/ 2060498 h 5769912"/>
              <a:gd name="connsiteX98" fmla="*/ 4933717 w 9588461"/>
              <a:gd name="connsiteY98" fmla="*/ 1850763 h 5769912"/>
              <a:gd name="connsiteX99" fmla="*/ 4947572 w 9588461"/>
              <a:gd name="connsiteY99" fmla="*/ 1655493 h 5769912"/>
              <a:gd name="connsiteX100" fmla="*/ 4976820 w 9588461"/>
              <a:gd name="connsiteY100" fmla="*/ 1290265 h 5769912"/>
              <a:gd name="connsiteX101" fmla="*/ 4988366 w 9588461"/>
              <a:gd name="connsiteY101" fmla="*/ 1322810 h 5769912"/>
              <a:gd name="connsiteX102" fmla="*/ 5014535 w 9588461"/>
              <a:gd name="connsiteY102" fmla="*/ 1641028 h 5769912"/>
              <a:gd name="connsiteX103" fmla="*/ 5044554 w 9588461"/>
              <a:gd name="connsiteY103" fmla="*/ 1991792 h 5769912"/>
              <a:gd name="connsiteX104" fmla="*/ 5056099 w 9588461"/>
              <a:gd name="connsiteY104" fmla="*/ 2158133 h 5769912"/>
              <a:gd name="connsiteX105" fmla="*/ 5063796 w 9588461"/>
              <a:gd name="connsiteY105" fmla="*/ 2263001 h 5769912"/>
              <a:gd name="connsiteX106" fmla="*/ 5079190 w 9588461"/>
              <a:gd name="connsiteY106" fmla="*/ 2436574 h 5769912"/>
              <a:gd name="connsiteX107" fmla="*/ 5094584 w 9588461"/>
              <a:gd name="connsiteY107" fmla="*/ 2617380 h 5769912"/>
              <a:gd name="connsiteX108" fmla="*/ 5109978 w 9588461"/>
              <a:gd name="connsiteY108" fmla="*/ 2809035 h 5769912"/>
              <a:gd name="connsiteX109" fmla="*/ 5148463 w 9588461"/>
              <a:gd name="connsiteY109" fmla="*/ 3297211 h 5769912"/>
              <a:gd name="connsiteX110" fmla="*/ 5171554 w 9588461"/>
              <a:gd name="connsiteY110" fmla="*/ 3590116 h 5769912"/>
              <a:gd name="connsiteX111" fmla="*/ 5183099 w 9588461"/>
              <a:gd name="connsiteY111" fmla="*/ 3740547 h 5769912"/>
              <a:gd name="connsiteX112" fmla="*/ 5217736 w 9588461"/>
              <a:gd name="connsiteY112" fmla="*/ 4136150 h 5769912"/>
              <a:gd name="connsiteX113" fmla="*/ 5248523 w 9588461"/>
              <a:gd name="connsiteY113" fmla="*/ 4519459 h 5769912"/>
              <a:gd name="connsiteX114" fmla="*/ 5279311 w 9588461"/>
              <a:gd name="connsiteY114" fmla="*/ 4884687 h 5769912"/>
              <a:gd name="connsiteX115" fmla="*/ 5290087 w 9588461"/>
              <a:gd name="connsiteY115" fmla="*/ 5036564 h 5769912"/>
              <a:gd name="connsiteX116" fmla="*/ 5306251 w 9588461"/>
              <a:gd name="connsiteY116" fmla="*/ 5239066 h 5769912"/>
              <a:gd name="connsiteX117" fmla="*/ 5325493 w 9588461"/>
              <a:gd name="connsiteY117" fmla="*/ 5445185 h 5769912"/>
              <a:gd name="connsiteX118" fmla="*/ 5333190 w 9588461"/>
              <a:gd name="connsiteY118" fmla="*/ 5568133 h 5769912"/>
              <a:gd name="connsiteX119" fmla="*/ 5369366 w 9588461"/>
              <a:gd name="connsiteY119" fmla="*/ 5728689 h 5769912"/>
              <a:gd name="connsiteX120" fmla="*/ 5410930 w 9588461"/>
              <a:gd name="connsiteY120" fmla="*/ 5756894 h 5769912"/>
              <a:gd name="connsiteX121" fmla="*/ 5439409 w 9588461"/>
              <a:gd name="connsiteY121" fmla="*/ 5769912 h 5769912"/>
              <a:gd name="connsiteX122" fmla="*/ 5470196 w 9588461"/>
              <a:gd name="connsiteY122" fmla="*/ 5748939 h 5769912"/>
              <a:gd name="connsiteX123" fmla="*/ 5510221 w 9588461"/>
              <a:gd name="connsiteY123" fmla="*/ 5712778 h 5769912"/>
              <a:gd name="connsiteX124" fmla="*/ 5544857 w 9588461"/>
              <a:gd name="connsiteY124" fmla="*/ 5445185 h 5769912"/>
              <a:gd name="connsiteX125" fmla="*/ 5567948 w 9588461"/>
              <a:gd name="connsiteY125" fmla="*/ 5210137 h 5769912"/>
              <a:gd name="connsiteX126" fmla="*/ 5591039 w 9588461"/>
              <a:gd name="connsiteY126" fmla="*/ 4982322 h 5769912"/>
              <a:gd name="connsiteX127" fmla="*/ 5606433 w 9588461"/>
              <a:gd name="connsiteY127" fmla="*/ 4823213 h 5769912"/>
              <a:gd name="connsiteX128" fmla="*/ 5663391 w 9588461"/>
              <a:gd name="connsiteY128" fmla="*/ 4269946 h 5769912"/>
              <a:gd name="connsiteX129" fmla="*/ 5686482 w 9588461"/>
              <a:gd name="connsiteY129" fmla="*/ 4038515 h 5769912"/>
              <a:gd name="connsiteX130" fmla="*/ 5717270 w 9588461"/>
              <a:gd name="connsiteY130" fmla="*/ 3731145 h 5769912"/>
              <a:gd name="connsiteX131" fmla="*/ 5730354 w 9588461"/>
              <a:gd name="connsiteY131" fmla="*/ 3591563 h 5769912"/>
              <a:gd name="connsiteX132" fmla="*/ 5735742 w 9588461"/>
              <a:gd name="connsiteY132" fmla="*/ 3543107 h 5769912"/>
              <a:gd name="connsiteX133" fmla="*/ 5794239 w 9588461"/>
              <a:gd name="connsiteY133" fmla="*/ 3543107 h 5769912"/>
              <a:gd name="connsiteX134" fmla="*/ 6072100 w 9588461"/>
              <a:gd name="connsiteY134" fmla="*/ 3551062 h 5769912"/>
              <a:gd name="connsiteX135" fmla="*/ 6319173 w 9588461"/>
              <a:gd name="connsiteY135" fmla="*/ 3547446 h 5769912"/>
              <a:gd name="connsiteX136" fmla="*/ 6430780 w 9588461"/>
              <a:gd name="connsiteY136" fmla="*/ 3447641 h 5769912"/>
              <a:gd name="connsiteX137" fmla="*/ 6589337 w 9588461"/>
              <a:gd name="connsiteY137" fmla="*/ 3279130 h 5769912"/>
              <a:gd name="connsiteX138" fmla="*/ 6642446 w 9588461"/>
              <a:gd name="connsiteY138" fmla="*/ 3221272 h 5769912"/>
              <a:gd name="connsiteX139" fmla="*/ 6699404 w 9588461"/>
              <a:gd name="connsiteY139" fmla="*/ 3159798 h 5769912"/>
              <a:gd name="connsiteX140" fmla="*/ 6817938 w 9588461"/>
              <a:gd name="connsiteY140" fmla="*/ 3034680 h 5769912"/>
              <a:gd name="connsiteX141" fmla="*/ 6897986 w 9588461"/>
              <a:gd name="connsiteY141" fmla="*/ 2949340 h 5769912"/>
              <a:gd name="connsiteX142" fmla="*/ 6914150 w 9588461"/>
              <a:gd name="connsiteY142" fmla="*/ 2963804 h 5769912"/>
              <a:gd name="connsiteX143" fmla="*/ 6964950 w 9588461"/>
              <a:gd name="connsiteY143" fmla="*/ 3022386 h 5769912"/>
              <a:gd name="connsiteX144" fmla="*/ 7266672 w 9588461"/>
              <a:gd name="connsiteY144" fmla="*/ 3376765 h 5769912"/>
              <a:gd name="connsiteX145" fmla="*/ 7309775 w 9588461"/>
              <a:gd name="connsiteY145" fmla="*/ 3427391 h 5769912"/>
              <a:gd name="connsiteX146" fmla="*/ 7359805 w 9588461"/>
              <a:gd name="connsiteY146" fmla="*/ 3478016 h 5769912"/>
              <a:gd name="connsiteX147" fmla="*/ 7384435 w 9588461"/>
              <a:gd name="connsiteY147" fmla="*/ 3496097 h 5769912"/>
              <a:gd name="connsiteX148" fmla="*/ 8277285 w 9588461"/>
              <a:gd name="connsiteY148" fmla="*/ 3502606 h 5769912"/>
              <a:gd name="connsiteX149" fmla="*/ 9177062 w 9588461"/>
              <a:gd name="connsiteY149" fmla="*/ 3519240 h 5769912"/>
              <a:gd name="connsiteX150" fmla="*/ 9266347 w 9588461"/>
              <a:gd name="connsiteY150" fmla="*/ 3600964 h 5769912"/>
              <a:gd name="connsiteX151" fmla="*/ 9493408 w 9588461"/>
              <a:gd name="connsiteY151" fmla="*/ 3580714 h 5769912"/>
              <a:gd name="connsiteX152" fmla="*/ 9560371 w 9588461"/>
              <a:gd name="connsiteY152" fmla="*/ 3499713 h 5769912"/>
              <a:gd name="connsiteX153" fmla="*/ 9581153 w 9588461"/>
              <a:gd name="connsiteY153" fmla="*/ 3393399 h 5769912"/>
              <a:gd name="connsiteX154" fmla="*/ 9464159 w 9588461"/>
              <a:gd name="connsiteY154" fmla="*/ 3248031 h 5769912"/>
              <a:gd name="connsiteX155" fmla="*/ 9371026 w 9588461"/>
              <a:gd name="connsiteY155" fmla="*/ 3228504 h 5769912"/>
              <a:gd name="connsiteX156" fmla="*/ 9172443 w 9588461"/>
              <a:gd name="connsiteY156" fmla="*/ 3332648 h 5769912"/>
              <a:gd name="connsiteX157" fmla="*/ 8466630 w 9588461"/>
              <a:gd name="connsiteY157" fmla="*/ 3337711 h 5769912"/>
              <a:gd name="connsiteX158" fmla="*/ 7440623 w 9588461"/>
              <a:gd name="connsiteY158" fmla="*/ 3315291 h 5769912"/>
              <a:gd name="connsiteX159" fmla="*/ 7424460 w 9588461"/>
              <a:gd name="connsiteY159" fmla="*/ 3295764 h 5769912"/>
              <a:gd name="connsiteX160" fmla="*/ 7211253 w 9588461"/>
              <a:gd name="connsiteY160" fmla="*/ 3046252 h 5769912"/>
              <a:gd name="connsiteX161" fmla="*/ 6971877 w 9588461"/>
              <a:gd name="connsiteY161" fmla="*/ 2767088 h 5769912"/>
              <a:gd name="connsiteX162" fmla="*/ 6907992 w 9588461"/>
              <a:gd name="connsiteY162" fmla="*/ 2738159 h 5769912"/>
              <a:gd name="connsiteX163" fmla="*/ 6587798 w 9588461"/>
              <a:gd name="connsiteY163" fmla="*/ 3029618 h 5769912"/>
              <a:gd name="connsiteX164" fmla="*/ 6329179 w 9588461"/>
              <a:gd name="connsiteY164" fmla="*/ 3307336 h 5769912"/>
              <a:gd name="connsiteX165" fmla="*/ 6261446 w 9588461"/>
              <a:gd name="connsiteY165" fmla="*/ 3376042 h 5769912"/>
              <a:gd name="connsiteX166" fmla="*/ 6241434 w 9588461"/>
              <a:gd name="connsiteY166" fmla="*/ 3393399 h 5769912"/>
              <a:gd name="connsiteX167" fmla="*/ 6074409 w 9588461"/>
              <a:gd name="connsiteY167" fmla="*/ 3384721 h 5769912"/>
              <a:gd name="connsiteX168" fmla="*/ 5766530 w 9588461"/>
              <a:gd name="connsiteY168" fmla="*/ 3374595 h 5769912"/>
              <a:gd name="connsiteX169" fmla="*/ 5606433 w 9588461"/>
              <a:gd name="connsiteY169" fmla="*/ 3391230 h 5769912"/>
              <a:gd name="connsiteX170" fmla="*/ 5575645 w 9588461"/>
              <a:gd name="connsiteY170" fmla="*/ 3427391 h 5769912"/>
              <a:gd name="connsiteX171" fmla="*/ 5541009 w 9588461"/>
              <a:gd name="connsiteY171" fmla="*/ 3691367 h 5769912"/>
              <a:gd name="connsiteX172" fmla="*/ 5524845 w 9588461"/>
              <a:gd name="connsiteY172" fmla="*/ 3843244 h 5769912"/>
              <a:gd name="connsiteX173" fmla="*/ 5509451 w 9588461"/>
              <a:gd name="connsiteY173" fmla="*/ 3980657 h 5769912"/>
              <a:gd name="connsiteX174" fmla="*/ 5494827 w 9588461"/>
              <a:gd name="connsiteY174" fmla="*/ 4139766 h 5769912"/>
              <a:gd name="connsiteX175" fmla="*/ 5460960 w 9588461"/>
              <a:gd name="connsiteY175" fmla="*/ 4485467 h 5769912"/>
              <a:gd name="connsiteX176" fmla="*/ 5446336 w 9588461"/>
              <a:gd name="connsiteY176" fmla="*/ 4610585 h 5769912"/>
              <a:gd name="connsiteX177" fmla="*/ 5422475 w 9588461"/>
              <a:gd name="connsiteY177" fmla="*/ 4465217 h 5769912"/>
              <a:gd name="connsiteX178" fmla="*/ 5406312 w 9588461"/>
              <a:gd name="connsiteY178" fmla="*/ 4248250 h 5769912"/>
              <a:gd name="connsiteX179" fmla="*/ 5387069 w 9588461"/>
              <a:gd name="connsiteY179" fmla="*/ 4016818 h 5769912"/>
              <a:gd name="connsiteX180" fmla="*/ 5372445 w 9588461"/>
              <a:gd name="connsiteY180" fmla="*/ 3836012 h 5769912"/>
              <a:gd name="connsiteX181" fmla="*/ 5332421 w 9588461"/>
              <a:gd name="connsiteY181" fmla="*/ 3344220 h 5769912"/>
              <a:gd name="connsiteX182" fmla="*/ 5321645 w 9588461"/>
              <a:gd name="connsiteY182" fmla="*/ 3210424 h 5769912"/>
              <a:gd name="connsiteX183" fmla="*/ 5306251 w 9588461"/>
              <a:gd name="connsiteY183" fmla="*/ 3007921 h 5769912"/>
              <a:gd name="connsiteX184" fmla="*/ 5286239 w 9588461"/>
              <a:gd name="connsiteY184" fmla="*/ 2792400 h 5769912"/>
              <a:gd name="connsiteX185" fmla="*/ 5279311 w 9588461"/>
              <a:gd name="connsiteY185" fmla="*/ 2682470 h 5769912"/>
              <a:gd name="connsiteX186" fmla="*/ 5272384 w 9588461"/>
              <a:gd name="connsiteY186" fmla="*/ 2590621 h 5769912"/>
              <a:gd name="connsiteX187" fmla="*/ 5256220 w 9588461"/>
              <a:gd name="connsiteY187" fmla="*/ 2422110 h 5769912"/>
              <a:gd name="connsiteX188" fmla="*/ 5240826 w 9588461"/>
              <a:gd name="connsiteY188" fmla="*/ 2230456 h 5769912"/>
              <a:gd name="connsiteX189" fmla="*/ 5225433 w 9588461"/>
              <a:gd name="connsiteY189" fmla="*/ 2060498 h 5769912"/>
              <a:gd name="connsiteX190" fmla="*/ 5190796 w 9588461"/>
              <a:gd name="connsiteY190" fmla="*/ 1615715 h 5769912"/>
              <a:gd name="connsiteX191" fmla="*/ 5170784 w 9588461"/>
              <a:gd name="connsiteY191" fmla="*/ 1373436 h 5769912"/>
              <a:gd name="connsiteX192" fmla="*/ 5156160 w 9588461"/>
              <a:gd name="connsiteY192" fmla="*/ 1167317 h 5769912"/>
              <a:gd name="connsiteX193" fmla="*/ 5137687 w 9588461"/>
              <a:gd name="connsiteY193" fmla="*/ 939501 h 5769912"/>
              <a:gd name="connsiteX194" fmla="*/ 5121523 w 9588461"/>
              <a:gd name="connsiteY194" fmla="*/ 765928 h 5769912"/>
              <a:gd name="connsiteX195" fmla="*/ 5102281 w 9588461"/>
              <a:gd name="connsiteY195" fmla="*/ 505567 h 5769912"/>
              <a:gd name="connsiteX196" fmla="*/ 5086887 w 9588461"/>
              <a:gd name="connsiteY196" fmla="*/ 328377 h 5769912"/>
              <a:gd name="connsiteX197" fmla="*/ 5075341 w 9588461"/>
              <a:gd name="connsiteY197" fmla="*/ 187349 h 5769912"/>
              <a:gd name="connsiteX198" fmla="*/ 5027620 w 9588461"/>
              <a:gd name="connsiteY198" fmla="*/ 21007 h 5769912"/>
              <a:gd name="connsiteX199" fmla="*/ 4938335 w 9588461"/>
              <a:gd name="connsiteY199" fmla="*/ 13052 h 57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9588461" h="5769912">
                <a:moveTo>
                  <a:pt x="4938335" y="13052"/>
                </a:moveTo>
                <a:cubicBezTo>
                  <a:pt x="4900620" y="36195"/>
                  <a:pt x="4893693" y="52829"/>
                  <a:pt x="4885996" y="138893"/>
                </a:cubicBezTo>
                <a:cubicBezTo>
                  <a:pt x="4882147" y="183733"/>
                  <a:pt x="4875220" y="255332"/>
                  <a:pt x="4871371" y="299448"/>
                </a:cubicBezTo>
                <a:cubicBezTo>
                  <a:pt x="4866753" y="342842"/>
                  <a:pt x="4860596" y="426736"/>
                  <a:pt x="4858287" y="486040"/>
                </a:cubicBezTo>
                <a:cubicBezTo>
                  <a:pt x="4855978" y="544621"/>
                  <a:pt x="4850590" y="594524"/>
                  <a:pt x="4846741" y="596693"/>
                </a:cubicBezTo>
                <a:cubicBezTo>
                  <a:pt x="4843662" y="598863"/>
                  <a:pt x="4840584" y="629962"/>
                  <a:pt x="4840584" y="665400"/>
                </a:cubicBezTo>
                <a:cubicBezTo>
                  <a:pt x="4840584" y="726874"/>
                  <a:pt x="4836735" y="779669"/>
                  <a:pt x="4817493" y="997359"/>
                </a:cubicBezTo>
                <a:cubicBezTo>
                  <a:pt x="4812874" y="1047262"/>
                  <a:pt x="4805177" y="1136218"/>
                  <a:pt x="4801329" y="1196246"/>
                </a:cubicBezTo>
                <a:cubicBezTo>
                  <a:pt x="4796711" y="1255550"/>
                  <a:pt x="4792093" y="1322810"/>
                  <a:pt x="4790553" y="1344507"/>
                </a:cubicBezTo>
                <a:cubicBezTo>
                  <a:pt x="4788244" y="1366203"/>
                  <a:pt x="4783626" y="1442865"/>
                  <a:pt x="4779008" y="1514464"/>
                </a:cubicBezTo>
                <a:cubicBezTo>
                  <a:pt x="4774390" y="1586063"/>
                  <a:pt x="4767462" y="1677189"/>
                  <a:pt x="4762844" y="1716967"/>
                </a:cubicBezTo>
                <a:cubicBezTo>
                  <a:pt x="4758996" y="1756744"/>
                  <a:pt x="4748989" y="1893433"/>
                  <a:pt x="4740523" y="2020721"/>
                </a:cubicBezTo>
                <a:cubicBezTo>
                  <a:pt x="4732056" y="2148008"/>
                  <a:pt x="4719741" y="2310733"/>
                  <a:pt x="4713583" y="2382333"/>
                </a:cubicBezTo>
                <a:cubicBezTo>
                  <a:pt x="4707426" y="2453932"/>
                  <a:pt x="4698959" y="2563139"/>
                  <a:pt x="4694341" y="2624613"/>
                </a:cubicBezTo>
                <a:cubicBezTo>
                  <a:pt x="4689723" y="2686087"/>
                  <a:pt x="4682795" y="2782275"/>
                  <a:pt x="4678177" y="2837964"/>
                </a:cubicBezTo>
                <a:cubicBezTo>
                  <a:pt x="4674329" y="2893652"/>
                  <a:pt x="4667402" y="2983331"/>
                  <a:pt x="4663553" y="3036850"/>
                </a:cubicBezTo>
                <a:cubicBezTo>
                  <a:pt x="4658935" y="3090369"/>
                  <a:pt x="4652777" y="3168477"/>
                  <a:pt x="4648159" y="3210424"/>
                </a:cubicBezTo>
                <a:cubicBezTo>
                  <a:pt x="4644311" y="3252371"/>
                  <a:pt x="4638923" y="3314568"/>
                  <a:pt x="4636614" y="3349283"/>
                </a:cubicBezTo>
                <a:lnTo>
                  <a:pt x="4631226" y="3412203"/>
                </a:lnTo>
                <a:lnTo>
                  <a:pt x="4610444" y="3397739"/>
                </a:lnTo>
                <a:cubicBezTo>
                  <a:pt x="4595820" y="3387613"/>
                  <a:pt x="4554256" y="3377488"/>
                  <a:pt x="4470359" y="3364470"/>
                </a:cubicBezTo>
                <a:lnTo>
                  <a:pt x="4351056" y="3345667"/>
                </a:lnTo>
                <a:lnTo>
                  <a:pt x="4337201" y="3316014"/>
                </a:lnTo>
                <a:cubicBezTo>
                  <a:pt x="4329504" y="3299380"/>
                  <a:pt x="4302565" y="3239353"/>
                  <a:pt x="4277165" y="3181495"/>
                </a:cubicBezTo>
                <a:cubicBezTo>
                  <a:pt x="4251765" y="3123637"/>
                  <a:pt x="4226365" y="3066502"/>
                  <a:pt x="4220977" y="3054931"/>
                </a:cubicBezTo>
                <a:cubicBezTo>
                  <a:pt x="4215589" y="3042636"/>
                  <a:pt x="4197886" y="3003582"/>
                  <a:pt x="4182492" y="2968144"/>
                </a:cubicBezTo>
                <a:cubicBezTo>
                  <a:pt x="4167098" y="2931983"/>
                  <a:pt x="4148625" y="2890036"/>
                  <a:pt x="4140928" y="2874125"/>
                </a:cubicBezTo>
                <a:cubicBezTo>
                  <a:pt x="4133231" y="2858214"/>
                  <a:pt x="4124764" y="2837964"/>
                  <a:pt x="4121686" y="2829285"/>
                </a:cubicBezTo>
                <a:cubicBezTo>
                  <a:pt x="4114758" y="2809758"/>
                  <a:pt x="4076273" y="2777936"/>
                  <a:pt x="4050873" y="2772150"/>
                </a:cubicBezTo>
                <a:cubicBezTo>
                  <a:pt x="4004691" y="2761302"/>
                  <a:pt x="3957740" y="2801079"/>
                  <a:pt x="3933879" y="2871955"/>
                </a:cubicBezTo>
                <a:cubicBezTo>
                  <a:pt x="3920794" y="2911009"/>
                  <a:pt x="3881540" y="3015877"/>
                  <a:pt x="3804570" y="3221272"/>
                </a:cubicBezTo>
                <a:cubicBezTo>
                  <a:pt x="3793794" y="3248755"/>
                  <a:pt x="3778400" y="3292148"/>
                  <a:pt x="3769164" y="3317461"/>
                </a:cubicBezTo>
                <a:cubicBezTo>
                  <a:pt x="3760697" y="3342774"/>
                  <a:pt x="3749152" y="3365194"/>
                  <a:pt x="3744534" y="3366640"/>
                </a:cubicBezTo>
                <a:cubicBezTo>
                  <a:pt x="3739915" y="3368086"/>
                  <a:pt x="3672182" y="3366640"/>
                  <a:pt x="3595212" y="3363024"/>
                </a:cubicBezTo>
                <a:cubicBezTo>
                  <a:pt x="3383545" y="3352899"/>
                  <a:pt x="3379697" y="3355792"/>
                  <a:pt x="3332745" y="3513454"/>
                </a:cubicBezTo>
                <a:cubicBezTo>
                  <a:pt x="3328127" y="3528642"/>
                  <a:pt x="3323509" y="3522133"/>
                  <a:pt x="3300418" y="3467891"/>
                </a:cubicBezTo>
                <a:cubicBezTo>
                  <a:pt x="3285794" y="3432453"/>
                  <a:pt x="3263472" y="3391953"/>
                  <a:pt x="3250387" y="3377488"/>
                </a:cubicBezTo>
                <a:lnTo>
                  <a:pt x="3225757" y="3351452"/>
                </a:lnTo>
                <a:lnTo>
                  <a:pt x="3041799" y="3353622"/>
                </a:lnTo>
                <a:cubicBezTo>
                  <a:pt x="2837829" y="3356515"/>
                  <a:pt x="2869387" y="3361577"/>
                  <a:pt x="2735459" y="3304443"/>
                </a:cubicBezTo>
                <a:cubicBezTo>
                  <a:pt x="2714678" y="3295764"/>
                  <a:pt x="2686199" y="3284192"/>
                  <a:pt x="2673114" y="3278407"/>
                </a:cubicBezTo>
                <a:cubicBezTo>
                  <a:pt x="2660799" y="3273344"/>
                  <a:pt x="2626162" y="3258880"/>
                  <a:pt x="2596914" y="3246585"/>
                </a:cubicBezTo>
                <a:cubicBezTo>
                  <a:pt x="2567665" y="3234290"/>
                  <a:pt x="2531490" y="3219102"/>
                  <a:pt x="2516865" y="3212593"/>
                </a:cubicBezTo>
                <a:cubicBezTo>
                  <a:pt x="2501471" y="3206808"/>
                  <a:pt x="2462986" y="3189450"/>
                  <a:pt x="2431429" y="3174986"/>
                </a:cubicBezTo>
                <a:cubicBezTo>
                  <a:pt x="2352150" y="3138825"/>
                  <a:pt x="2309817" y="3139548"/>
                  <a:pt x="2235156" y="3177155"/>
                </a:cubicBezTo>
                <a:cubicBezTo>
                  <a:pt x="2157416" y="3216933"/>
                  <a:pt x="2051968" y="3269005"/>
                  <a:pt x="1916501" y="3334095"/>
                </a:cubicBezTo>
                <a:lnTo>
                  <a:pt x="1797967" y="3391230"/>
                </a:lnTo>
                <a:lnTo>
                  <a:pt x="1408500" y="3390506"/>
                </a:lnTo>
                <a:cubicBezTo>
                  <a:pt x="1194524" y="3389783"/>
                  <a:pt x="882027" y="3387613"/>
                  <a:pt x="713463" y="3384721"/>
                </a:cubicBezTo>
                <a:lnTo>
                  <a:pt x="408662" y="3380381"/>
                </a:lnTo>
                <a:lnTo>
                  <a:pt x="376335" y="3345667"/>
                </a:lnTo>
                <a:cubicBezTo>
                  <a:pt x="336311" y="3302996"/>
                  <a:pt x="293977" y="3282023"/>
                  <a:pt x="237789" y="3277683"/>
                </a:cubicBezTo>
                <a:cubicBezTo>
                  <a:pt x="159280" y="3270451"/>
                  <a:pt x="86929" y="3300103"/>
                  <a:pt x="44595" y="3355792"/>
                </a:cubicBezTo>
                <a:cubicBezTo>
                  <a:pt x="9189" y="3402801"/>
                  <a:pt x="-10823" y="3481633"/>
                  <a:pt x="6110" y="3512731"/>
                </a:cubicBezTo>
                <a:cubicBezTo>
                  <a:pt x="9959" y="3519240"/>
                  <a:pt x="17656" y="3534428"/>
                  <a:pt x="23044" y="3546723"/>
                </a:cubicBezTo>
                <a:cubicBezTo>
                  <a:pt x="41516" y="3585777"/>
                  <a:pt x="81541" y="3626277"/>
                  <a:pt x="119256" y="3644358"/>
                </a:cubicBezTo>
                <a:cubicBezTo>
                  <a:pt x="170826" y="3669671"/>
                  <a:pt x="265499" y="3669671"/>
                  <a:pt x="310911" y="3645081"/>
                </a:cubicBezTo>
                <a:cubicBezTo>
                  <a:pt x="352474" y="3622661"/>
                  <a:pt x="367099" y="3609643"/>
                  <a:pt x="389420" y="3576375"/>
                </a:cubicBezTo>
                <a:lnTo>
                  <a:pt x="408662" y="3548892"/>
                </a:lnTo>
                <a:lnTo>
                  <a:pt x="1126021" y="3553955"/>
                </a:lnTo>
                <a:lnTo>
                  <a:pt x="1843379" y="3559741"/>
                </a:lnTo>
                <a:lnTo>
                  <a:pt x="1924198" y="3519963"/>
                </a:lnTo>
                <a:cubicBezTo>
                  <a:pt x="2018871" y="3472231"/>
                  <a:pt x="2133556" y="3415819"/>
                  <a:pt x="2249780" y="3359408"/>
                </a:cubicBezTo>
                <a:lnTo>
                  <a:pt x="2333677" y="3318184"/>
                </a:lnTo>
                <a:lnTo>
                  <a:pt x="2432198" y="3358685"/>
                </a:lnTo>
                <a:cubicBezTo>
                  <a:pt x="2486847" y="3381104"/>
                  <a:pt x="2573053" y="3417989"/>
                  <a:pt x="2625393" y="3441132"/>
                </a:cubicBezTo>
                <a:cubicBezTo>
                  <a:pt x="2677732" y="3464275"/>
                  <a:pt x="2746235" y="3493927"/>
                  <a:pt x="2777793" y="3506945"/>
                </a:cubicBezTo>
                <a:lnTo>
                  <a:pt x="2835520" y="3530812"/>
                </a:lnTo>
                <a:lnTo>
                  <a:pt x="2982533" y="3525749"/>
                </a:lnTo>
                <a:lnTo>
                  <a:pt x="3130315" y="3520687"/>
                </a:lnTo>
                <a:lnTo>
                  <a:pt x="3166490" y="3602411"/>
                </a:lnTo>
                <a:cubicBezTo>
                  <a:pt x="3186502" y="3647251"/>
                  <a:pt x="3208824" y="3697153"/>
                  <a:pt x="3216521" y="3713064"/>
                </a:cubicBezTo>
                <a:cubicBezTo>
                  <a:pt x="3223448" y="3728975"/>
                  <a:pt x="3237303" y="3760074"/>
                  <a:pt x="3247309" y="3781770"/>
                </a:cubicBezTo>
                <a:cubicBezTo>
                  <a:pt x="3285794" y="3871450"/>
                  <a:pt x="3321969" y="3899656"/>
                  <a:pt x="3378157" y="3883745"/>
                </a:cubicBezTo>
                <a:cubicBezTo>
                  <a:pt x="3430497" y="3869280"/>
                  <a:pt x="3448969" y="3837459"/>
                  <a:pt x="3471291" y="3723912"/>
                </a:cubicBezTo>
                <a:cubicBezTo>
                  <a:pt x="3483606" y="3660992"/>
                  <a:pt x="3493612" y="3611090"/>
                  <a:pt x="3503618" y="3572036"/>
                </a:cubicBezTo>
                <a:cubicBezTo>
                  <a:pt x="3512854" y="3533705"/>
                  <a:pt x="3514394" y="3532258"/>
                  <a:pt x="3539794" y="3529365"/>
                </a:cubicBezTo>
                <a:cubicBezTo>
                  <a:pt x="3554418" y="3527919"/>
                  <a:pt x="3619073" y="3530812"/>
                  <a:pt x="3682188" y="3535874"/>
                </a:cubicBezTo>
                <a:cubicBezTo>
                  <a:pt x="3793024" y="3543830"/>
                  <a:pt x="3799182" y="3543830"/>
                  <a:pt x="3833818" y="3530089"/>
                </a:cubicBezTo>
                <a:cubicBezTo>
                  <a:pt x="3881540" y="3510561"/>
                  <a:pt x="3897703" y="3484525"/>
                  <a:pt x="3943116" y="3358685"/>
                </a:cubicBezTo>
                <a:cubicBezTo>
                  <a:pt x="3963128" y="3302996"/>
                  <a:pt x="3981600" y="3252371"/>
                  <a:pt x="3983910" y="3246585"/>
                </a:cubicBezTo>
                <a:cubicBezTo>
                  <a:pt x="3986988" y="3240799"/>
                  <a:pt x="3999304" y="3205361"/>
                  <a:pt x="4013158" y="3168477"/>
                </a:cubicBezTo>
                <a:cubicBezTo>
                  <a:pt x="4026243" y="3131592"/>
                  <a:pt x="4040098" y="3101217"/>
                  <a:pt x="4043946" y="3101217"/>
                </a:cubicBezTo>
                <a:cubicBezTo>
                  <a:pt x="4049334" y="3101217"/>
                  <a:pt x="4077043" y="3160521"/>
                  <a:pt x="4156322" y="3344220"/>
                </a:cubicBezTo>
                <a:cubicBezTo>
                  <a:pt x="4200965" y="3446195"/>
                  <a:pt x="4202504" y="3449087"/>
                  <a:pt x="4233292" y="3478740"/>
                </a:cubicBezTo>
                <a:cubicBezTo>
                  <a:pt x="4257922" y="3501883"/>
                  <a:pt x="4268698" y="3506222"/>
                  <a:pt x="4321807" y="3514178"/>
                </a:cubicBezTo>
                <a:cubicBezTo>
                  <a:pt x="4495759" y="3540214"/>
                  <a:pt x="4507304" y="3542383"/>
                  <a:pt x="4515771" y="3553232"/>
                </a:cubicBezTo>
                <a:cubicBezTo>
                  <a:pt x="4523468" y="3561910"/>
                  <a:pt x="4545789" y="3599518"/>
                  <a:pt x="4595050" y="3684135"/>
                </a:cubicBezTo>
                <a:cubicBezTo>
                  <a:pt x="4631226" y="3746332"/>
                  <a:pt x="4658165" y="3767306"/>
                  <a:pt x="4703577" y="3767306"/>
                </a:cubicBezTo>
                <a:cubicBezTo>
                  <a:pt x="4775159" y="3767306"/>
                  <a:pt x="4793632" y="3733314"/>
                  <a:pt x="4802099" y="3586500"/>
                </a:cubicBezTo>
                <a:cubicBezTo>
                  <a:pt x="4807487" y="3493927"/>
                  <a:pt x="4816723" y="3363747"/>
                  <a:pt x="4828268" y="3217656"/>
                </a:cubicBezTo>
                <a:cubicBezTo>
                  <a:pt x="4830577" y="3191620"/>
                  <a:pt x="4835965" y="3120021"/>
                  <a:pt x="4839814" y="3058547"/>
                </a:cubicBezTo>
                <a:cubicBezTo>
                  <a:pt x="4844432" y="2997073"/>
                  <a:pt x="4851359" y="2903777"/>
                  <a:pt x="4855208" y="2852428"/>
                </a:cubicBezTo>
                <a:cubicBezTo>
                  <a:pt x="4859056" y="2800356"/>
                  <a:pt x="4866753" y="2694765"/>
                  <a:pt x="4871371" y="2617380"/>
                </a:cubicBezTo>
                <a:cubicBezTo>
                  <a:pt x="4875990" y="2539995"/>
                  <a:pt x="4882917" y="2462610"/>
                  <a:pt x="4886765" y="2445253"/>
                </a:cubicBezTo>
                <a:cubicBezTo>
                  <a:pt x="4891384" y="2428619"/>
                  <a:pt x="4894462" y="2383779"/>
                  <a:pt x="4894462" y="2346171"/>
                </a:cubicBezTo>
                <a:cubicBezTo>
                  <a:pt x="4894462" y="2308564"/>
                  <a:pt x="4897541" y="2255768"/>
                  <a:pt x="4902159" y="2229009"/>
                </a:cubicBezTo>
                <a:cubicBezTo>
                  <a:pt x="4906008" y="2201527"/>
                  <a:pt x="4913705" y="2126311"/>
                  <a:pt x="4918323" y="2060498"/>
                </a:cubicBezTo>
                <a:cubicBezTo>
                  <a:pt x="4922941" y="1994685"/>
                  <a:pt x="4929869" y="1900666"/>
                  <a:pt x="4933717" y="1850763"/>
                </a:cubicBezTo>
                <a:cubicBezTo>
                  <a:pt x="4937565" y="1800861"/>
                  <a:pt x="4943723" y="1713351"/>
                  <a:pt x="4947572" y="1655493"/>
                </a:cubicBezTo>
                <a:cubicBezTo>
                  <a:pt x="4962966" y="1433463"/>
                  <a:pt x="4971432" y="1324980"/>
                  <a:pt x="4976820" y="1290265"/>
                </a:cubicBezTo>
                <a:cubicBezTo>
                  <a:pt x="4982208" y="1255550"/>
                  <a:pt x="4982208" y="1256273"/>
                  <a:pt x="4988366" y="1322810"/>
                </a:cubicBezTo>
                <a:cubicBezTo>
                  <a:pt x="4995293" y="1396579"/>
                  <a:pt x="5008378" y="1563643"/>
                  <a:pt x="5014535" y="1641028"/>
                </a:cubicBezTo>
                <a:cubicBezTo>
                  <a:pt x="5023002" y="1755298"/>
                  <a:pt x="5033778" y="1884755"/>
                  <a:pt x="5044554" y="1991792"/>
                </a:cubicBezTo>
                <a:cubicBezTo>
                  <a:pt x="5050711" y="2055435"/>
                  <a:pt x="5056099" y="2129928"/>
                  <a:pt x="5056099" y="2158133"/>
                </a:cubicBezTo>
                <a:cubicBezTo>
                  <a:pt x="5056099" y="2185616"/>
                  <a:pt x="5059178" y="2233349"/>
                  <a:pt x="5063796" y="2263001"/>
                </a:cubicBezTo>
                <a:cubicBezTo>
                  <a:pt x="5067644" y="2292653"/>
                  <a:pt x="5074572" y="2370761"/>
                  <a:pt x="5079190" y="2436574"/>
                </a:cubicBezTo>
                <a:cubicBezTo>
                  <a:pt x="5083808" y="2502388"/>
                  <a:pt x="5090735" y="2583389"/>
                  <a:pt x="5094584" y="2617380"/>
                </a:cubicBezTo>
                <a:cubicBezTo>
                  <a:pt x="5099202" y="2651372"/>
                  <a:pt x="5105360" y="2737435"/>
                  <a:pt x="5109978" y="2809035"/>
                </a:cubicBezTo>
                <a:cubicBezTo>
                  <a:pt x="5118445" y="2946447"/>
                  <a:pt x="5123063" y="3012984"/>
                  <a:pt x="5148463" y="3297211"/>
                </a:cubicBezTo>
                <a:cubicBezTo>
                  <a:pt x="5156929" y="3394846"/>
                  <a:pt x="5166935" y="3526472"/>
                  <a:pt x="5171554" y="3590116"/>
                </a:cubicBezTo>
                <a:cubicBezTo>
                  <a:pt x="5175402" y="3653760"/>
                  <a:pt x="5180790" y="3721743"/>
                  <a:pt x="5183099" y="3740547"/>
                </a:cubicBezTo>
                <a:cubicBezTo>
                  <a:pt x="5188487" y="3784663"/>
                  <a:pt x="5207729" y="3998737"/>
                  <a:pt x="5217736" y="4136150"/>
                </a:cubicBezTo>
                <a:cubicBezTo>
                  <a:pt x="5231590" y="4322019"/>
                  <a:pt x="5240826" y="4434118"/>
                  <a:pt x="5248523" y="4519459"/>
                </a:cubicBezTo>
                <a:cubicBezTo>
                  <a:pt x="5263148" y="4668443"/>
                  <a:pt x="5272384" y="4781266"/>
                  <a:pt x="5279311" y="4884687"/>
                </a:cubicBezTo>
                <a:cubicBezTo>
                  <a:pt x="5283160" y="4940375"/>
                  <a:pt x="5287778" y="5008358"/>
                  <a:pt x="5290087" y="5036564"/>
                </a:cubicBezTo>
                <a:cubicBezTo>
                  <a:pt x="5292396" y="5064046"/>
                  <a:pt x="5300093" y="5155172"/>
                  <a:pt x="5306251" y="5239066"/>
                </a:cubicBezTo>
                <a:cubicBezTo>
                  <a:pt x="5313178" y="5322237"/>
                  <a:pt x="5321645" y="5415533"/>
                  <a:pt x="5325493" y="5445185"/>
                </a:cubicBezTo>
                <a:cubicBezTo>
                  <a:pt x="5330111" y="5474837"/>
                  <a:pt x="5333190" y="5530525"/>
                  <a:pt x="5333190" y="5568133"/>
                </a:cubicBezTo>
                <a:cubicBezTo>
                  <a:pt x="5333190" y="5643348"/>
                  <a:pt x="5347815" y="5706269"/>
                  <a:pt x="5369366" y="5728689"/>
                </a:cubicBezTo>
                <a:cubicBezTo>
                  <a:pt x="5377063" y="5736644"/>
                  <a:pt x="5395536" y="5749662"/>
                  <a:pt x="5410930" y="5756894"/>
                </a:cubicBezTo>
                <a:lnTo>
                  <a:pt x="5439409" y="5769912"/>
                </a:lnTo>
                <a:lnTo>
                  <a:pt x="5470196" y="5748939"/>
                </a:lnTo>
                <a:cubicBezTo>
                  <a:pt x="5487900" y="5737367"/>
                  <a:pt x="5505603" y="5720733"/>
                  <a:pt x="5510221" y="5712778"/>
                </a:cubicBezTo>
                <a:cubicBezTo>
                  <a:pt x="5520227" y="5695420"/>
                  <a:pt x="5528694" y="5630330"/>
                  <a:pt x="5544857" y="5445185"/>
                </a:cubicBezTo>
                <a:cubicBezTo>
                  <a:pt x="5551015" y="5371416"/>
                  <a:pt x="5561791" y="5265825"/>
                  <a:pt x="5567948" y="5210137"/>
                </a:cubicBezTo>
                <a:cubicBezTo>
                  <a:pt x="5574106" y="5154449"/>
                  <a:pt x="5584881" y="5051751"/>
                  <a:pt x="5591039" y="4982322"/>
                </a:cubicBezTo>
                <a:cubicBezTo>
                  <a:pt x="5597197" y="4912892"/>
                  <a:pt x="5604124" y="4841293"/>
                  <a:pt x="5606433" y="4823213"/>
                </a:cubicBezTo>
                <a:cubicBezTo>
                  <a:pt x="5628754" y="4628665"/>
                  <a:pt x="5653385" y="4391448"/>
                  <a:pt x="5663391" y="4269946"/>
                </a:cubicBezTo>
                <a:cubicBezTo>
                  <a:pt x="5668009" y="4222214"/>
                  <a:pt x="5678015" y="4118069"/>
                  <a:pt x="5686482" y="4038515"/>
                </a:cubicBezTo>
                <a:cubicBezTo>
                  <a:pt x="5704185" y="3870004"/>
                  <a:pt x="5706494" y="3851200"/>
                  <a:pt x="5717270" y="3731145"/>
                </a:cubicBezTo>
                <a:cubicBezTo>
                  <a:pt x="5721888" y="3681242"/>
                  <a:pt x="5727276" y="3619045"/>
                  <a:pt x="5730354" y="3591563"/>
                </a:cubicBezTo>
                <a:lnTo>
                  <a:pt x="5735742" y="3543107"/>
                </a:lnTo>
                <a:lnTo>
                  <a:pt x="5794239" y="3543107"/>
                </a:lnTo>
                <a:cubicBezTo>
                  <a:pt x="5826567" y="3543107"/>
                  <a:pt x="5951258" y="3546723"/>
                  <a:pt x="6072100" y="3551062"/>
                </a:cubicBezTo>
                <a:cubicBezTo>
                  <a:pt x="6266834" y="3558294"/>
                  <a:pt x="6294543" y="3557571"/>
                  <a:pt x="6319173" y="3547446"/>
                </a:cubicBezTo>
                <a:cubicBezTo>
                  <a:pt x="6337646" y="3540214"/>
                  <a:pt x="6376131" y="3505499"/>
                  <a:pt x="6430780" y="3447641"/>
                </a:cubicBezTo>
                <a:cubicBezTo>
                  <a:pt x="6545465" y="3325416"/>
                  <a:pt x="6550083" y="3320354"/>
                  <a:pt x="6589337" y="3279130"/>
                </a:cubicBezTo>
                <a:cubicBezTo>
                  <a:pt x="6608580" y="3258880"/>
                  <a:pt x="6632440" y="3233567"/>
                  <a:pt x="6642446" y="3221272"/>
                </a:cubicBezTo>
                <a:cubicBezTo>
                  <a:pt x="6652453" y="3209700"/>
                  <a:pt x="6678622" y="3182218"/>
                  <a:pt x="6699404" y="3159798"/>
                </a:cubicBezTo>
                <a:cubicBezTo>
                  <a:pt x="6720956" y="3138101"/>
                  <a:pt x="6774065" y="3081690"/>
                  <a:pt x="6817938" y="3034680"/>
                </a:cubicBezTo>
                <a:lnTo>
                  <a:pt x="6897986" y="2949340"/>
                </a:lnTo>
                <a:lnTo>
                  <a:pt x="6914150" y="2963804"/>
                </a:lnTo>
                <a:cubicBezTo>
                  <a:pt x="6922617" y="2972483"/>
                  <a:pt x="6945707" y="2998519"/>
                  <a:pt x="6964950" y="3022386"/>
                </a:cubicBezTo>
                <a:cubicBezTo>
                  <a:pt x="6998817" y="3065056"/>
                  <a:pt x="7235114" y="3341327"/>
                  <a:pt x="7266672" y="3376765"/>
                </a:cubicBezTo>
                <a:cubicBezTo>
                  <a:pt x="7275908" y="3386890"/>
                  <a:pt x="7295150" y="3409310"/>
                  <a:pt x="7309775" y="3427391"/>
                </a:cubicBezTo>
                <a:cubicBezTo>
                  <a:pt x="7324399" y="3445471"/>
                  <a:pt x="7346720" y="3467891"/>
                  <a:pt x="7359805" y="3478016"/>
                </a:cubicBezTo>
                <a:lnTo>
                  <a:pt x="7384435" y="3496097"/>
                </a:lnTo>
                <a:lnTo>
                  <a:pt x="8277285" y="3502606"/>
                </a:lnTo>
                <a:cubicBezTo>
                  <a:pt x="9067765" y="3507669"/>
                  <a:pt x="9170904" y="3509838"/>
                  <a:pt x="9177062" y="3519240"/>
                </a:cubicBezTo>
                <a:cubicBezTo>
                  <a:pt x="9192456" y="3544553"/>
                  <a:pt x="9240177" y="3588670"/>
                  <a:pt x="9266347" y="3600964"/>
                </a:cubicBezTo>
                <a:cubicBezTo>
                  <a:pt x="9335619" y="3634233"/>
                  <a:pt x="9430292" y="3625554"/>
                  <a:pt x="9493408" y="3580714"/>
                </a:cubicBezTo>
                <a:cubicBezTo>
                  <a:pt x="9522656" y="3559741"/>
                  <a:pt x="9538820" y="3540214"/>
                  <a:pt x="9560371" y="3499713"/>
                </a:cubicBezTo>
                <a:cubicBezTo>
                  <a:pt x="9591159" y="3441855"/>
                  <a:pt x="9594238" y="3425221"/>
                  <a:pt x="9581153" y="3393399"/>
                </a:cubicBezTo>
                <a:cubicBezTo>
                  <a:pt x="9545747" y="3313121"/>
                  <a:pt x="9523426" y="3284916"/>
                  <a:pt x="9464159" y="3248031"/>
                </a:cubicBezTo>
                <a:cubicBezTo>
                  <a:pt x="9436450" y="3230674"/>
                  <a:pt x="9425674" y="3228504"/>
                  <a:pt x="9371026" y="3228504"/>
                </a:cubicBezTo>
                <a:cubicBezTo>
                  <a:pt x="9281741" y="3228504"/>
                  <a:pt x="9245565" y="3247308"/>
                  <a:pt x="9172443" y="3332648"/>
                </a:cubicBezTo>
                <a:cubicBezTo>
                  <a:pt x="9164746" y="3341327"/>
                  <a:pt x="9062377" y="3342050"/>
                  <a:pt x="8466630" y="3337711"/>
                </a:cubicBezTo>
                <a:cubicBezTo>
                  <a:pt x="7543763" y="3330479"/>
                  <a:pt x="7448320" y="3328309"/>
                  <a:pt x="7440623" y="3315291"/>
                </a:cubicBezTo>
                <a:cubicBezTo>
                  <a:pt x="7436775" y="3309505"/>
                  <a:pt x="7429848" y="3300827"/>
                  <a:pt x="7424460" y="3295764"/>
                </a:cubicBezTo>
                <a:cubicBezTo>
                  <a:pt x="7415223" y="3287085"/>
                  <a:pt x="7255896" y="3099770"/>
                  <a:pt x="7211253" y="3046252"/>
                </a:cubicBezTo>
                <a:cubicBezTo>
                  <a:pt x="7141211" y="2961635"/>
                  <a:pt x="6994968" y="2790954"/>
                  <a:pt x="6971877" y="2767088"/>
                </a:cubicBezTo>
                <a:cubicBezTo>
                  <a:pt x="6947247" y="2741052"/>
                  <a:pt x="6940320" y="2738159"/>
                  <a:pt x="6907992" y="2738159"/>
                </a:cubicBezTo>
                <a:cubicBezTo>
                  <a:pt x="6859501" y="2738159"/>
                  <a:pt x="6864120" y="2733819"/>
                  <a:pt x="6587798" y="3029618"/>
                </a:cubicBezTo>
                <a:cubicBezTo>
                  <a:pt x="6471574" y="3153289"/>
                  <a:pt x="6379979" y="3252371"/>
                  <a:pt x="6329179" y="3307336"/>
                </a:cubicBezTo>
                <a:cubicBezTo>
                  <a:pt x="6303010" y="3335541"/>
                  <a:pt x="6272991" y="3366640"/>
                  <a:pt x="6261446" y="3376042"/>
                </a:cubicBezTo>
                <a:lnTo>
                  <a:pt x="6241434" y="3393399"/>
                </a:lnTo>
                <a:lnTo>
                  <a:pt x="6074409" y="3384721"/>
                </a:lnTo>
                <a:cubicBezTo>
                  <a:pt x="5982046" y="3380381"/>
                  <a:pt x="5843500" y="3376042"/>
                  <a:pt x="5766530" y="3374595"/>
                </a:cubicBezTo>
                <a:cubicBezTo>
                  <a:pt x="5627215" y="3373149"/>
                  <a:pt x="5627215" y="3373149"/>
                  <a:pt x="5606433" y="3391230"/>
                </a:cubicBezTo>
                <a:cubicBezTo>
                  <a:pt x="5594888" y="3401355"/>
                  <a:pt x="5581033" y="3417266"/>
                  <a:pt x="5575645" y="3427391"/>
                </a:cubicBezTo>
                <a:cubicBezTo>
                  <a:pt x="5564869" y="3448364"/>
                  <a:pt x="5552554" y="3538767"/>
                  <a:pt x="5541009" y="3691367"/>
                </a:cubicBezTo>
                <a:cubicBezTo>
                  <a:pt x="5536391" y="3750672"/>
                  <a:pt x="5529463" y="3819378"/>
                  <a:pt x="5524845" y="3843244"/>
                </a:cubicBezTo>
                <a:cubicBezTo>
                  <a:pt x="5520997" y="3867111"/>
                  <a:pt x="5514069" y="3928585"/>
                  <a:pt x="5509451" y="3980657"/>
                </a:cubicBezTo>
                <a:cubicBezTo>
                  <a:pt x="5504833" y="4032006"/>
                  <a:pt x="5497906" y="4103605"/>
                  <a:pt x="5494827" y="4139766"/>
                </a:cubicBezTo>
                <a:cubicBezTo>
                  <a:pt x="5482512" y="4257652"/>
                  <a:pt x="5472506" y="4362519"/>
                  <a:pt x="5460960" y="4485467"/>
                </a:cubicBezTo>
                <a:cubicBezTo>
                  <a:pt x="5454803" y="4552727"/>
                  <a:pt x="5448645" y="4609138"/>
                  <a:pt x="5446336" y="4610585"/>
                </a:cubicBezTo>
                <a:cubicBezTo>
                  <a:pt x="5438639" y="4617817"/>
                  <a:pt x="5426324" y="4541879"/>
                  <a:pt x="5422475" y="4465217"/>
                </a:cubicBezTo>
                <a:cubicBezTo>
                  <a:pt x="5420166" y="4421100"/>
                  <a:pt x="5412469" y="4323465"/>
                  <a:pt x="5406312" y="4248250"/>
                </a:cubicBezTo>
                <a:cubicBezTo>
                  <a:pt x="5399384" y="4172311"/>
                  <a:pt x="5390918" y="4068167"/>
                  <a:pt x="5387069" y="4016818"/>
                </a:cubicBezTo>
                <a:cubicBezTo>
                  <a:pt x="5383221" y="3964746"/>
                  <a:pt x="5376293" y="3883745"/>
                  <a:pt x="5372445" y="3836012"/>
                </a:cubicBezTo>
                <a:cubicBezTo>
                  <a:pt x="5356281" y="3642911"/>
                  <a:pt x="5339348" y="3433177"/>
                  <a:pt x="5332421" y="3344220"/>
                </a:cubicBezTo>
                <a:cubicBezTo>
                  <a:pt x="5328572" y="3292148"/>
                  <a:pt x="5323954" y="3232120"/>
                  <a:pt x="5321645" y="3210424"/>
                </a:cubicBezTo>
                <a:cubicBezTo>
                  <a:pt x="5320105" y="3188727"/>
                  <a:pt x="5313178" y="3097601"/>
                  <a:pt x="5306251" y="3007921"/>
                </a:cubicBezTo>
                <a:cubicBezTo>
                  <a:pt x="5299324" y="2918241"/>
                  <a:pt x="5290857" y="2821329"/>
                  <a:pt x="5286239" y="2792400"/>
                </a:cubicBezTo>
                <a:cubicBezTo>
                  <a:pt x="5282390" y="2763471"/>
                  <a:pt x="5279311" y="2714292"/>
                  <a:pt x="5279311" y="2682470"/>
                </a:cubicBezTo>
                <a:cubicBezTo>
                  <a:pt x="5279311" y="2651372"/>
                  <a:pt x="5276233" y="2610148"/>
                  <a:pt x="5272384" y="2590621"/>
                </a:cubicBezTo>
                <a:cubicBezTo>
                  <a:pt x="5267766" y="2571817"/>
                  <a:pt x="5260839" y="2495879"/>
                  <a:pt x="5256220" y="2422110"/>
                </a:cubicBezTo>
                <a:cubicBezTo>
                  <a:pt x="5251602" y="2348341"/>
                  <a:pt x="5244675" y="2262277"/>
                  <a:pt x="5240826" y="2230456"/>
                </a:cubicBezTo>
                <a:cubicBezTo>
                  <a:pt x="5236208" y="2198634"/>
                  <a:pt x="5229281" y="2121972"/>
                  <a:pt x="5225433" y="2060498"/>
                </a:cubicBezTo>
                <a:cubicBezTo>
                  <a:pt x="5208499" y="1819665"/>
                  <a:pt x="5202342" y="1734324"/>
                  <a:pt x="5190796" y="1615715"/>
                </a:cubicBezTo>
                <a:cubicBezTo>
                  <a:pt x="5183869" y="1547732"/>
                  <a:pt x="5175402" y="1439249"/>
                  <a:pt x="5170784" y="1373436"/>
                </a:cubicBezTo>
                <a:cubicBezTo>
                  <a:pt x="5166935" y="1307622"/>
                  <a:pt x="5160778" y="1215050"/>
                  <a:pt x="5156160" y="1167317"/>
                </a:cubicBezTo>
                <a:cubicBezTo>
                  <a:pt x="5152311" y="1119584"/>
                  <a:pt x="5143845" y="1016886"/>
                  <a:pt x="5137687" y="939501"/>
                </a:cubicBezTo>
                <a:cubicBezTo>
                  <a:pt x="5130760" y="862116"/>
                  <a:pt x="5123832" y="784008"/>
                  <a:pt x="5121523" y="765928"/>
                </a:cubicBezTo>
                <a:cubicBezTo>
                  <a:pt x="5117675" y="727597"/>
                  <a:pt x="5113057" y="669016"/>
                  <a:pt x="5102281" y="505567"/>
                </a:cubicBezTo>
                <a:cubicBezTo>
                  <a:pt x="5097663" y="439754"/>
                  <a:pt x="5090735" y="360199"/>
                  <a:pt x="5086887" y="328377"/>
                </a:cubicBezTo>
                <a:cubicBezTo>
                  <a:pt x="5083038" y="296556"/>
                  <a:pt x="5077651" y="232912"/>
                  <a:pt x="5075341" y="187349"/>
                </a:cubicBezTo>
                <a:cubicBezTo>
                  <a:pt x="5069184" y="78865"/>
                  <a:pt x="5060717" y="47767"/>
                  <a:pt x="5027620" y="21007"/>
                </a:cubicBezTo>
                <a:cubicBezTo>
                  <a:pt x="4997602" y="-4306"/>
                  <a:pt x="4969893" y="-6475"/>
                  <a:pt x="4938335" y="1305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6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shade val="30000"/>
                <a:satMod val="115000"/>
              </a:schemeClr>
            </a:gs>
            <a:gs pos="50000">
              <a:schemeClr val="bg1">
                <a:shade val="67500"/>
                <a:satMod val="115000"/>
              </a:schemeClr>
            </a:gs>
            <a:gs pos="100000">
              <a:schemeClr val="bg1">
                <a:shade val="100000"/>
                <a:satMod val="1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D3E0F69-4691-40C5-ADE1-25F3B5938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1063" y="492521"/>
            <a:ext cx="3481306" cy="348130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BD2C8E2-8058-418B-83DB-F9F174440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5719" y="329421"/>
            <a:ext cx="4277360" cy="427736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E03FC48-D247-4109-8307-10FCBA8D69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6477" y="3616282"/>
            <a:ext cx="3640371" cy="291229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D4F418-7FF9-4801-A34E-F0493A10821C}"/>
              </a:ext>
            </a:extLst>
          </p:cNvPr>
          <p:cNvSpPr/>
          <p:nvPr/>
        </p:nvSpPr>
        <p:spPr>
          <a:xfrm rot="19917024">
            <a:off x="3230479" y="2219618"/>
            <a:ext cx="5368435" cy="2215991"/>
          </a:xfrm>
          <a:custGeom>
            <a:avLst/>
            <a:gdLst>
              <a:gd name="connsiteX0" fmla="*/ 0 w 5368435"/>
              <a:gd name="connsiteY0" fmla="*/ 0 h 2215991"/>
              <a:gd name="connsiteX1" fmla="*/ 703861 w 5368435"/>
              <a:gd name="connsiteY1" fmla="*/ 0 h 2215991"/>
              <a:gd name="connsiteX2" fmla="*/ 1300354 w 5368435"/>
              <a:gd name="connsiteY2" fmla="*/ 0 h 2215991"/>
              <a:gd name="connsiteX3" fmla="*/ 1789478 w 5368435"/>
              <a:gd name="connsiteY3" fmla="*/ 0 h 2215991"/>
              <a:gd name="connsiteX4" fmla="*/ 2332287 w 5368435"/>
              <a:gd name="connsiteY4" fmla="*/ 0 h 2215991"/>
              <a:gd name="connsiteX5" fmla="*/ 2982464 w 5368435"/>
              <a:gd name="connsiteY5" fmla="*/ 0 h 2215991"/>
              <a:gd name="connsiteX6" fmla="*/ 3632641 w 5368435"/>
              <a:gd name="connsiteY6" fmla="*/ 0 h 2215991"/>
              <a:gd name="connsiteX7" fmla="*/ 4175449 w 5368435"/>
              <a:gd name="connsiteY7" fmla="*/ 0 h 2215991"/>
              <a:gd name="connsiteX8" fmla="*/ 5368435 w 5368435"/>
              <a:gd name="connsiteY8" fmla="*/ 0 h 2215991"/>
              <a:gd name="connsiteX9" fmla="*/ 5368435 w 5368435"/>
              <a:gd name="connsiteY9" fmla="*/ 598318 h 2215991"/>
              <a:gd name="connsiteX10" fmla="*/ 5368435 w 5368435"/>
              <a:gd name="connsiteY10" fmla="*/ 1107996 h 2215991"/>
              <a:gd name="connsiteX11" fmla="*/ 5368435 w 5368435"/>
              <a:gd name="connsiteY11" fmla="*/ 1595514 h 2215991"/>
              <a:gd name="connsiteX12" fmla="*/ 5368435 w 5368435"/>
              <a:gd name="connsiteY12" fmla="*/ 2215991 h 2215991"/>
              <a:gd name="connsiteX13" fmla="*/ 4718258 w 5368435"/>
              <a:gd name="connsiteY13" fmla="*/ 2215991 h 2215991"/>
              <a:gd name="connsiteX14" fmla="*/ 4175449 w 5368435"/>
              <a:gd name="connsiteY14" fmla="*/ 2215991 h 2215991"/>
              <a:gd name="connsiteX15" fmla="*/ 3471588 w 5368435"/>
              <a:gd name="connsiteY15" fmla="*/ 2215991 h 2215991"/>
              <a:gd name="connsiteX16" fmla="*/ 2767726 w 5368435"/>
              <a:gd name="connsiteY16" fmla="*/ 2215991 h 2215991"/>
              <a:gd name="connsiteX17" fmla="*/ 2332287 w 5368435"/>
              <a:gd name="connsiteY17" fmla="*/ 2215991 h 2215991"/>
              <a:gd name="connsiteX18" fmla="*/ 1843163 w 5368435"/>
              <a:gd name="connsiteY18" fmla="*/ 2215991 h 2215991"/>
              <a:gd name="connsiteX19" fmla="*/ 1300354 w 5368435"/>
              <a:gd name="connsiteY19" fmla="*/ 2215991 h 2215991"/>
              <a:gd name="connsiteX20" fmla="*/ 703861 w 5368435"/>
              <a:gd name="connsiteY20" fmla="*/ 2215991 h 2215991"/>
              <a:gd name="connsiteX21" fmla="*/ 0 w 5368435"/>
              <a:gd name="connsiteY21" fmla="*/ 2215991 h 2215991"/>
              <a:gd name="connsiteX22" fmla="*/ 0 w 5368435"/>
              <a:gd name="connsiteY22" fmla="*/ 1684153 h 2215991"/>
              <a:gd name="connsiteX23" fmla="*/ 0 w 5368435"/>
              <a:gd name="connsiteY23" fmla="*/ 1085836 h 2215991"/>
              <a:gd name="connsiteX24" fmla="*/ 0 w 5368435"/>
              <a:gd name="connsiteY24" fmla="*/ 487518 h 2215991"/>
              <a:gd name="connsiteX25" fmla="*/ 0 w 5368435"/>
              <a:gd name="connsiteY25" fmla="*/ 0 h 221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68435" h="2215991" fill="none" extrusionOk="0">
                <a:moveTo>
                  <a:pt x="0" y="0"/>
                </a:moveTo>
                <a:cubicBezTo>
                  <a:pt x="176111" y="-47628"/>
                  <a:pt x="418746" y="35656"/>
                  <a:pt x="703861" y="0"/>
                </a:cubicBezTo>
                <a:cubicBezTo>
                  <a:pt x="988976" y="-35656"/>
                  <a:pt x="1071729" y="45549"/>
                  <a:pt x="1300354" y="0"/>
                </a:cubicBezTo>
                <a:cubicBezTo>
                  <a:pt x="1528979" y="-45549"/>
                  <a:pt x="1552155" y="53371"/>
                  <a:pt x="1789478" y="0"/>
                </a:cubicBezTo>
                <a:cubicBezTo>
                  <a:pt x="2026801" y="-53371"/>
                  <a:pt x="2184028" y="33531"/>
                  <a:pt x="2332287" y="0"/>
                </a:cubicBezTo>
                <a:cubicBezTo>
                  <a:pt x="2480546" y="-33531"/>
                  <a:pt x="2703146" y="43708"/>
                  <a:pt x="2982464" y="0"/>
                </a:cubicBezTo>
                <a:cubicBezTo>
                  <a:pt x="3261782" y="-43708"/>
                  <a:pt x="3455985" y="11907"/>
                  <a:pt x="3632641" y="0"/>
                </a:cubicBezTo>
                <a:cubicBezTo>
                  <a:pt x="3809297" y="-11907"/>
                  <a:pt x="4025095" y="16173"/>
                  <a:pt x="4175449" y="0"/>
                </a:cubicBezTo>
                <a:cubicBezTo>
                  <a:pt x="4325803" y="-16173"/>
                  <a:pt x="4824178" y="41255"/>
                  <a:pt x="5368435" y="0"/>
                </a:cubicBezTo>
                <a:cubicBezTo>
                  <a:pt x="5422853" y="254196"/>
                  <a:pt x="5331956" y="386180"/>
                  <a:pt x="5368435" y="598318"/>
                </a:cubicBezTo>
                <a:cubicBezTo>
                  <a:pt x="5404914" y="810456"/>
                  <a:pt x="5341483" y="1000189"/>
                  <a:pt x="5368435" y="1107996"/>
                </a:cubicBezTo>
                <a:cubicBezTo>
                  <a:pt x="5395387" y="1215803"/>
                  <a:pt x="5360759" y="1459119"/>
                  <a:pt x="5368435" y="1595514"/>
                </a:cubicBezTo>
                <a:cubicBezTo>
                  <a:pt x="5376111" y="1731909"/>
                  <a:pt x="5333504" y="1915477"/>
                  <a:pt x="5368435" y="2215991"/>
                </a:cubicBezTo>
                <a:cubicBezTo>
                  <a:pt x="5101820" y="2287498"/>
                  <a:pt x="4875423" y="2158311"/>
                  <a:pt x="4718258" y="2215991"/>
                </a:cubicBezTo>
                <a:cubicBezTo>
                  <a:pt x="4561093" y="2273671"/>
                  <a:pt x="4313650" y="2174139"/>
                  <a:pt x="4175449" y="2215991"/>
                </a:cubicBezTo>
                <a:cubicBezTo>
                  <a:pt x="4037248" y="2257843"/>
                  <a:pt x="3677832" y="2201216"/>
                  <a:pt x="3471588" y="2215991"/>
                </a:cubicBezTo>
                <a:cubicBezTo>
                  <a:pt x="3265344" y="2230766"/>
                  <a:pt x="2972733" y="2143674"/>
                  <a:pt x="2767726" y="2215991"/>
                </a:cubicBezTo>
                <a:cubicBezTo>
                  <a:pt x="2562719" y="2288308"/>
                  <a:pt x="2460787" y="2192834"/>
                  <a:pt x="2332287" y="2215991"/>
                </a:cubicBezTo>
                <a:cubicBezTo>
                  <a:pt x="2203787" y="2239148"/>
                  <a:pt x="1955079" y="2202376"/>
                  <a:pt x="1843163" y="2215991"/>
                </a:cubicBezTo>
                <a:cubicBezTo>
                  <a:pt x="1731247" y="2229606"/>
                  <a:pt x="1530805" y="2174502"/>
                  <a:pt x="1300354" y="2215991"/>
                </a:cubicBezTo>
                <a:cubicBezTo>
                  <a:pt x="1069903" y="2257480"/>
                  <a:pt x="852875" y="2190192"/>
                  <a:pt x="703861" y="2215991"/>
                </a:cubicBezTo>
                <a:cubicBezTo>
                  <a:pt x="554847" y="2241790"/>
                  <a:pt x="222910" y="2193903"/>
                  <a:pt x="0" y="2215991"/>
                </a:cubicBezTo>
                <a:cubicBezTo>
                  <a:pt x="-6495" y="2074370"/>
                  <a:pt x="36516" y="1843262"/>
                  <a:pt x="0" y="1684153"/>
                </a:cubicBezTo>
                <a:cubicBezTo>
                  <a:pt x="-36516" y="1525044"/>
                  <a:pt x="63188" y="1372686"/>
                  <a:pt x="0" y="1085836"/>
                </a:cubicBezTo>
                <a:cubicBezTo>
                  <a:pt x="-63188" y="798986"/>
                  <a:pt x="45168" y="771325"/>
                  <a:pt x="0" y="487518"/>
                </a:cubicBezTo>
                <a:cubicBezTo>
                  <a:pt x="-45168" y="203711"/>
                  <a:pt x="45127" y="100276"/>
                  <a:pt x="0" y="0"/>
                </a:cubicBezTo>
                <a:close/>
              </a:path>
              <a:path w="5368435" h="2215991" stroke="0" extrusionOk="0">
                <a:moveTo>
                  <a:pt x="0" y="0"/>
                </a:moveTo>
                <a:cubicBezTo>
                  <a:pt x="191552" y="-28620"/>
                  <a:pt x="383788" y="10243"/>
                  <a:pt x="596493" y="0"/>
                </a:cubicBezTo>
                <a:cubicBezTo>
                  <a:pt x="809198" y="-10243"/>
                  <a:pt x="1002516" y="48303"/>
                  <a:pt x="1246670" y="0"/>
                </a:cubicBezTo>
                <a:cubicBezTo>
                  <a:pt x="1490824" y="-48303"/>
                  <a:pt x="1546084" y="55597"/>
                  <a:pt x="1843163" y="0"/>
                </a:cubicBezTo>
                <a:cubicBezTo>
                  <a:pt x="2140242" y="-55597"/>
                  <a:pt x="2272642" y="21084"/>
                  <a:pt x="2439655" y="0"/>
                </a:cubicBezTo>
                <a:cubicBezTo>
                  <a:pt x="2606668" y="-21084"/>
                  <a:pt x="2779648" y="41644"/>
                  <a:pt x="2875095" y="0"/>
                </a:cubicBezTo>
                <a:cubicBezTo>
                  <a:pt x="2970542" y="-41644"/>
                  <a:pt x="3203284" y="1088"/>
                  <a:pt x="3417904" y="0"/>
                </a:cubicBezTo>
                <a:cubicBezTo>
                  <a:pt x="3632524" y="-1088"/>
                  <a:pt x="3888722" y="46863"/>
                  <a:pt x="4014396" y="0"/>
                </a:cubicBezTo>
                <a:cubicBezTo>
                  <a:pt x="4140070" y="-46863"/>
                  <a:pt x="4426186" y="2437"/>
                  <a:pt x="4557205" y="0"/>
                </a:cubicBezTo>
                <a:cubicBezTo>
                  <a:pt x="4688224" y="-2437"/>
                  <a:pt x="5026124" y="43195"/>
                  <a:pt x="5368435" y="0"/>
                </a:cubicBezTo>
                <a:cubicBezTo>
                  <a:pt x="5393589" y="163061"/>
                  <a:pt x="5327811" y="294068"/>
                  <a:pt x="5368435" y="509678"/>
                </a:cubicBezTo>
                <a:cubicBezTo>
                  <a:pt x="5409059" y="725288"/>
                  <a:pt x="5342582" y="852081"/>
                  <a:pt x="5368435" y="1041516"/>
                </a:cubicBezTo>
                <a:cubicBezTo>
                  <a:pt x="5394288" y="1230951"/>
                  <a:pt x="5358628" y="1311743"/>
                  <a:pt x="5368435" y="1551194"/>
                </a:cubicBezTo>
                <a:cubicBezTo>
                  <a:pt x="5378242" y="1790645"/>
                  <a:pt x="5331392" y="2038597"/>
                  <a:pt x="5368435" y="2215991"/>
                </a:cubicBezTo>
                <a:cubicBezTo>
                  <a:pt x="5254885" y="2249150"/>
                  <a:pt x="5031542" y="2176320"/>
                  <a:pt x="4879311" y="2215991"/>
                </a:cubicBezTo>
                <a:cubicBezTo>
                  <a:pt x="4727080" y="2255662"/>
                  <a:pt x="4453694" y="2193870"/>
                  <a:pt x="4229134" y="2215991"/>
                </a:cubicBezTo>
                <a:cubicBezTo>
                  <a:pt x="4004574" y="2238112"/>
                  <a:pt x="3920680" y="2178062"/>
                  <a:pt x="3686325" y="2215991"/>
                </a:cubicBezTo>
                <a:cubicBezTo>
                  <a:pt x="3451970" y="2253920"/>
                  <a:pt x="3279637" y="2165237"/>
                  <a:pt x="3089833" y="2215991"/>
                </a:cubicBezTo>
                <a:cubicBezTo>
                  <a:pt x="2900029" y="2266745"/>
                  <a:pt x="2808711" y="2197001"/>
                  <a:pt x="2547024" y="2215991"/>
                </a:cubicBezTo>
                <a:cubicBezTo>
                  <a:pt x="2285337" y="2234981"/>
                  <a:pt x="2091025" y="2162972"/>
                  <a:pt x="1843163" y="2215991"/>
                </a:cubicBezTo>
                <a:cubicBezTo>
                  <a:pt x="1595301" y="2269010"/>
                  <a:pt x="1333156" y="2183224"/>
                  <a:pt x="1192986" y="2215991"/>
                </a:cubicBezTo>
                <a:cubicBezTo>
                  <a:pt x="1052816" y="2248758"/>
                  <a:pt x="871767" y="2207148"/>
                  <a:pt x="650177" y="2215991"/>
                </a:cubicBezTo>
                <a:cubicBezTo>
                  <a:pt x="428587" y="2224834"/>
                  <a:pt x="221182" y="2158092"/>
                  <a:pt x="0" y="2215991"/>
                </a:cubicBezTo>
                <a:cubicBezTo>
                  <a:pt x="-4105" y="2011085"/>
                  <a:pt x="60930" y="1807886"/>
                  <a:pt x="0" y="1684153"/>
                </a:cubicBezTo>
                <a:cubicBezTo>
                  <a:pt x="-60930" y="1560420"/>
                  <a:pt x="2362" y="1337855"/>
                  <a:pt x="0" y="1196635"/>
                </a:cubicBezTo>
                <a:cubicBezTo>
                  <a:pt x="-2362" y="1055415"/>
                  <a:pt x="7539" y="815515"/>
                  <a:pt x="0" y="620477"/>
                </a:cubicBezTo>
                <a:cubicBezTo>
                  <a:pt x="-7539" y="425439"/>
                  <a:pt x="9480" y="306711"/>
                  <a:pt x="0" y="0"/>
                </a:cubicBezTo>
                <a:close/>
              </a:path>
            </a:pathLst>
          </a:custGeom>
          <a:solidFill>
            <a:srgbClr val="C00000">
              <a:alpha val="67000"/>
            </a:srgbClr>
          </a:solidFill>
          <a:ln w="76200">
            <a:solidFill>
              <a:schemeClr val="tx1">
                <a:lumMod val="95000"/>
                <a:lumOff val="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4200301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FAIL!</a:t>
            </a:r>
          </a:p>
        </p:txBody>
      </p:sp>
    </p:spTree>
    <p:extLst>
      <p:ext uri="{BB962C8B-B14F-4D97-AF65-F5344CB8AC3E}">
        <p14:creationId xmlns:p14="http://schemas.microsoft.com/office/powerpoint/2010/main" val="14763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8008F71-BC09-41AB-AD41-E3D50392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25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BEF672-8EA5-413A-8281-0C83333D88EE}"/>
              </a:ext>
            </a:extLst>
          </p:cNvPr>
          <p:cNvSpPr txBox="1"/>
          <p:nvPr/>
        </p:nvSpPr>
        <p:spPr>
          <a:xfrm rot="5400000">
            <a:off x="4700407" y="3047424"/>
            <a:ext cx="159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reliability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B992B-AC12-4D56-B38A-131E1924F8C6}"/>
              </a:ext>
            </a:extLst>
          </p:cNvPr>
          <p:cNvSpPr txBox="1"/>
          <p:nvPr/>
        </p:nvSpPr>
        <p:spPr>
          <a:xfrm>
            <a:off x="7912994" y="5998309"/>
            <a:ext cx="159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time</a:t>
            </a:r>
            <a:endParaRPr lang="en-US" dirty="0"/>
          </a:p>
        </p:txBody>
      </p:sp>
      <p:grpSp>
        <p:nvGrpSpPr>
          <p:cNvPr id="6" name="Graphic 3">
            <a:extLst>
              <a:ext uri="{FF2B5EF4-FFF2-40B4-BE49-F238E27FC236}">
                <a16:creationId xmlns:a16="http://schemas.microsoft.com/office/drawing/2014/main" id="{C9769033-5DDC-4877-8CF1-AD1173611D1D}"/>
              </a:ext>
            </a:extLst>
          </p:cNvPr>
          <p:cNvGrpSpPr/>
          <p:nvPr/>
        </p:nvGrpSpPr>
        <p:grpSpPr>
          <a:xfrm>
            <a:off x="5161280" y="579420"/>
            <a:ext cx="6347136" cy="5418889"/>
            <a:chOff x="5059680" y="579420"/>
            <a:chExt cx="6347136" cy="5418889"/>
          </a:xfrm>
          <a:solidFill>
            <a:schemeClr val="accent1"/>
          </a:solidFill>
        </p:grpSpPr>
        <p:grpSp>
          <p:nvGrpSpPr>
            <p:cNvPr id="8" name="Graphic 3">
              <a:extLst>
                <a:ext uri="{FF2B5EF4-FFF2-40B4-BE49-F238E27FC236}">
                  <a16:creationId xmlns:a16="http://schemas.microsoft.com/office/drawing/2014/main" id="{C9769033-5DDC-4877-8CF1-AD1173611D1D}"/>
                </a:ext>
              </a:extLst>
            </p:cNvPr>
            <p:cNvGrpSpPr/>
            <p:nvPr/>
          </p:nvGrpSpPr>
          <p:grpSpPr>
            <a:xfrm>
              <a:off x="5825965" y="619760"/>
              <a:ext cx="441179" cy="5378549"/>
              <a:chOff x="5825965" y="619760"/>
              <a:chExt cx="441179" cy="5378549"/>
            </a:xfrm>
            <a:solidFill>
              <a:schemeClr val="accent1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2BDA458-BB18-423C-9EB9-B6946D73EEF5}"/>
                  </a:ext>
                </a:extLst>
              </p:cNvPr>
              <p:cNvSpPr/>
              <p:nvPr/>
            </p:nvSpPr>
            <p:spPr>
              <a:xfrm>
                <a:off x="6219482" y="619760"/>
                <a:ext cx="7943" cy="5378549"/>
              </a:xfrm>
              <a:custGeom>
                <a:avLst/>
                <a:gdLst>
                  <a:gd name="connsiteX0" fmla="*/ 0 w 7943"/>
                  <a:gd name="connsiteY0" fmla="*/ 0 h 5378549"/>
                  <a:gd name="connsiteX1" fmla="*/ 0 w 7943"/>
                  <a:gd name="connsiteY1" fmla="*/ 5378549 h 5378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43" h="5378549">
                    <a:moveTo>
                      <a:pt x="0" y="0"/>
                    </a:moveTo>
                    <a:lnTo>
                      <a:pt x="0" y="5378549"/>
                    </a:lnTo>
                  </a:path>
                </a:pathLst>
              </a:custGeom>
              <a:noFill/>
              <a:ln w="23824" cap="flat">
                <a:solidFill>
                  <a:srgbClr val="000000">
                    <a:alpha val="9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" name="Graphic 3">
                <a:extLst>
                  <a:ext uri="{FF2B5EF4-FFF2-40B4-BE49-F238E27FC236}">
                    <a16:creationId xmlns:a16="http://schemas.microsoft.com/office/drawing/2014/main" id="{C9769033-5DDC-4877-8CF1-AD1173611D1D}"/>
                  </a:ext>
                </a:extLst>
              </p:cNvPr>
              <p:cNvGrpSpPr/>
              <p:nvPr/>
            </p:nvGrpSpPr>
            <p:grpSpPr>
              <a:xfrm>
                <a:off x="5825965" y="619760"/>
                <a:ext cx="441179" cy="5378549"/>
                <a:chOff x="5825965" y="619760"/>
                <a:chExt cx="441179" cy="5378549"/>
              </a:xfrm>
              <a:solidFill>
                <a:schemeClr val="accent1"/>
              </a:solidFill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0FB0351E-0D4C-4F9B-89AB-40696CB5B863}"/>
                    </a:ext>
                  </a:extLst>
                </p:cNvPr>
                <p:cNvSpPr/>
                <p:nvPr/>
              </p:nvSpPr>
              <p:spPr>
                <a:xfrm>
                  <a:off x="6171819" y="619760"/>
                  <a:ext cx="95326" cy="5378549"/>
                </a:xfrm>
                <a:custGeom>
                  <a:avLst/>
                  <a:gdLst>
                    <a:gd name="connsiteX0" fmla="*/ 0 w 95326"/>
                    <a:gd name="connsiteY0" fmla="*/ 5378549 h 5378549"/>
                    <a:gd name="connsiteX1" fmla="*/ 95326 w 95326"/>
                    <a:gd name="connsiteY1" fmla="*/ 5378549 h 5378549"/>
                    <a:gd name="connsiteX2" fmla="*/ 0 w 95326"/>
                    <a:gd name="connsiteY2" fmla="*/ 2689275 h 5378549"/>
                    <a:gd name="connsiteX3" fmla="*/ 95326 w 95326"/>
                    <a:gd name="connsiteY3" fmla="*/ 2689275 h 5378549"/>
                    <a:gd name="connsiteX4" fmla="*/ 0 w 95326"/>
                    <a:gd name="connsiteY4" fmla="*/ 0 h 5378549"/>
                    <a:gd name="connsiteX5" fmla="*/ 95326 w 95326"/>
                    <a:gd name="connsiteY5" fmla="*/ 0 h 53785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326" h="5378549">
                      <a:moveTo>
                        <a:pt x="0" y="5378549"/>
                      </a:moveTo>
                      <a:lnTo>
                        <a:pt x="95326" y="5378549"/>
                      </a:lnTo>
                      <a:moveTo>
                        <a:pt x="0" y="2689275"/>
                      </a:moveTo>
                      <a:lnTo>
                        <a:pt x="95326" y="2689275"/>
                      </a:lnTo>
                      <a:moveTo>
                        <a:pt x="0" y="0"/>
                      </a:moveTo>
                      <a:lnTo>
                        <a:pt x="95326" y="0"/>
                      </a:lnTo>
                    </a:path>
                  </a:pathLst>
                </a:custGeom>
                <a:noFill/>
                <a:ln w="23824" cap="flat">
                  <a:solidFill>
                    <a:srgbClr val="000000">
                      <a:alpha val="9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aphic 3">
                  <a:extLst>
                    <a:ext uri="{FF2B5EF4-FFF2-40B4-BE49-F238E27FC236}">
                      <a16:creationId xmlns:a16="http://schemas.microsoft.com/office/drawing/2014/main" id="{C9769033-5DDC-4877-8CF1-AD1173611D1D}"/>
                    </a:ext>
                  </a:extLst>
                </p:cNvPr>
                <p:cNvGrpSpPr/>
                <p:nvPr/>
              </p:nvGrpSpPr>
              <p:grpSpPr>
                <a:xfrm>
                  <a:off x="6014042" y="5740246"/>
                  <a:ext cx="127101" cy="215141"/>
                  <a:chOff x="6014042" y="5740246"/>
                  <a:chExt cx="127101" cy="215141"/>
                </a:xfrm>
                <a:solidFill>
                  <a:schemeClr val="accent1"/>
                </a:solidFill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30ACD5B-60BA-49D9-AC1F-EABC9F40DE53}"/>
                      </a:ext>
                    </a:extLst>
                  </p:cNvPr>
                  <p:cNvSpPr txBox="1"/>
                  <p:nvPr/>
                </p:nvSpPr>
                <p:spPr>
                  <a:xfrm>
                    <a:off x="5922602" y="5694526"/>
                    <a:ext cx="309981" cy="3065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l"/>
                    <a:r>
                      <a:rPr lang="en-US" sz="1617" spc="0" baseline="0">
                        <a:ln w="44001">
                          <a:solidFill>
                            <a:srgbClr val="FFFFFF"/>
                          </a:solidFill>
                        </a:ln>
                        <a:latin typeface="Arial"/>
                        <a:cs typeface="Arial"/>
                        <a:sym typeface="Arial"/>
                        <a:rtl val="0"/>
                      </a:rPr>
                      <a:t>0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327F776-0AF1-4419-AE8D-685A2AF0CC83}"/>
                      </a:ext>
                    </a:extLst>
                  </p:cNvPr>
                  <p:cNvSpPr txBox="1"/>
                  <p:nvPr/>
                </p:nvSpPr>
                <p:spPr>
                  <a:xfrm>
                    <a:off x="5922602" y="5694526"/>
                    <a:ext cx="309981" cy="3065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l"/>
                    <a:r>
                      <a:rPr lang="en-US" sz="1617" spc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0</a:t>
                    </a:r>
                  </a:p>
                </p:txBody>
              </p:sp>
            </p:grpSp>
            <p:grpSp>
              <p:nvGrpSpPr>
                <p:cNvPr id="16" name="Graphic 3">
                  <a:extLst>
                    <a:ext uri="{FF2B5EF4-FFF2-40B4-BE49-F238E27FC236}">
                      <a16:creationId xmlns:a16="http://schemas.microsoft.com/office/drawing/2014/main" id="{C9769033-5DDC-4877-8CF1-AD1173611D1D}"/>
                    </a:ext>
                  </a:extLst>
                </p:cNvPr>
                <p:cNvGrpSpPr/>
                <p:nvPr/>
              </p:nvGrpSpPr>
              <p:grpSpPr>
                <a:xfrm>
                  <a:off x="5825965" y="3185435"/>
                  <a:ext cx="317753" cy="215141"/>
                  <a:chOff x="5825965" y="3185435"/>
                  <a:chExt cx="317753" cy="215141"/>
                </a:xfrm>
                <a:solidFill>
                  <a:schemeClr val="accent1"/>
                </a:solidFill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D584F2C-69A2-438A-A857-F3235E823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525" y="3139715"/>
                    <a:ext cx="500633" cy="3065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l"/>
                    <a:r>
                      <a:rPr lang="en-US" sz="1617" spc="0" baseline="0">
                        <a:ln w="44001">
                          <a:solidFill>
                            <a:srgbClr val="FFFFFF"/>
                          </a:solidFill>
                        </a:ln>
                        <a:latin typeface="Arial"/>
                        <a:cs typeface="Arial"/>
                        <a:sym typeface="Arial"/>
                        <a:rtl val="0"/>
                      </a:rPr>
                      <a:t>0.5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7C79635-7A56-48C2-87E0-B54434071891}"/>
                      </a:ext>
                    </a:extLst>
                  </p:cNvPr>
                  <p:cNvSpPr txBox="1"/>
                  <p:nvPr/>
                </p:nvSpPr>
                <p:spPr>
                  <a:xfrm>
                    <a:off x="5734525" y="3139715"/>
                    <a:ext cx="500633" cy="3065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l"/>
                    <a:r>
                      <a:rPr lang="en-US" sz="1617" spc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0.5</a:t>
                    </a:r>
                  </a:p>
                </p:txBody>
              </p:sp>
            </p:grpSp>
            <p:grpSp>
              <p:nvGrpSpPr>
                <p:cNvPr id="19" name="Graphic 3">
                  <a:extLst>
                    <a:ext uri="{FF2B5EF4-FFF2-40B4-BE49-F238E27FC236}">
                      <a16:creationId xmlns:a16="http://schemas.microsoft.com/office/drawing/2014/main" id="{C9769033-5DDC-4877-8CF1-AD1173611D1D}"/>
                    </a:ext>
                  </a:extLst>
                </p:cNvPr>
                <p:cNvGrpSpPr/>
                <p:nvPr/>
              </p:nvGrpSpPr>
              <p:grpSpPr>
                <a:xfrm>
                  <a:off x="6014042" y="630624"/>
                  <a:ext cx="127101" cy="215141"/>
                  <a:chOff x="6014042" y="630624"/>
                  <a:chExt cx="127101" cy="215141"/>
                </a:xfrm>
                <a:solidFill>
                  <a:schemeClr val="accent1"/>
                </a:solidFill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8C55C8C-B230-4DE6-975C-D83D18C62EF4}"/>
                      </a:ext>
                    </a:extLst>
                  </p:cNvPr>
                  <p:cNvSpPr txBox="1"/>
                  <p:nvPr/>
                </p:nvSpPr>
                <p:spPr>
                  <a:xfrm>
                    <a:off x="5922602" y="584904"/>
                    <a:ext cx="309981" cy="3065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l"/>
                    <a:r>
                      <a:rPr lang="en-US" sz="1617" spc="0" baseline="0">
                        <a:ln w="44001">
                          <a:solidFill>
                            <a:srgbClr val="FFFFFF"/>
                          </a:solidFill>
                        </a:ln>
                        <a:latin typeface="Arial"/>
                        <a:cs typeface="Arial"/>
                        <a:sym typeface="Arial"/>
                        <a:rtl val="0"/>
                      </a:rPr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35DD2C0-9204-4916-BC40-7AD309C05539}"/>
                      </a:ext>
                    </a:extLst>
                  </p:cNvPr>
                  <p:cNvSpPr txBox="1"/>
                  <p:nvPr/>
                </p:nvSpPr>
                <p:spPr>
                  <a:xfrm>
                    <a:off x="5922602" y="584904"/>
                    <a:ext cx="309981" cy="3065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noAutofit/>
                  </a:bodyPr>
                  <a:lstStyle/>
                  <a:p>
                    <a:pPr algn="l"/>
                    <a:r>
                      <a:rPr lang="en-US" sz="1617" spc="0" baseline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  <a:rtl val="0"/>
                      </a:rPr>
                      <a:t>1</a:t>
                    </a:r>
                  </a:p>
                </p:txBody>
              </p:sp>
            </p:grpSp>
          </p:grpSp>
        </p:grpSp>
        <p:grpSp>
          <p:nvGrpSpPr>
            <p:cNvPr id="22" name="Graphic 3">
              <a:extLst>
                <a:ext uri="{FF2B5EF4-FFF2-40B4-BE49-F238E27FC236}">
                  <a16:creationId xmlns:a16="http://schemas.microsoft.com/office/drawing/2014/main" id="{C9769033-5DDC-4877-8CF1-AD1173611D1D}"/>
                </a:ext>
              </a:extLst>
            </p:cNvPr>
            <p:cNvGrpSpPr/>
            <p:nvPr/>
          </p:nvGrpSpPr>
          <p:grpSpPr>
            <a:xfrm>
              <a:off x="5059680" y="579420"/>
              <a:ext cx="6347136" cy="5271745"/>
              <a:chOff x="5059680" y="579420"/>
              <a:chExt cx="6347136" cy="5271745"/>
            </a:xfrm>
            <a:solidFill>
              <a:schemeClr val="accent1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1B17D9-FB81-4963-8FEB-5B561774B3EB}"/>
                  </a:ext>
                </a:extLst>
              </p:cNvPr>
              <p:cNvSpPr/>
              <p:nvPr/>
            </p:nvSpPr>
            <p:spPr>
              <a:xfrm>
                <a:off x="5059680" y="619760"/>
                <a:ext cx="7943" cy="6723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6723"/>
                </a:pathLst>
              </a:custGeom>
              <a:solidFill>
                <a:srgbClr val="C74440">
                  <a:alpha val="40000"/>
                </a:srgbClr>
              </a:solidFill>
              <a:ln w="158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D8DA945-501B-4D88-B79C-719BAF14597B}"/>
                  </a:ext>
                </a:extLst>
              </p:cNvPr>
              <p:cNvSpPr/>
              <p:nvPr/>
            </p:nvSpPr>
            <p:spPr>
              <a:xfrm>
                <a:off x="6202275" y="579420"/>
                <a:ext cx="5204540" cy="5271745"/>
              </a:xfrm>
              <a:custGeom>
                <a:avLst/>
                <a:gdLst>
                  <a:gd name="connsiteX0" fmla="*/ 0 w 5204540"/>
                  <a:gd name="connsiteY0" fmla="*/ 0 h 5271745"/>
                  <a:gd name="connsiteX1" fmla="*/ 0 w 5204540"/>
                  <a:gd name="connsiteY1" fmla="*/ 0 h 5271745"/>
                  <a:gd name="connsiteX2" fmla="*/ 23972 w 5204540"/>
                  <a:gd name="connsiteY2" fmla="*/ 91072 h 5271745"/>
                  <a:gd name="connsiteX3" fmla="*/ 73621 w 5204540"/>
                  <a:gd name="connsiteY3" fmla="*/ 273241 h 5271745"/>
                  <a:gd name="connsiteX4" fmla="*/ 123270 w 5204540"/>
                  <a:gd name="connsiteY4" fmla="*/ 449172 h 5271745"/>
                  <a:gd name="connsiteX5" fmla="*/ 172919 w 5204540"/>
                  <a:gd name="connsiteY5" fmla="*/ 619081 h 5271745"/>
                  <a:gd name="connsiteX6" fmla="*/ 222568 w 5204540"/>
                  <a:gd name="connsiteY6" fmla="*/ 783173 h 5271745"/>
                  <a:gd name="connsiteX7" fmla="*/ 272217 w 5204540"/>
                  <a:gd name="connsiteY7" fmla="*/ 941647 h 5271745"/>
                  <a:gd name="connsiteX8" fmla="*/ 321866 w 5204540"/>
                  <a:gd name="connsiteY8" fmla="*/ 1094696 h 5271745"/>
                  <a:gd name="connsiteX9" fmla="*/ 371515 w 5204540"/>
                  <a:gd name="connsiteY9" fmla="*/ 1242505 h 5271745"/>
                  <a:gd name="connsiteX10" fmla="*/ 422716 w 5204540"/>
                  <a:gd name="connsiteY10" fmla="*/ 1389635 h 5271745"/>
                  <a:gd name="connsiteX11" fmla="*/ 473916 w 5204540"/>
                  <a:gd name="connsiteY11" fmla="*/ 1531573 h 5271745"/>
                  <a:gd name="connsiteX12" fmla="*/ 525117 w 5204540"/>
                  <a:gd name="connsiteY12" fmla="*/ 1668503 h 5271745"/>
                  <a:gd name="connsiteX13" fmla="*/ 576317 w 5204540"/>
                  <a:gd name="connsiteY13" fmla="*/ 1800602 h 5271745"/>
                  <a:gd name="connsiteX14" fmla="*/ 629070 w 5204540"/>
                  <a:gd name="connsiteY14" fmla="*/ 1931830 h 5271745"/>
                  <a:gd name="connsiteX15" fmla="*/ 681822 w 5204540"/>
                  <a:gd name="connsiteY15" fmla="*/ 2058289 h 5271745"/>
                  <a:gd name="connsiteX16" fmla="*/ 734574 w 5204540"/>
                  <a:gd name="connsiteY16" fmla="*/ 2180154 h 5271745"/>
                  <a:gd name="connsiteX17" fmla="*/ 788877 w 5204540"/>
                  <a:gd name="connsiteY17" fmla="*/ 2300979 h 5271745"/>
                  <a:gd name="connsiteX18" fmla="*/ 843181 w 5204540"/>
                  <a:gd name="connsiteY18" fmla="*/ 2417287 h 5271745"/>
                  <a:gd name="connsiteX19" fmla="*/ 897485 w 5204540"/>
                  <a:gd name="connsiteY19" fmla="*/ 2529248 h 5271745"/>
                  <a:gd name="connsiteX20" fmla="*/ 953340 w 5204540"/>
                  <a:gd name="connsiteY20" fmla="*/ 2640042 h 5271745"/>
                  <a:gd name="connsiteX21" fmla="*/ 1009195 w 5204540"/>
                  <a:gd name="connsiteY21" fmla="*/ 2746578 h 5271745"/>
                  <a:gd name="connsiteX22" fmla="*/ 1066602 w 5204540"/>
                  <a:gd name="connsiteY22" fmla="*/ 2851809 h 5271745"/>
                  <a:gd name="connsiteX23" fmla="*/ 1124009 w 5204540"/>
                  <a:gd name="connsiteY23" fmla="*/ 2952885 h 5271745"/>
                  <a:gd name="connsiteX24" fmla="*/ 1182967 w 5204540"/>
                  <a:gd name="connsiteY24" fmla="*/ 3052541 h 5271745"/>
                  <a:gd name="connsiteX25" fmla="*/ 1241925 w 5204540"/>
                  <a:gd name="connsiteY25" fmla="*/ 3148159 h 5271745"/>
                  <a:gd name="connsiteX26" fmla="*/ 1302435 w 5204540"/>
                  <a:gd name="connsiteY26" fmla="*/ 3242266 h 5271745"/>
                  <a:gd name="connsiteX27" fmla="*/ 1364496 w 5204540"/>
                  <a:gd name="connsiteY27" fmla="*/ 3334723 h 5271745"/>
                  <a:gd name="connsiteX28" fmla="*/ 1426558 w 5204540"/>
                  <a:gd name="connsiteY28" fmla="*/ 3423241 h 5271745"/>
                  <a:gd name="connsiteX29" fmla="*/ 1490170 w 5204540"/>
                  <a:gd name="connsiteY29" fmla="*/ 3510059 h 5271745"/>
                  <a:gd name="connsiteX30" fmla="*/ 1555335 w 5204540"/>
                  <a:gd name="connsiteY30" fmla="*/ 3595067 h 5271745"/>
                  <a:gd name="connsiteX31" fmla="*/ 1620499 w 5204540"/>
                  <a:gd name="connsiteY31" fmla="*/ 3676276 h 5271745"/>
                  <a:gd name="connsiteX32" fmla="*/ 1687215 w 5204540"/>
                  <a:gd name="connsiteY32" fmla="*/ 3755659 h 5271745"/>
                  <a:gd name="connsiteX33" fmla="*/ 1755483 w 5204540"/>
                  <a:gd name="connsiteY33" fmla="*/ 3833132 h 5271745"/>
                  <a:gd name="connsiteX34" fmla="*/ 1825302 w 5204540"/>
                  <a:gd name="connsiteY34" fmla="*/ 3908619 h 5271745"/>
                  <a:gd name="connsiteX35" fmla="*/ 1896672 w 5204540"/>
                  <a:gd name="connsiteY35" fmla="*/ 3982055 h 5271745"/>
                  <a:gd name="connsiteX36" fmla="*/ 1969594 w 5204540"/>
                  <a:gd name="connsiteY36" fmla="*/ 4053385 h 5271745"/>
                  <a:gd name="connsiteX37" fmla="*/ 2044068 w 5204540"/>
                  <a:gd name="connsiteY37" fmla="*/ 4122561 h 5271745"/>
                  <a:gd name="connsiteX38" fmla="*/ 2120093 w 5204540"/>
                  <a:gd name="connsiteY38" fmla="*/ 4189547 h 5271745"/>
                  <a:gd name="connsiteX39" fmla="*/ 2199221 w 5204540"/>
                  <a:gd name="connsiteY39" fmla="*/ 4255575 h 5271745"/>
                  <a:gd name="connsiteX40" fmla="*/ 2279901 w 5204540"/>
                  <a:gd name="connsiteY40" fmla="*/ 4319227 h 5271745"/>
                  <a:gd name="connsiteX41" fmla="*/ 2362132 w 5204540"/>
                  <a:gd name="connsiteY41" fmla="*/ 4380500 h 5271745"/>
                  <a:gd name="connsiteX42" fmla="*/ 2447467 w 5204540"/>
                  <a:gd name="connsiteY42" fmla="*/ 4440455 h 5271745"/>
                  <a:gd name="connsiteX43" fmla="*/ 2534352 w 5204540"/>
                  <a:gd name="connsiteY43" fmla="*/ 4497923 h 5271745"/>
                  <a:gd name="connsiteX44" fmla="*/ 2624341 w 5204540"/>
                  <a:gd name="connsiteY44" fmla="*/ 4553862 h 5271745"/>
                  <a:gd name="connsiteX45" fmla="*/ 2717433 w 5204540"/>
                  <a:gd name="connsiteY45" fmla="*/ 4608131 h 5271745"/>
                  <a:gd name="connsiteX46" fmla="*/ 2813628 w 5204540"/>
                  <a:gd name="connsiteY46" fmla="*/ 4660606 h 5271745"/>
                  <a:gd name="connsiteX47" fmla="*/ 2912927 w 5204540"/>
                  <a:gd name="connsiteY47" fmla="*/ 4711184 h 5271745"/>
                  <a:gd name="connsiteX48" fmla="*/ 3015328 w 5204540"/>
                  <a:gd name="connsiteY48" fmla="*/ 4759781 h 5271745"/>
                  <a:gd name="connsiteX49" fmla="*/ 3122383 w 5204540"/>
                  <a:gd name="connsiteY49" fmla="*/ 4806989 h 5271745"/>
                  <a:gd name="connsiteX50" fmla="*/ 3232542 w 5204540"/>
                  <a:gd name="connsiteY50" fmla="*/ 4852000 h 5271745"/>
                  <a:gd name="connsiteX51" fmla="*/ 3347356 w 5204540"/>
                  <a:gd name="connsiteY51" fmla="*/ 4895355 h 5271745"/>
                  <a:gd name="connsiteX52" fmla="*/ 3466824 w 5204540"/>
                  <a:gd name="connsiteY52" fmla="*/ 4936909 h 5271745"/>
                  <a:gd name="connsiteX53" fmla="*/ 3590947 w 5204540"/>
                  <a:gd name="connsiteY53" fmla="*/ 4976547 h 5271745"/>
                  <a:gd name="connsiteX54" fmla="*/ 3721275 w 5204540"/>
                  <a:gd name="connsiteY54" fmla="*/ 5014613 h 5271745"/>
                  <a:gd name="connsiteX55" fmla="*/ 3857810 w 5204540"/>
                  <a:gd name="connsiteY55" fmla="*/ 5050930 h 5271745"/>
                  <a:gd name="connsiteX56" fmla="*/ 4000551 w 5204540"/>
                  <a:gd name="connsiteY56" fmla="*/ 5085355 h 5271745"/>
                  <a:gd name="connsiteX57" fmla="*/ 4151050 w 5204540"/>
                  <a:gd name="connsiteY57" fmla="*/ 5118105 h 5271745"/>
                  <a:gd name="connsiteX58" fmla="*/ 4309307 w 5204540"/>
                  <a:gd name="connsiteY58" fmla="*/ 5149008 h 5271745"/>
                  <a:gd name="connsiteX59" fmla="*/ 4476872 w 5204540"/>
                  <a:gd name="connsiteY59" fmla="*/ 5178198 h 5271745"/>
                  <a:gd name="connsiteX60" fmla="*/ 4655298 w 5204540"/>
                  <a:gd name="connsiteY60" fmla="*/ 5205728 h 5271745"/>
                  <a:gd name="connsiteX61" fmla="*/ 4844585 w 5204540"/>
                  <a:gd name="connsiteY61" fmla="*/ 5231402 h 5271745"/>
                  <a:gd name="connsiteX62" fmla="*/ 5047836 w 5204540"/>
                  <a:gd name="connsiteY62" fmla="*/ 5255426 h 5271745"/>
                  <a:gd name="connsiteX63" fmla="*/ 5204541 w 5204540"/>
                  <a:gd name="connsiteY63" fmla="*/ 5271746 h 5271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5204540" h="5271745">
                    <a:moveTo>
                      <a:pt x="0" y="0"/>
                    </a:moveTo>
                    <a:lnTo>
                      <a:pt x="0" y="0"/>
                    </a:lnTo>
                    <a:lnTo>
                      <a:pt x="23972" y="91072"/>
                    </a:lnTo>
                    <a:lnTo>
                      <a:pt x="73621" y="273241"/>
                    </a:lnTo>
                    <a:lnTo>
                      <a:pt x="123270" y="449172"/>
                    </a:lnTo>
                    <a:lnTo>
                      <a:pt x="172919" y="619081"/>
                    </a:lnTo>
                    <a:lnTo>
                      <a:pt x="222568" y="783173"/>
                    </a:lnTo>
                    <a:lnTo>
                      <a:pt x="272217" y="941647"/>
                    </a:lnTo>
                    <a:lnTo>
                      <a:pt x="321866" y="1094696"/>
                    </a:lnTo>
                    <a:lnTo>
                      <a:pt x="371515" y="1242505"/>
                    </a:lnTo>
                    <a:lnTo>
                      <a:pt x="422716" y="1389635"/>
                    </a:lnTo>
                    <a:lnTo>
                      <a:pt x="473916" y="1531573"/>
                    </a:lnTo>
                    <a:lnTo>
                      <a:pt x="525117" y="1668503"/>
                    </a:lnTo>
                    <a:lnTo>
                      <a:pt x="576317" y="1800602"/>
                    </a:lnTo>
                    <a:lnTo>
                      <a:pt x="629070" y="1931830"/>
                    </a:lnTo>
                    <a:lnTo>
                      <a:pt x="681822" y="2058289"/>
                    </a:lnTo>
                    <a:lnTo>
                      <a:pt x="734574" y="2180154"/>
                    </a:lnTo>
                    <a:lnTo>
                      <a:pt x="788877" y="2300979"/>
                    </a:lnTo>
                    <a:lnTo>
                      <a:pt x="843181" y="2417287"/>
                    </a:lnTo>
                    <a:lnTo>
                      <a:pt x="897485" y="2529248"/>
                    </a:lnTo>
                    <a:lnTo>
                      <a:pt x="953340" y="2640042"/>
                    </a:lnTo>
                    <a:lnTo>
                      <a:pt x="1009195" y="2746578"/>
                    </a:lnTo>
                    <a:lnTo>
                      <a:pt x="1066602" y="2851809"/>
                    </a:lnTo>
                    <a:lnTo>
                      <a:pt x="1124009" y="2952885"/>
                    </a:lnTo>
                    <a:lnTo>
                      <a:pt x="1182967" y="3052541"/>
                    </a:lnTo>
                    <a:lnTo>
                      <a:pt x="1241925" y="3148159"/>
                    </a:lnTo>
                    <a:lnTo>
                      <a:pt x="1302435" y="3242266"/>
                    </a:lnTo>
                    <a:lnTo>
                      <a:pt x="1364496" y="3334723"/>
                    </a:lnTo>
                    <a:lnTo>
                      <a:pt x="1426558" y="3423241"/>
                    </a:lnTo>
                    <a:lnTo>
                      <a:pt x="1490170" y="3510059"/>
                    </a:lnTo>
                    <a:lnTo>
                      <a:pt x="1555335" y="3595067"/>
                    </a:lnTo>
                    <a:lnTo>
                      <a:pt x="1620499" y="3676276"/>
                    </a:lnTo>
                    <a:lnTo>
                      <a:pt x="1687215" y="3755659"/>
                    </a:lnTo>
                    <a:lnTo>
                      <a:pt x="1755483" y="3833132"/>
                    </a:lnTo>
                    <a:lnTo>
                      <a:pt x="1825302" y="3908619"/>
                    </a:lnTo>
                    <a:lnTo>
                      <a:pt x="1896672" y="3982055"/>
                    </a:lnTo>
                    <a:lnTo>
                      <a:pt x="1969594" y="4053385"/>
                    </a:lnTo>
                    <a:lnTo>
                      <a:pt x="2044068" y="4122561"/>
                    </a:lnTo>
                    <a:lnTo>
                      <a:pt x="2120093" y="4189547"/>
                    </a:lnTo>
                    <a:lnTo>
                      <a:pt x="2199221" y="4255575"/>
                    </a:lnTo>
                    <a:lnTo>
                      <a:pt x="2279901" y="4319227"/>
                    </a:lnTo>
                    <a:lnTo>
                      <a:pt x="2362132" y="4380500"/>
                    </a:lnTo>
                    <a:lnTo>
                      <a:pt x="2447467" y="4440455"/>
                    </a:lnTo>
                    <a:lnTo>
                      <a:pt x="2534352" y="4497923"/>
                    </a:lnTo>
                    <a:lnTo>
                      <a:pt x="2624341" y="4553862"/>
                    </a:lnTo>
                    <a:lnTo>
                      <a:pt x="2717433" y="4608131"/>
                    </a:lnTo>
                    <a:lnTo>
                      <a:pt x="2813628" y="4660606"/>
                    </a:lnTo>
                    <a:lnTo>
                      <a:pt x="2912927" y="4711184"/>
                    </a:lnTo>
                    <a:lnTo>
                      <a:pt x="3015328" y="4759781"/>
                    </a:lnTo>
                    <a:lnTo>
                      <a:pt x="3122383" y="4806989"/>
                    </a:lnTo>
                    <a:lnTo>
                      <a:pt x="3232542" y="4852000"/>
                    </a:lnTo>
                    <a:lnTo>
                      <a:pt x="3347356" y="4895355"/>
                    </a:lnTo>
                    <a:lnTo>
                      <a:pt x="3466824" y="4936909"/>
                    </a:lnTo>
                    <a:lnTo>
                      <a:pt x="3590947" y="4976547"/>
                    </a:lnTo>
                    <a:lnTo>
                      <a:pt x="3721275" y="5014613"/>
                    </a:lnTo>
                    <a:lnTo>
                      <a:pt x="3857810" y="5050930"/>
                    </a:lnTo>
                    <a:lnTo>
                      <a:pt x="4000551" y="5085355"/>
                    </a:lnTo>
                    <a:lnTo>
                      <a:pt x="4151050" y="5118105"/>
                    </a:lnTo>
                    <a:lnTo>
                      <a:pt x="4309307" y="5149008"/>
                    </a:lnTo>
                    <a:lnTo>
                      <a:pt x="4476872" y="5178198"/>
                    </a:lnTo>
                    <a:lnTo>
                      <a:pt x="4655298" y="5205728"/>
                    </a:lnTo>
                    <a:lnTo>
                      <a:pt x="4844585" y="5231402"/>
                    </a:lnTo>
                    <a:lnTo>
                      <a:pt x="5047836" y="5255426"/>
                    </a:lnTo>
                    <a:lnTo>
                      <a:pt x="5204541" y="5271746"/>
                    </a:lnTo>
                  </a:path>
                </a:pathLst>
              </a:custGeom>
              <a:noFill/>
              <a:ln w="39708" cap="rnd">
                <a:solidFill>
                  <a:srgbClr val="C74440">
                    <a:alpha val="7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4167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</Words>
  <Application>Microsoft Office PowerPoint</Application>
  <PresentationFormat>Widescreen</PresentationFormat>
  <Paragraphs>11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AN OVERVIEW ON HEALTH CHECK PATTERNS</vt:lpstr>
      <vt:lpstr>AN OVERVIEW ON HEALTH CHECK PATTERNS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HEALTH CHECK PATTERNS</dc:title>
  <dc:creator>Oresztesz Margaritisz</dc:creator>
  <cp:lastModifiedBy>Oresztesz Margaritisz</cp:lastModifiedBy>
  <cp:revision>16</cp:revision>
  <dcterms:created xsi:type="dcterms:W3CDTF">2020-04-15T11:22:54Z</dcterms:created>
  <dcterms:modified xsi:type="dcterms:W3CDTF">2020-04-15T13:53:28Z</dcterms:modified>
</cp:coreProperties>
</file>