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6" r:id="rId3"/>
    <p:sldId id="277" r:id="rId4"/>
    <p:sldId id="270" r:id="rId5"/>
    <p:sldId id="273" r:id="rId6"/>
    <p:sldId id="271" r:id="rId7"/>
    <p:sldId id="272" r:id="rId8"/>
    <p:sldId id="278" r:id="rId9"/>
    <p:sldId id="274" r:id="rId10"/>
    <p:sldId id="257" r:id="rId11"/>
    <p:sldId id="258" r:id="rId12"/>
    <p:sldId id="259" r:id="rId13"/>
    <p:sldId id="265" r:id="rId14"/>
    <p:sldId id="264" r:id="rId15"/>
    <p:sldId id="27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FE0BC-E8CA-48B0-8B2B-1225118E0BA7}" v="38" dt="2023-11-19T10:30:0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銘輝 陳" userId="431d4a6ffdb7f395" providerId="LiveId" clId="{2B1FE0BC-E8CA-48B0-8B2B-1225118E0BA7}"/>
    <pc:docChg chg="undo custSel addSld delSld modSld sldOrd">
      <pc:chgData name="銘輝 陳" userId="431d4a6ffdb7f395" providerId="LiveId" clId="{2B1FE0BC-E8CA-48B0-8B2B-1225118E0BA7}" dt="2023-11-19T16:24:36.610" v="620" actId="2696"/>
      <pc:docMkLst>
        <pc:docMk/>
      </pc:docMkLst>
      <pc:sldChg chg="addSp modSp mod">
        <pc:chgData name="銘輝 陳" userId="431d4a6ffdb7f395" providerId="LiveId" clId="{2B1FE0BC-E8CA-48B0-8B2B-1225118E0BA7}" dt="2023-11-19T09:16:53.053" v="330" actId="20577"/>
        <pc:sldMkLst>
          <pc:docMk/>
          <pc:sldMk cId="1783946854" sldId="257"/>
        </pc:sldMkLst>
        <pc:spChg chg="mod">
          <ac:chgData name="銘輝 陳" userId="431d4a6ffdb7f395" providerId="LiveId" clId="{2B1FE0BC-E8CA-48B0-8B2B-1225118E0BA7}" dt="2023-11-19T09:07:57.385" v="253" actId="13822"/>
          <ac:spMkLst>
            <pc:docMk/>
            <pc:sldMk cId="1783946854" sldId="257"/>
            <ac:spMk id="24" creationId="{53D92BB5-49B6-26BF-9266-8341114054F3}"/>
          </ac:spMkLst>
        </pc:spChg>
        <pc:spChg chg="add mod">
          <ac:chgData name="銘輝 陳" userId="431d4a6ffdb7f395" providerId="LiveId" clId="{2B1FE0BC-E8CA-48B0-8B2B-1225118E0BA7}" dt="2023-11-19T09:16:53.053" v="330" actId="20577"/>
          <ac:spMkLst>
            <pc:docMk/>
            <pc:sldMk cId="1783946854" sldId="257"/>
            <ac:spMk id="26" creationId="{01D072BD-E58F-C98B-16FF-9A51244B4B13}"/>
          </ac:spMkLst>
        </pc:spChg>
      </pc:sldChg>
      <pc:sldChg chg="addSp modSp mod">
        <pc:chgData name="銘輝 陳" userId="431d4a6ffdb7f395" providerId="LiveId" clId="{2B1FE0BC-E8CA-48B0-8B2B-1225118E0BA7}" dt="2023-11-19T09:07:47.191" v="251" actId="1076"/>
        <pc:sldMkLst>
          <pc:docMk/>
          <pc:sldMk cId="1286413444" sldId="258"/>
        </pc:sldMkLst>
        <pc:spChg chg="add mod">
          <ac:chgData name="銘輝 陳" userId="431d4a6ffdb7f395" providerId="LiveId" clId="{2B1FE0BC-E8CA-48B0-8B2B-1225118E0BA7}" dt="2023-11-19T09:07:47.191" v="251" actId="1076"/>
          <ac:spMkLst>
            <pc:docMk/>
            <pc:sldMk cId="1286413444" sldId="258"/>
            <ac:spMk id="26" creationId="{AE54E06F-D7B9-07A9-1123-52D48D101357}"/>
          </ac:spMkLst>
        </pc:spChg>
        <pc:picChg chg="mod">
          <ac:chgData name="銘輝 陳" userId="431d4a6ffdb7f395" providerId="LiveId" clId="{2B1FE0BC-E8CA-48B0-8B2B-1225118E0BA7}" dt="2023-11-19T09:07:41.805" v="249" actId="1076"/>
          <ac:picMkLst>
            <pc:docMk/>
            <pc:sldMk cId="1286413444" sldId="258"/>
            <ac:picMk id="4" creationId="{2FA14ABE-B58A-B4C4-932D-17048E9DDE50}"/>
          </ac:picMkLst>
        </pc:picChg>
      </pc:sldChg>
      <pc:sldChg chg="addSp delSp modSp mod">
        <pc:chgData name="銘輝 陳" userId="431d4a6ffdb7f395" providerId="LiveId" clId="{2B1FE0BC-E8CA-48B0-8B2B-1225118E0BA7}" dt="2023-11-19T09:10:55.017" v="287" actId="14100"/>
        <pc:sldMkLst>
          <pc:docMk/>
          <pc:sldMk cId="2042985890" sldId="259"/>
        </pc:sldMkLst>
        <pc:spChg chg="add mod">
          <ac:chgData name="銘輝 陳" userId="431d4a6ffdb7f395" providerId="LiveId" clId="{2B1FE0BC-E8CA-48B0-8B2B-1225118E0BA7}" dt="2023-11-19T09:03:15.293" v="164" actId="1076"/>
          <ac:spMkLst>
            <pc:docMk/>
            <pc:sldMk cId="2042985890" sldId="259"/>
            <ac:spMk id="8" creationId="{516FAEF6-3A9E-8EA0-2B53-DE9FA0C9F975}"/>
          </ac:spMkLst>
        </pc:spChg>
        <pc:spChg chg="del">
          <ac:chgData name="銘輝 陳" userId="431d4a6ffdb7f395" providerId="LiveId" clId="{2B1FE0BC-E8CA-48B0-8B2B-1225118E0BA7}" dt="2023-11-19T08:53:20.603" v="63" actId="478"/>
          <ac:spMkLst>
            <pc:docMk/>
            <pc:sldMk cId="2042985890" sldId="259"/>
            <ac:spMk id="9" creationId="{40048735-1A7E-DBFB-AF68-271F2B028337}"/>
          </ac:spMkLst>
        </pc:spChg>
        <pc:spChg chg="add mod">
          <ac:chgData name="銘輝 陳" userId="431d4a6ffdb7f395" providerId="LiveId" clId="{2B1FE0BC-E8CA-48B0-8B2B-1225118E0BA7}" dt="2023-11-19T09:10:35.235" v="282" actId="14100"/>
          <ac:spMkLst>
            <pc:docMk/>
            <pc:sldMk cId="2042985890" sldId="259"/>
            <ac:spMk id="12" creationId="{2AAD50E0-CC87-DE27-DEFF-6DF17A12518A}"/>
          </ac:spMkLst>
        </pc:spChg>
        <pc:spChg chg="add mod">
          <ac:chgData name="銘輝 陳" userId="431d4a6ffdb7f395" providerId="LiveId" clId="{2B1FE0BC-E8CA-48B0-8B2B-1225118E0BA7}" dt="2023-11-19T09:05:11.086" v="200" actId="20577"/>
          <ac:spMkLst>
            <pc:docMk/>
            <pc:sldMk cId="2042985890" sldId="259"/>
            <ac:spMk id="13" creationId="{18C77D4C-CB53-F43C-11A9-EC2AD7B4859D}"/>
          </ac:spMkLst>
        </pc:spChg>
        <pc:spChg chg="add mod">
          <ac:chgData name="銘輝 陳" userId="431d4a6ffdb7f395" providerId="LiveId" clId="{2B1FE0BC-E8CA-48B0-8B2B-1225118E0BA7}" dt="2023-11-19T09:10:12.086" v="276" actId="14100"/>
          <ac:spMkLst>
            <pc:docMk/>
            <pc:sldMk cId="2042985890" sldId="259"/>
            <ac:spMk id="14" creationId="{B7CCBB3C-4E0A-3BF7-AD40-12CAEA636A7F}"/>
          </ac:spMkLst>
        </pc:spChg>
        <pc:spChg chg="add mod">
          <ac:chgData name="銘輝 陳" userId="431d4a6ffdb7f395" providerId="LiveId" clId="{2B1FE0BC-E8CA-48B0-8B2B-1225118E0BA7}" dt="2023-11-19T09:10:31.878" v="281" actId="14100"/>
          <ac:spMkLst>
            <pc:docMk/>
            <pc:sldMk cId="2042985890" sldId="259"/>
            <ac:spMk id="15" creationId="{010D64F5-01FB-3B6D-06AF-29BACC8E7A03}"/>
          </ac:spMkLst>
        </pc:spChg>
        <pc:spChg chg="add mod">
          <ac:chgData name="銘輝 陳" userId="431d4a6ffdb7f395" providerId="LiveId" clId="{2B1FE0BC-E8CA-48B0-8B2B-1225118E0BA7}" dt="2023-11-19T09:10:55.017" v="287" actId="14100"/>
          <ac:spMkLst>
            <pc:docMk/>
            <pc:sldMk cId="2042985890" sldId="259"/>
            <ac:spMk id="16" creationId="{B16BF5F8-4896-CD01-FD8B-5F3C9C1FBCFD}"/>
          </ac:spMkLst>
        </pc:spChg>
        <pc:spChg chg="del">
          <ac:chgData name="銘輝 陳" userId="431d4a6ffdb7f395" providerId="LiveId" clId="{2B1FE0BC-E8CA-48B0-8B2B-1225118E0BA7}" dt="2023-11-19T08:53:01.294" v="55" actId="478"/>
          <ac:spMkLst>
            <pc:docMk/>
            <pc:sldMk cId="2042985890" sldId="259"/>
            <ac:spMk id="23" creationId="{13D5F5FB-ADAD-7C74-3CBE-8FB56EA86E11}"/>
          </ac:spMkLst>
        </pc:spChg>
        <pc:spChg chg="mod">
          <ac:chgData name="銘輝 陳" userId="431d4a6ffdb7f395" providerId="LiveId" clId="{2B1FE0BC-E8CA-48B0-8B2B-1225118E0BA7}" dt="2023-11-19T09:07:37.342" v="248" actId="1076"/>
          <ac:spMkLst>
            <pc:docMk/>
            <pc:sldMk cId="2042985890" sldId="259"/>
            <ac:spMk id="24" creationId="{53D92BB5-49B6-26BF-9266-8341114054F3}"/>
          </ac:spMkLst>
        </pc:spChg>
        <pc:spChg chg="del">
          <ac:chgData name="銘輝 陳" userId="431d4a6ffdb7f395" providerId="LiveId" clId="{2B1FE0BC-E8CA-48B0-8B2B-1225118E0BA7}" dt="2023-11-19T08:53:02.348" v="56" actId="478"/>
          <ac:spMkLst>
            <pc:docMk/>
            <pc:sldMk cId="2042985890" sldId="259"/>
            <ac:spMk id="25" creationId="{3FF4A3BF-D8A9-E2FF-F393-007EF5548280}"/>
          </ac:spMkLst>
        </pc:spChg>
        <pc:picChg chg="del">
          <ac:chgData name="銘輝 陳" userId="431d4a6ffdb7f395" providerId="LiveId" clId="{2B1FE0BC-E8CA-48B0-8B2B-1225118E0BA7}" dt="2023-11-19T08:52:03.662" v="42" actId="478"/>
          <ac:picMkLst>
            <pc:docMk/>
            <pc:sldMk cId="2042985890" sldId="259"/>
            <ac:picMk id="4" creationId="{2FA14ABE-B58A-B4C4-932D-17048E9DDE50}"/>
          </ac:picMkLst>
        </pc:picChg>
        <pc:picChg chg="add mod">
          <ac:chgData name="銘輝 陳" userId="431d4a6ffdb7f395" providerId="LiveId" clId="{2B1FE0BC-E8CA-48B0-8B2B-1225118E0BA7}" dt="2023-11-19T08:53:32.416" v="67" actId="14100"/>
          <ac:picMkLst>
            <pc:docMk/>
            <pc:sldMk cId="2042985890" sldId="259"/>
            <ac:picMk id="5" creationId="{B9BEF4EA-00A8-959E-A44B-A0EE0EE26EC1}"/>
          </ac:picMkLst>
        </pc:picChg>
        <pc:picChg chg="add del mod">
          <ac:chgData name="銘輝 陳" userId="431d4a6ffdb7f395" providerId="LiveId" clId="{2B1FE0BC-E8CA-48B0-8B2B-1225118E0BA7}" dt="2023-11-19T08:52:27.525" v="50" actId="478"/>
          <ac:picMkLst>
            <pc:docMk/>
            <pc:sldMk cId="2042985890" sldId="259"/>
            <ac:picMk id="6" creationId="{9C112C00-B9CA-CA9D-9D33-3F91280DE777}"/>
          </ac:picMkLst>
        </pc:picChg>
        <pc:picChg chg="add mod">
          <ac:chgData name="銘輝 陳" userId="431d4a6ffdb7f395" providerId="LiveId" clId="{2B1FE0BC-E8CA-48B0-8B2B-1225118E0BA7}" dt="2023-11-19T08:53:55.840" v="75" actId="1076"/>
          <ac:picMkLst>
            <pc:docMk/>
            <pc:sldMk cId="2042985890" sldId="259"/>
            <ac:picMk id="11" creationId="{BA017201-B966-0153-7F1A-B652EE81650F}"/>
          </ac:picMkLst>
        </pc:picChg>
        <pc:picChg chg="del">
          <ac:chgData name="銘輝 陳" userId="431d4a6ffdb7f395" providerId="LiveId" clId="{2B1FE0BC-E8CA-48B0-8B2B-1225118E0BA7}" dt="2023-11-19T08:52:28.421" v="51" actId="478"/>
          <ac:picMkLst>
            <pc:docMk/>
            <pc:sldMk cId="2042985890" sldId="259"/>
            <ac:picMk id="22" creationId="{FCE1C9D8-A613-B3AB-9BB5-91A8E82AF9C7}"/>
          </ac:picMkLst>
        </pc:picChg>
      </pc:sldChg>
      <pc:sldChg chg="modSp del mod">
        <pc:chgData name="銘輝 陳" userId="431d4a6ffdb7f395" providerId="LiveId" clId="{2B1FE0BC-E8CA-48B0-8B2B-1225118E0BA7}" dt="2023-11-19T09:08:09.631" v="254" actId="2696"/>
        <pc:sldMkLst>
          <pc:docMk/>
          <pc:sldMk cId="43316631" sldId="260"/>
        </pc:sldMkLst>
        <pc:spChg chg="mod">
          <ac:chgData name="銘輝 陳" userId="431d4a6ffdb7f395" providerId="LiveId" clId="{2B1FE0BC-E8CA-48B0-8B2B-1225118E0BA7}" dt="2023-11-19T09:07:52.804" v="252" actId="13822"/>
          <ac:spMkLst>
            <pc:docMk/>
            <pc:sldMk cId="43316631" sldId="260"/>
            <ac:spMk id="24" creationId="{53D92BB5-49B6-26BF-9266-8341114054F3}"/>
          </ac:spMkLst>
        </pc:spChg>
      </pc:sldChg>
      <pc:sldChg chg="addSp modSp new del mod ord setBg">
        <pc:chgData name="銘輝 陳" userId="431d4a6ffdb7f395" providerId="LiveId" clId="{2B1FE0BC-E8CA-48B0-8B2B-1225118E0BA7}" dt="2023-11-19T16:24:36.610" v="620" actId="2696"/>
        <pc:sldMkLst>
          <pc:docMk/>
          <pc:sldMk cId="1167109650" sldId="261"/>
        </pc:sldMkLst>
        <pc:spChg chg="mo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2" creationId="{3142548C-618D-A0E9-3B17-27656E454828}"/>
          </ac:spMkLst>
        </pc:spChg>
        <pc:spChg chg="mo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3" creationId="{894C2B36-ED81-22D0-D151-DEFC1FEC72B7}"/>
          </ac:spMkLst>
        </pc:spChg>
        <pc:spChg chg="add mod">
          <ac:chgData name="銘輝 陳" userId="431d4a6ffdb7f395" providerId="LiveId" clId="{2B1FE0BC-E8CA-48B0-8B2B-1225118E0BA7}" dt="2023-11-19T07:32:00.823" v="24" actId="1076"/>
          <ac:spMkLst>
            <pc:docMk/>
            <pc:sldMk cId="1167109650" sldId="261"/>
            <ac:spMk id="6" creationId="{E69B6AF6-1A0F-3C25-41CB-1188429EEAA9}"/>
          </ac:spMkLst>
        </pc:spChg>
        <pc:spChg chg="ad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10" creationId="{0288C6B4-AFC3-407F-A595-EFFD38D4CCAF}"/>
          </ac:spMkLst>
        </pc:spChg>
        <pc:spChg chg="ad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12" creationId="{CF236821-17FE-429B-8D2C-08E13A64EA40}"/>
          </ac:spMkLst>
        </pc:spChg>
        <pc:spChg chg="ad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14" creationId="{C0BDBCD2-E081-43AB-9119-C55465E59757}"/>
          </ac:spMkLst>
        </pc:spChg>
        <pc:spChg chg="ad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16" creationId="{98E79BE4-34FE-485A-98A5-92CE8F7C4743}"/>
          </ac:spMkLst>
        </pc:spChg>
        <pc:spChg chg="add">
          <ac:chgData name="銘輝 陳" userId="431d4a6ffdb7f395" providerId="LiveId" clId="{2B1FE0BC-E8CA-48B0-8B2B-1225118E0BA7}" dt="2023-11-19T07:31:07.460" v="18" actId="26606"/>
          <ac:spMkLst>
            <pc:docMk/>
            <pc:sldMk cId="1167109650" sldId="261"/>
            <ac:spMk id="18" creationId="{7A5F0580-5EE9-419F-96EE-B6529EF6E7D0}"/>
          </ac:spMkLst>
        </pc:spChg>
        <pc:picChg chg="add mod">
          <ac:chgData name="銘輝 陳" userId="431d4a6ffdb7f395" providerId="LiveId" clId="{2B1FE0BC-E8CA-48B0-8B2B-1225118E0BA7}" dt="2023-11-19T07:31:18.229" v="19" actId="27614"/>
          <ac:picMkLst>
            <pc:docMk/>
            <pc:sldMk cId="1167109650" sldId="261"/>
            <ac:picMk id="5" creationId="{579ACD7C-F877-AB51-9454-DD9F75D0A908}"/>
          </ac:picMkLst>
        </pc:picChg>
      </pc:sldChg>
      <pc:sldChg chg="delSp modSp add del mod setBg delDesignElem">
        <pc:chgData name="銘輝 陳" userId="431d4a6ffdb7f395" providerId="LiveId" clId="{2B1FE0BC-E8CA-48B0-8B2B-1225118E0BA7}" dt="2023-11-19T16:24:32.773" v="619" actId="2696"/>
        <pc:sldMkLst>
          <pc:docMk/>
          <pc:sldMk cId="2150856949" sldId="262"/>
        </pc:sldMkLst>
        <pc:spChg chg="mod">
          <ac:chgData name="銘輝 陳" userId="431d4a6ffdb7f395" providerId="LiveId" clId="{2B1FE0BC-E8CA-48B0-8B2B-1225118E0BA7}" dt="2023-11-19T08:43:12.179" v="41"/>
          <ac:spMkLst>
            <pc:docMk/>
            <pc:sldMk cId="2150856949" sldId="262"/>
            <ac:spMk id="3" creationId="{894C2B36-ED81-22D0-D151-DEFC1FEC72B7}"/>
          </ac:spMkLst>
        </pc:spChg>
        <pc:spChg chg="del">
          <ac:chgData name="銘輝 陳" userId="431d4a6ffdb7f395" providerId="LiveId" clId="{2B1FE0BC-E8CA-48B0-8B2B-1225118E0BA7}" dt="2023-11-19T07:32:06.055" v="26"/>
          <ac:spMkLst>
            <pc:docMk/>
            <pc:sldMk cId="2150856949" sldId="262"/>
            <ac:spMk id="10" creationId="{0288C6B4-AFC3-407F-A595-EFFD38D4CCAF}"/>
          </ac:spMkLst>
        </pc:spChg>
        <pc:spChg chg="del">
          <ac:chgData name="銘輝 陳" userId="431d4a6ffdb7f395" providerId="LiveId" clId="{2B1FE0BC-E8CA-48B0-8B2B-1225118E0BA7}" dt="2023-11-19T07:32:06.055" v="26"/>
          <ac:spMkLst>
            <pc:docMk/>
            <pc:sldMk cId="2150856949" sldId="262"/>
            <ac:spMk id="12" creationId="{CF236821-17FE-429B-8D2C-08E13A64EA40}"/>
          </ac:spMkLst>
        </pc:spChg>
        <pc:spChg chg="del">
          <ac:chgData name="銘輝 陳" userId="431d4a6ffdb7f395" providerId="LiveId" clId="{2B1FE0BC-E8CA-48B0-8B2B-1225118E0BA7}" dt="2023-11-19T07:32:06.055" v="26"/>
          <ac:spMkLst>
            <pc:docMk/>
            <pc:sldMk cId="2150856949" sldId="262"/>
            <ac:spMk id="14" creationId="{C0BDBCD2-E081-43AB-9119-C55465E59757}"/>
          </ac:spMkLst>
        </pc:spChg>
        <pc:spChg chg="del">
          <ac:chgData name="銘輝 陳" userId="431d4a6ffdb7f395" providerId="LiveId" clId="{2B1FE0BC-E8CA-48B0-8B2B-1225118E0BA7}" dt="2023-11-19T07:32:06.055" v="26"/>
          <ac:spMkLst>
            <pc:docMk/>
            <pc:sldMk cId="2150856949" sldId="262"/>
            <ac:spMk id="16" creationId="{98E79BE4-34FE-485A-98A5-92CE8F7C4743}"/>
          </ac:spMkLst>
        </pc:spChg>
        <pc:spChg chg="del">
          <ac:chgData name="銘輝 陳" userId="431d4a6ffdb7f395" providerId="LiveId" clId="{2B1FE0BC-E8CA-48B0-8B2B-1225118E0BA7}" dt="2023-11-19T07:32:06.055" v="26"/>
          <ac:spMkLst>
            <pc:docMk/>
            <pc:sldMk cId="2150856949" sldId="262"/>
            <ac:spMk id="18" creationId="{7A5F0580-5EE9-419F-96EE-B6529EF6E7D0}"/>
          </ac:spMkLst>
        </pc:spChg>
      </pc:sldChg>
      <pc:sldChg chg="add del">
        <pc:chgData name="銘輝 陳" userId="431d4a6ffdb7f395" providerId="LiveId" clId="{2B1FE0BC-E8CA-48B0-8B2B-1225118E0BA7}" dt="2023-11-19T09:05:26.222" v="201" actId="2696"/>
        <pc:sldMkLst>
          <pc:docMk/>
          <pc:sldMk cId="3657835932" sldId="263"/>
        </pc:sldMkLst>
      </pc:sldChg>
      <pc:sldChg chg="addSp delSp modSp add mod ord">
        <pc:chgData name="銘輝 陳" userId="431d4a6ffdb7f395" providerId="LiveId" clId="{2B1FE0BC-E8CA-48B0-8B2B-1225118E0BA7}" dt="2023-11-19T09:17:42.789" v="332" actId="22"/>
        <pc:sldMkLst>
          <pc:docMk/>
          <pc:sldMk cId="4134993226" sldId="264"/>
        </pc:sldMkLst>
        <pc:spChg chg="add mod">
          <ac:chgData name="銘輝 陳" userId="431d4a6ffdb7f395" providerId="LiveId" clId="{2B1FE0BC-E8CA-48B0-8B2B-1225118E0BA7}" dt="2023-11-19T09:13:00.164" v="307" actId="20577"/>
          <ac:spMkLst>
            <pc:docMk/>
            <pc:sldMk cId="4134993226" sldId="264"/>
            <ac:spMk id="6" creationId="{C0ACD179-51E4-3E7B-E8B9-EE979A198560}"/>
          </ac:spMkLst>
        </pc:spChg>
        <pc:spChg chg="del">
          <ac:chgData name="銘輝 陳" userId="431d4a6ffdb7f395" providerId="LiveId" clId="{2B1FE0BC-E8CA-48B0-8B2B-1225118E0BA7}" dt="2023-11-19T08:54:43.543" v="82" actId="478"/>
          <ac:spMkLst>
            <pc:docMk/>
            <pc:sldMk cId="4134993226" sldId="264"/>
            <ac:spMk id="7" creationId="{18924E8B-33D4-F5DC-A77D-FCF1457EB1AD}"/>
          </ac:spMkLst>
        </pc:spChg>
        <pc:spChg chg="del mod">
          <ac:chgData name="銘輝 陳" userId="431d4a6ffdb7f395" providerId="LiveId" clId="{2B1FE0BC-E8CA-48B0-8B2B-1225118E0BA7}" dt="2023-11-19T08:54:44.318" v="83" actId="478"/>
          <ac:spMkLst>
            <pc:docMk/>
            <pc:sldMk cId="4134993226" sldId="264"/>
            <ac:spMk id="8" creationId="{516FAEF6-3A9E-8EA0-2B53-DE9FA0C9F975}"/>
          </ac:spMkLst>
        </pc:spChg>
        <pc:spChg chg="del">
          <ac:chgData name="銘輝 陳" userId="431d4a6ffdb7f395" providerId="LiveId" clId="{2B1FE0BC-E8CA-48B0-8B2B-1225118E0BA7}" dt="2023-11-19T08:59:38.462" v="138" actId="478"/>
          <ac:spMkLst>
            <pc:docMk/>
            <pc:sldMk cId="4134993226" sldId="264"/>
            <ac:spMk id="12" creationId="{2AAD50E0-CC87-DE27-DEFF-6DF17A12518A}"/>
          </ac:spMkLst>
        </pc:spChg>
        <pc:spChg chg="add mod">
          <ac:chgData name="銘輝 陳" userId="431d4a6ffdb7f395" providerId="LiveId" clId="{2B1FE0BC-E8CA-48B0-8B2B-1225118E0BA7}" dt="2023-11-19T09:14:40.449" v="318" actId="1076"/>
          <ac:spMkLst>
            <pc:docMk/>
            <pc:sldMk cId="4134993226" sldId="264"/>
            <ac:spMk id="13" creationId="{66487FF1-9A5C-2F2D-ADD5-8C879923DCD8}"/>
          </ac:spMkLst>
        </pc:spChg>
        <pc:spChg chg="add mod">
          <ac:chgData name="銘輝 陳" userId="431d4a6ffdb7f395" providerId="LiveId" clId="{2B1FE0BC-E8CA-48B0-8B2B-1225118E0BA7}" dt="2023-11-19T09:11:53.055" v="295" actId="14100"/>
          <ac:spMkLst>
            <pc:docMk/>
            <pc:sldMk cId="4134993226" sldId="264"/>
            <ac:spMk id="14" creationId="{47CD7666-D4EF-B2D9-0C72-ACECED254ADC}"/>
          </ac:spMkLst>
        </pc:spChg>
        <pc:spChg chg="add mod">
          <ac:chgData name="銘輝 陳" userId="431d4a6ffdb7f395" providerId="LiveId" clId="{2B1FE0BC-E8CA-48B0-8B2B-1225118E0BA7}" dt="2023-11-19T09:14:30.339" v="317" actId="1076"/>
          <ac:spMkLst>
            <pc:docMk/>
            <pc:sldMk cId="4134993226" sldId="264"/>
            <ac:spMk id="17" creationId="{11D1D9DE-BDEA-FD81-3103-F83C4F84F1C6}"/>
          </ac:spMkLst>
        </pc:spChg>
        <pc:spChg chg="add del">
          <ac:chgData name="銘輝 陳" userId="431d4a6ffdb7f395" providerId="LiveId" clId="{2B1FE0BC-E8CA-48B0-8B2B-1225118E0BA7}" dt="2023-11-19T09:17:42.789" v="332" actId="22"/>
          <ac:spMkLst>
            <pc:docMk/>
            <pc:sldMk cId="4134993226" sldId="264"/>
            <ac:spMk id="19" creationId="{1A1C6DFA-50FE-18DA-092C-DAFBE0CF3A71}"/>
          </ac:spMkLst>
        </pc:spChg>
        <pc:spChg chg="del">
          <ac:chgData name="銘輝 陳" userId="431d4a6ffdb7f395" providerId="LiveId" clId="{2B1FE0BC-E8CA-48B0-8B2B-1225118E0BA7}" dt="2023-11-19T08:59:39.632" v="139" actId="478"/>
          <ac:spMkLst>
            <pc:docMk/>
            <pc:sldMk cId="4134993226" sldId="264"/>
            <ac:spMk id="24" creationId="{53D92BB5-49B6-26BF-9266-8341114054F3}"/>
          </ac:spMkLst>
        </pc:spChg>
        <pc:picChg chg="add mod">
          <ac:chgData name="銘輝 陳" userId="431d4a6ffdb7f395" providerId="LiveId" clId="{2B1FE0BC-E8CA-48B0-8B2B-1225118E0BA7}" dt="2023-11-19T08:59:42.392" v="140" actId="14100"/>
          <ac:picMkLst>
            <pc:docMk/>
            <pc:sldMk cId="4134993226" sldId="264"/>
            <ac:picMk id="4" creationId="{E7E3BAEF-2769-B999-68A7-958B9388F021}"/>
          </ac:picMkLst>
        </pc:picChg>
        <pc:picChg chg="del mod">
          <ac:chgData name="銘輝 陳" userId="431d4a6ffdb7f395" providerId="LiveId" clId="{2B1FE0BC-E8CA-48B0-8B2B-1225118E0BA7}" dt="2023-11-19T08:54:40.336" v="79" actId="478"/>
          <ac:picMkLst>
            <pc:docMk/>
            <pc:sldMk cId="4134993226" sldId="264"/>
            <ac:picMk id="5" creationId="{B9BEF4EA-00A8-959E-A44B-A0EE0EE26EC1}"/>
          </ac:picMkLst>
        </pc:picChg>
        <pc:picChg chg="add del mod">
          <ac:chgData name="銘輝 陳" userId="431d4a6ffdb7f395" providerId="LiveId" clId="{2B1FE0BC-E8CA-48B0-8B2B-1225118E0BA7}" dt="2023-11-19T09:13:51.580" v="308" actId="478"/>
          <ac:picMkLst>
            <pc:docMk/>
            <pc:sldMk cId="4134993226" sldId="264"/>
            <ac:picMk id="9" creationId="{BFCCFA5A-220A-4A98-E914-FDC111DD774C}"/>
          </ac:picMkLst>
        </pc:picChg>
        <pc:picChg chg="del">
          <ac:chgData name="銘輝 陳" userId="431d4a6ffdb7f395" providerId="LiveId" clId="{2B1FE0BC-E8CA-48B0-8B2B-1225118E0BA7}" dt="2023-11-19T08:54:40.810" v="80" actId="478"/>
          <ac:picMkLst>
            <pc:docMk/>
            <pc:sldMk cId="4134993226" sldId="264"/>
            <ac:picMk id="11" creationId="{BA017201-B966-0153-7F1A-B652EE81650F}"/>
          </ac:picMkLst>
        </pc:picChg>
        <pc:picChg chg="add mod">
          <ac:chgData name="銘輝 陳" userId="431d4a6ffdb7f395" providerId="LiveId" clId="{2B1FE0BC-E8CA-48B0-8B2B-1225118E0BA7}" dt="2023-11-19T09:14:05.657" v="312" actId="14100"/>
          <ac:picMkLst>
            <pc:docMk/>
            <pc:sldMk cId="4134993226" sldId="264"/>
            <ac:picMk id="16" creationId="{FB22A214-1B8A-9D77-9809-14AD231F0914}"/>
          </ac:picMkLst>
        </pc:picChg>
      </pc:sldChg>
      <pc:sldChg chg="addSp delSp modSp add mod">
        <pc:chgData name="銘輝 陳" userId="431d4a6ffdb7f395" providerId="LiveId" clId="{2B1FE0BC-E8CA-48B0-8B2B-1225118E0BA7}" dt="2023-11-19T09:14:12.062" v="314" actId="1076"/>
        <pc:sldMkLst>
          <pc:docMk/>
          <pc:sldMk cId="4135977995" sldId="265"/>
        </pc:sldMkLst>
        <pc:spChg chg="add mod">
          <ac:chgData name="銘輝 陳" userId="431d4a6ffdb7f395" providerId="LiveId" clId="{2B1FE0BC-E8CA-48B0-8B2B-1225118E0BA7}" dt="2023-11-19T09:06:15.757" v="223" actId="14100"/>
          <ac:spMkLst>
            <pc:docMk/>
            <pc:sldMk cId="4135977995" sldId="265"/>
            <ac:spMk id="6" creationId="{4A3AF5E1-7588-F296-384E-C2242A0097C3}"/>
          </ac:spMkLst>
        </pc:spChg>
        <pc:spChg chg="del mod">
          <ac:chgData name="銘輝 陳" userId="431d4a6ffdb7f395" providerId="LiveId" clId="{2B1FE0BC-E8CA-48B0-8B2B-1225118E0BA7}" dt="2023-11-19T08:55:35.924" v="97" actId="478"/>
          <ac:spMkLst>
            <pc:docMk/>
            <pc:sldMk cId="4135977995" sldId="265"/>
            <ac:spMk id="8" creationId="{516FAEF6-3A9E-8EA0-2B53-DE9FA0C9F975}"/>
          </ac:spMkLst>
        </pc:spChg>
        <pc:spChg chg="del">
          <ac:chgData name="銘輝 陳" userId="431d4a6ffdb7f395" providerId="LiveId" clId="{2B1FE0BC-E8CA-48B0-8B2B-1225118E0BA7}" dt="2023-11-19T08:55:37.403" v="98" actId="478"/>
          <ac:spMkLst>
            <pc:docMk/>
            <pc:sldMk cId="4135977995" sldId="265"/>
            <ac:spMk id="12" creationId="{2AAD50E0-CC87-DE27-DEFF-6DF17A12518A}"/>
          </ac:spMkLst>
        </pc:spChg>
        <pc:spChg chg="add del mod">
          <ac:chgData name="銘輝 陳" userId="431d4a6ffdb7f395" providerId="LiveId" clId="{2B1FE0BC-E8CA-48B0-8B2B-1225118E0BA7}" dt="2023-11-19T09:06:26.845" v="225" actId="21"/>
          <ac:spMkLst>
            <pc:docMk/>
            <pc:sldMk cId="4135977995" sldId="265"/>
            <ac:spMk id="13" creationId="{870870A5-D835-E3C7-1E02-7147E4158361}"/>
          </ac:spMkLst>
        </pc:spChg>
        <pc:spChg chg="add mod">
          <ac:chgData name="銘輝 陳" userId="431d4a6ffdb7f395" providerId="LiveId" clId="{2B1FE0BC-E8CA-48B0-8B2B-1225118E0BA7}" dt="2023-11-19T09:06:52.475" v="243" actId="1076"/>
          <ac:spMkLst>
            <pc:docMk/>
            <pc:sldMk cId="4135977995" sldId="265"/>
            <ac:spMk id="14" creationId="{3A3BC6B1-382B-FE52-DAF7-58A1C43626DA}"/>
          </ac:spMkLst>
        </pc:spChg>
        <pc:spChg chg="add mod">
          <ac:chgData name="銘輝 陳" userId="431d4a6ffdb7f395" providerId="LiveId" clId="{2B1FE0BC-E8CA-48B0-8B2B-1225118E0BA7}" dt="2023-11-19T09:09:50.295" v="273" actId="14100"/>
          <ac:spMkLst>
            <pc:docMk/>
            <pc:sldMk cId="4135977995" sldId="265"/>
            <ac:spMk id="15" creationId="{B0792C46-5F57-C991-CF53-29F0E5E8F9A2}"/>
          </ac:spMkLst>
        </pc:spChg>
        <pc:spChg chg="add mod">
          <ac:chgData name="銘輝 陳" userId="431d4a6ffdb7f395" providerId="LiveId" clId="{2B1FE0BC-E8CA-48B0-8B2B-1225118E0BA7}" dt="2023-11-19T09:09:45.585" v="272" actId="14100"/>
          <ac:spMkLst>
            <pc:docMk/>
            <pc:sldMk cId="4135977995" sldId="265"/>
            <ac:spMk id="17" creationId="{397459AD-3A24-BE24-1607-AED91E1AEA3F}"/>
          </ac:spMkLst>
        </pc:spChg>
        <pc:spChg chg="add mod">
          <ac:chgData name="銘輝 陳" userId="431d4a6ffdb7f395" providerId="LiveId" clId="{2B1FE0BC-E8CA-48B0-8B2B-1225118E0BA7}" dt="2023-11-19T09:14:12.062" v="314" actId="1076"/>
          <ac:spMkLst>
            <pc:docMk/>
            <pc:sldMk cId="4135977995" sldId="265"/>
            <ac:spMk id="18" creationId="{9565C376-3A2B-EE49-AFB9-E92021DABA44}"/>
          </ac:spMkLst>
        </pc:spChg>
        <pc:spChg chg="del">
          <ac:chgData name="銘輝 陳" userId="431d4a6ffdb7f395" providerId="LiveId" clId="{2B1FE0BC-E8CA-48B0-8B2B-1225118E0BA7}" dt="2023-11-19T08:55:38.678" v="99" actId="478"/>
          <ac:spMkLst>
            <pc:docMk/>
            <pc:sldMk cId="4135977995" sldId="265"/>
            <ac:spMk id="24" creationId="{53D92BB5-49B6-26BF-9266-8341114054F3}"/>
          </ac:spMkLst>
        </pc:spChg>
        <pc:picChg chg="add mod">
          <ac:chgData name="銘輝 陳" userId="431d4a6ffdb7f395" providerId="LiveId" clId="{2B1FE0BC-E8CA-48B0-8B2B-1225118E0BA7}" dt="2023-11-19T08:56:12.362" v="104" actId="1076"/>
          <ac:picMkLst>
            <pc:docMk/>
            <pc:sldMk cId="4135977995" sldId="265"/>
            <ac:picMk id="4" creationId="{C698C835-F48A-5029-E250-95E6601FC152}"/>
          </ac:picMkLst>
        </pc:picChg>
        <pc:picChg chg="del">
          <ac:chgData name="銘輝 陳" userId="431d4a6ffdb7f395" providerId="LiveId" clId="{2B1FE0BC-E8CA-48B0-8B2B-1225118E0BA7}" dt="2023-11-19T08:55:05.565" v="85" actId="478"/>
          <ac:picMkLst>
            <pc:docMk/>
            <pc:sldMk cId="4135977995" sldId="265"/>
            <ac:picMk id="5" creationId="{B9BEF4EA-00A8-959E-A44B-A0EE0EE26EC1}"/>
          </ac:picMkLst>
        </pc:picChg>
        <pc:picChg chg="add mod">
          <ac:chgData name="銘輝 陳" userId="431d4a6ffdb7f395" providerId="LiveId" clId="{2B1FE0BC-E8CA-48B0-8B2B-1225118E0BA7}" dt="2023-11-19T09:06:48.837" v="242" actId="14100"/>
          <ac:picMkLst>
            <pc:docMk/>
            <pc:sldMk cId="4135977995" sldId="265"/>
            <ac:picMk id="10" creationId="{F7ABD1D9-AA2B-32F1-D4EF-CC1524CC550E}"/>
          </ac:picMkLst>
        </pc:picChg>
        <pc:picChg chg="del">
          <ac:chgData name="銘輝 陳" userId="431d4a6ffdb7f395" providerId="LiveId" clId="{2B1FE0BC-E8CA-48B0-8B2B-1225118E0BA7}" dt="2023-11-19T08:55:34.460" v="96" actId="478"/>
          <ac:picMkLst>
            <pc:docMk/>
            <pc:sldMk cId="4135977995" sldId="265"/>
            <ac:picMk id="11" creationId="{BA017201-B966-0153-7F1A-B652EE81650F}"/>
          </ac:picMkLst>
        </pc:picChg>
        <pc:picChg chg="add del mod">
          <ac:chgData name="銘輝 陳" userId="431d4a6ffdb7f395" providerId="LiveId" clId="{2B1FE0BC-E8CA-48B0-8B2B-1225118E0BA7}" dt="2023-11-19T09:09:30.401" v="266"/>
          <ac:picMkLst>
            <pc:docMk/>
            <pc:sldMk cId="4135977995" sldId="265"/>
            <ac:picMk id="16" creationId="{B2C4CB4A-09FE-2864-66C1-3FF15F5CFA77}"/>
          </ac:picMkLst>
        </pc:picChg>
      </pc:sldChg>
      <pc:sldChg chg="new del">
        <pc:chgData name="銘輝 陳" userId="431d4a6ffdb7f395" providerId="LiveId" clId="{2B1FE0BC-E8CA-48B0-8B2B-1225118E0BA7}" dt="2023-11-19T09:19:25.453" v="341" actId="2696"/>
        <pc:sldMkLst>
          <pc:docMk/>
          <pc:sldMk cId="300914879" sldId="266"/>
        </pc:sldMkLst>
      </pc:sldChg>
      <pc:sldChg chg="addSp delSp modSp add mod ord">
        <pc:chgData name="銘輝 陳" userId="431d4a6ffdb7f395" providerId="LiveId" clId="{2B1FE0BC-E8CA-48B0-8B2B-1225118E0BA7}" dt="2023-11-19T10:18:50.569" v="527"/>
        <pc:sldMkLst>
          <pc:docMk/>
          <pc:sldMk cId="2956159533" sldId="267"/>
        </pc:sldMkLst>
        <pc:spChg chg="mod">
          <ac:chgData name="銘輝 陳" userId="431d4a6ffdb7f395" providerId="LiveId" clId="{2B1FE0BC-E8CA-48B0-8B2B-1225118E0BA7}" dt="2023-11-19T10:18:50.569" v="527"/>
          <ac:spMkLst>
            <pc:docMk/>
            <pc:sldMk cId="2956159533" sldId="267"/>
            <ac:spMk id="2" creationId="{3E85B54B-9C2D-A115-6009-5690C06C2028}"/>
          </ac:spMkLst>
        </pc:spChg>
        <pc:spChg chg="add del mod">
          <ac:chgData name="銘輝 陳" userId="431d4a6ffdb7f395" providerId="LiveId" clId="{2B1FE0BC-E8CA-48B0-8B2B-1225118E0BA7}" dt="2023-11-19T10:05:09.705" v="393" actId="478"/>
          <ac:spMkLst>
            <pc:docMk/>
            <pc:sldMk cId="2956159533" sldId="267"/>
            <ac:spMk id="5" creationId="{76E5F5FC-DE87-51A1-38C2-10EFC26B78F0}"/>
          </ac:spMkLst>
        </pc:spChg>
        <pc:spChg chg="del">
          <ac:chgData name="銘輝 陳" userId="431d4a6ffdb7f395" providerId="LiveId" clId="{2B1FE0BC-E8CA-48B0-8B2B-1225118E0BA7}" dt="2023-11-19T09:18:01.711" v="337" actId="478"/>
          <ac:spMkLst>
            <pc:docMk/>
            <pc:sldMk cId="2956159533" sldId="267"/>
            <ac:spMk id="6" creationId="{C0ACD179-51E4-3E7B-E8B9-EE979A198560}"/>
          </ac:spMkLst>
        </pc:spChg>
        <pc:spChg chg="add del">
          <ac:chgData name="銘輝 陳" userId="431d4a6ffdb7f395" providerId="LiveId" clId="{2B1FE0BC-E8CA-48B0-8B2B-1225118E0BA7}" dt="2023-11-19T09:49:13.195" v="345" actId="478"/>
          <ac:spMkLst>
            <pc:docMk/>
            <pc:sldMk cId="2956159533" sldId="267"/>
            <ac:spMk id="8" creationId="{01C8D3FF-9C6E-5247-DD7F-4C2F9BC49387}"/>
          </ac:spMkLst>
        </pc:spChg>
        <pc:spChg chg="add del mod">
          <ac:chgData name="銘輝 陳" userId="431d4a6ffdb7f395" providerId="LiveId" clId="{2B1FE0BC-E8CA-48B0-8B2B-1225118E0BA7}" dt="2023-11-19T10:04:56.247" v="386" actId="478"/>
          <ac:spMkLst>
            <pc:docMk/>
            <pc:sldMk cId="2956159533" sldId="267"/>
            <ac:spMk id="10" creationId="{969294A9-6CCD-081F-B377-DE4947068E15}"/>
          </ac:spMkLst>
        </pc:spChg>
        <pc:spChg chg="del mod">
          <ac:chgData name="銘輝 陳" userId="431d4a6ffdb7f395" providerId="LiveId" clId="{2B1FE0BC-E8CA-48B0-8B2B-1225118E0BA7}" dt="2023-11-19T09:50:05.752" v="354" actId="478"/>
          <ac:spMkLst>
            <pc:docMk/>
            <pc:sldMk cId="2956159533" sldId="267"/>
            <ac:spMk id="13" creationId="{66487FF1-9A5C-2F2D-ADD5-8C879923DCD8}"/>
          </ac:spMkLst>
        </pc:spChg>
        <pc:spChg chg="del">
          <ac:chgData name="銘輝 陳" userId="431d4a6ffdb7f395" providerId="LiveId" clId="{2B1FE0BC-E8CA-48B0-8B2B-1225118E0BA7}" dt="2023-11-19T09:18:02.699" v="338" actId="478"/>
          <ac:spMkLst>
            <pc:docMk/>
            <pc:sldMk cId="2956159533" sldId="267"/>
            <ac:spMk id="14" creationId="{47CD7666-D4EF-B2D9-0C72-ACECED254ADC}"/>
          </ac:spMkLst>
        </pc:spChg>
        <pc:spChg chg="del">
          <ac:chgData name="銘輝 陳" userId="431d4a6ffdb7f395" providerId="LiveId" clId="{2B1FE0BC-E8CA-48B0-8B2B-1225118E0BA7}" dt="2023-11-19T09:18:03.599" v="339" actId="478"/>
          <ac:spMkLst>
            <pc:docMk/>
            <pc:sldMk cId="2956159533" sldId="267"/>
            <ac:spMk id="17" creationId="{11D1D9DE-BDEA-FD81-3103-F83C4F84F1C6}"/>
          </ac:spMkLst>
        </pc:spChg>
        <pc:spChg chg="add del mod">
          <ac:chgData name="銘輝 陳" userId="431d4a6ffdb7f395" providerId="LiveId" clId="{2B1FE0BC-E8CA-48B0-8B2B-1225118E0BA7}" dt="2023-11-19T10:04:59.415" v="390" actId="478"/>
          <ac:spMkLst>
            <pc:docMk/>
            <pc:sldMk cId="2956159533" sldId="267"/>
            <ac:spMk id="18" creationId="{B26B443F-CD26-77A3-9689-6629512FC196}"/>
          </ac:spMkLst>
        </pc:spChg>
        <pc:spChg chg="add mod">
          <ac:chgData name="銘輝 陳" userId="431d4a6ffdb7f395" providerId="LiveId" clId="{2B1FE0BC-E8CA-48B0-8B2B-1225118E0BA7}" dt="2023-11-19T10:07:25.132" v="412" actId="208"/>
          <ac:spMkLst>
            <pc:docMk/>
            <pc:sldMk cId="2956159533" sldId="267"/>
            <ac:spMk id="23" creationId="{5FF556B1-6CED-5DF2-B334-716F1270ADC5}"/>
          </ac:spMkLst>
        </pc:spChg>
        <pc:picChg chg="del">
          <ac:chgData name="銘輝 陳" userId="431d4a6ffdb7f395" providerId="LiveId" clId="{2B1FE0BC-E8CA-48B0-8B2B-1225118E0BA7}" dt="2023-11-19T09:17:58.429" v="335" actId="478"/>
          <ac:picMkLst>
            <pc:docMk/>
            <pc:sldMk cId="2956159533" sldId="267"/>
            <ac:picMk id="4" creationId="{E7E3BAEF-2769-B999-68A7-958B9388F021}"/>
          </ac:picMkLst>
        </pc:picChg>
        <pc:picChg chg="add del mod">
          <ac:chgData name="銘輝 陳" userId="431d4a6ffdb7f395" providerId="LiveId" clId="{2B1FE0BC-E8CA-48B0-8B2B-1225118E0BA7}" dt="2023-11-19T10:04:57.587" v="388" actId="478"/>
          <ac:picMkLst>
            <pc:docMk/>
            <pc:sldMk cId="2956159533" sldId="267"/>
            <ac:picMk id="12" creationId="{FA10329C-A407-DE75-93E4-3A035DB8C1B9}"/>
          </ac:picMkLst>
        </pc:picChg>
        <pc:picChg chg="del">
          <ac:chgData name="銘輝 陳" userId="431d4a6ffdb7f395" providerId="LiveId" clId="{2B1FE0BC-E8CA-48B0-8B2B-1225118E0BA7}" dt="2023-11-19T09:17:59.432" v="336" actId="478"/>
          <ac:picMkLst>
            <pc:docMk/>
            <pc:sldMk cId="2956159533" sldId="267"/>
            <ac:picMk id="16" creationId="{FB22A214-1B8A-9D77-9809-14AD231F0914}"/>
          </ac:picMkLst>
        </pc:picChg>
        <pc:picChg chg="add del mod">
          <ac:chgData name="銘輝 陳" userId="431d4a6ffdb7f395" providerId="LiveId" clId="{2B1FE0BC-E8CA-48B0-8B2B-1225118E0BA7}" dt="2023-11-19T10:05:35.300" v="396" actId="478"/>
          <ac:picMkLst>
            <pc:docMk/>
            <pc:sldMk cId="2956159533" sldId="267"/>
            <ac:picMk id="20" creationId="{14FD8A50-A90F-9A79-59D1-E3BE7D8D8452}"/>
          </ac:picMkLst>
        </pc:picChg>
        <pc:picChg chg="add mod">
          <ac:chgData name="銘輝 陳" userId="431d4a6ffdb7f395" providerId="LiveId" clId="{2B1FE0BC-E8CA-48B0-8B2B-1225118E0BA7}" dt="2023-11-19T10:05:55.240" v="401" actId="14100"/>
          <ac:picMkLst>
            <pc:docMk/>
            <pc:sldMk cId="2956159533" sldId="267"/>
            <ac:picMk id="22" creationId="{98B09F48-FA17-05E2-A62F-D8BF88C81272}"/>
          </ac:picMkLst>
        </pc:picChg>
      </pc:sldChg>
      <pc:sldChg chg="add del">
        <pc:chgData name="銘輝 陳" userId="431d4a6ffdb7f395" providerId="LiveId" clId="{2B1FE0BC-E8CA-48B0-8B2B-1225118E0BA7}" dt="2023-11-19T16:24:05.489" v="618" actId="2696"/>
        <pc:sldMkLst>
          <pc:docMk/>
          <pc:sldMk cId="3885405611" sldId="268"/>
        </pc:sldMkLst>
      </pc:sldChg>
      <pc:sldChg chg="add del">
        <pc:chgData name="銘輝 陳" userId="431d4a6ffdb7f395" providerId="LiveId" clId="{2B1FE0BC-E8CA-48B0-8B2B-1225118E0BA7}" dt="2023-11-19T16:24:02.676" v="617" actId="2696"/>
        <pc:sldMkLst>
          <pc:docMk/>
          <pc:sldMk cId="1100048581" sldId="269"/>
        </pc:sldMkLst>
      </pc:sldChg>
      <pc:sldChg chg="addSp delSp modSp add mod ord">
        <pc:chgData name="銘輝 陳" userId="431d4a6ffdb7f395" providerId="LiveId" clId="{2B1FE0BC-E8CA-48B0-8B2B-1225118E0BA7}" dt="2023-11-19T10:27:14.118" v="582" actId="113"/>
        <pc:sldMkLst>
          <pc:docMk/>
          <pc:sldMk cId="2427625437" sldId="270"/>
        </pc:sldMkLst>
        <pc:spChg chg="mod">
          <ac:chgData name="銘輝 陳" userId="431d4a6ffdb7f395" providerId="LiveId" clId="{2B1FE0BC-E8CA-48B0-8B2B-1225118E0BA7}" dt="2023-11-19T10:18:35.890" v="526" actId="403"/>
          <ac:spMkLst>
            <pc:docMk/>
            <pc:sldMk cId="2427625437" sldId="270"/>
            <ac:spMk id="2" creationId="{3E85B54B-9C2D-A115-6009-5690C06C2028}"/>
          </ac:spMkLst>
        </pc:spChg>
        <pc:spChg chg="add del mod">
          <ac:chgData name="銘輝 陳" userId="431d4a6ffdb7f395" providerId="LiveId" clId="{2B1FE0BC-E8CA-48B0-8B2B-1225118E0BA7}" dt="2023-11-19T10:08:30.415" v="419" actId="478"/>
          <ac:spMkLst>
            <pc:docMk/>
            <pc:sldMk cId="2427625437" sldId="270"/>
            <ac:spMk id="4" creationId="{639100CA-8D1D-3372-011B-2B62C6F5D0BA}"/>
          </ac:spMkLst>
        </pc:spChg>
        <pc:spChg chg="add mod">
          <ac:chgData name="銘輝 陳" userId="431d4a6ffdb7f395" providerId="LiveId" clId="{2B1FE0BC-E8CA-48B0-8B2B-1225118E0BA7}" dt="2023-11-19T10:24:50.161" v="562" actId="255"/>
          <ac:spMkLst>
            <pc:docMk/>
            <pc:sldMk cId="2427625437" sldId="270"/>
            <ac:spMk id="6" creationId="{FBA98BB9-92F9-44BA-3D60-FF5AED31AC79}"/>
          </ac:spMkLst>
        </pc:spChg>
        <pc:spChg chg="add mod">
          <ac:chgData name="銘輝 陳" userId="431d4a6ffdb7f395" providerId="LiveId" clId="{2B1FE0BC-E8CA-48B0-8B2B-1225118E0BA7}" dt="2023-11-19T10:19:14.246" v="529" actId="2711"/>
          <ac:spMkLst>
            <pc:docMk/>
            <pc:sldMk cId="2427625437" sldId="270"/>
            <ac:spMk id="8" creationId="{4352AF93-3D10-3D01-6F25-1585404C1E46}"/>
          </ac:spMkLst>
        </pc:spChg>
        <pc:spChg chg="add del mod">
          <ac:chgData name="銘輝 陳" userId="431d4a6ffdb7f395" providerId="LiveId" clId="{2B1FE0BC-E8CA-48B0-8B2B-1225118E0BA7}" dt="2023-11-19T10:10:26.723" v="437" actId="478"/>
          <ac:spMkLst>
            <pc:docMk/>
            <pc:sldMk cId="2427625437" sldId="270"/>
            <ac:spMk id="10" creationId="{D5260E47-8FA8-27FB-DB3E-107C981A1511}"/>
          </ac:spMkLst>
        </pc:spChg>
        <pc:spChg chg="add mod">
          <ac:chgData name="銘輝 陳" userId="431d4a6ffdb7f395" providerId="LiveId" clId="{2B1FE0BC-E8CA-48B0-8B2B-1225118E0BA7}" dt="2023-11-19T10:19:19.354" v="530" actId="2711"/>
          <ac:spMkLst>
            <pc:docMk/>
            <pc:sldMk cId="2427625437" sldId="270"/>
            <ac:spMk id="16" creationId="{4895F45C-80C9-B28D-5A67-7AFF0F46FFBE}"/>
          </ac:spMkLst>
        </pc:spChg>
        <pc:spChg chg="del">
          <ac:chgData name="銘輝 陳" userId="431d4a6ffdb7f395" providerId="LiveId" clId="{2B1FE0BC-E8CA-48B0-8B2B-1225118E0BA7}" dt="2023-11-19T10:07:57.116" v="415" actId="478"/>
          <ac:spMkLst>
            <pc:docMk/>
            <pc:sldMk cId="2427625437" sldId="270"/>
            <ac:spMk id="23" creationId="{5FF556B1-6CED-5DF2-B334-716F1270ADC5}"/>
          </ac:spMkLst>
        </pc:spChg>
        <pc:spChg chg="add del mod">
          <ac:chgData name="銘輝 陳" userId="431d4a6ffdb7f395" providerId="LiveId" clId="{2B1FE0BC-E8CA-48B0-8B2B-1225118E0BA7}" dt="2023-11-19T10:24:20.871" v="559" actId="478"/>
          <ac:spMkLst>
            <pc:docMk/>
            <pc:sldMk cId="2427625437" sldId="270"/>
            <ac:spMk id="28" creationId="{9A9C6B1D-05DB-EDCD-1B68-BACA18D13DCB}"/>
          </ac:spMkLst>
        </pc:spChg>
        <pc:spChg chg="add mod">
          <ac:chgData name="銘輝 陳" userId="431d4a6ffdb7f395" providerId="LiveId" clId="{2B1FE0BC-E8CA-48B0-8B2B-1225118E0BA7}" dt="2023-11-19T10:27:14.118" v="582" actId="113"/>
          <ac:spMkLst>
            <pc:docMk/>
            <pc:sldMk cId="2427625437" sldId="270"/>
            <ac:spMk id="30" creationId="{C3CA1861-3BBE-AD46-F084-D7E096DC26EB}"/>
          </ac:spMkLst>
        </pc:spChg>
        <pc:picChg chg="add del mod">
          <ac:chgData name="銘輝 陳" userId="431d4a6ffdb7f395" providerId="LiveId" clId="{2B1FE0BC-E8CA-48B0-8B2B-1225118E0BA7}" dt="2023-11-19T10:14:19.721" v="468" actId="478"/>
          <ac:picMkLst>
            <pc:docMk/>
            <pc:sldMk cId="2427625437" sldId="270"/>
            <ac:picMk id="12" creationId="{E9B933F8-80BC-0E97-FE57-F9DAE842184E}"/>
          </ac:picMkLst>
        </pc:picChg>
        <pc:picChg chg="add mod">
          <ac:chgData name="銘輝 陳" userId="431d4a6ffdb7f395" providerId="LiveId" clId="{2B1FE0BC-E8CA-48B0-8B2B-1225118E0BA7}" dt="2023-11-19T10:24:04.896" v="555" actId="1076"/>
          <ac:picMkLst>
            <pc:docMk/>
            <pc:sldMk cId="2427625437" sldId="270"/>
            <ac:picMk id="14" creationId="{B0CED582-1CD5-D733-5724-49762EB85922}"/>
          </ac:picMkLst>
        </pc:picChg>
        <pc:picChg chg="add mod">
          <ac:chgData name="銘輝 陳" userId="431d4a6ffdb7f395" providerId="LiveId" clId="{2B1FE0BC-E8CA-48B0-8B2B-1225118E0BA7}" dt="2023-11-19T10:16:23.479" v="504" actId="1076"/>
          <ac:picMkLst>
            <pc:docMk/>
            <pc:sldMk cId="2427625437" sldId="270"/>
            <ac:picMk id="18" creationId="{2C92C0DE-E4D1-DEBF-415A-D79C80936C4A}"/>
          </ac:picMkLst>
        </pc:picChg>
        <pc:picChg chg="add del">
          <ac:chgData name="銘輝 陳" userId="431d4a6ffdb7f395" providerId="LiveId" clId="{2B1FE0BC-E8CA-48B0-8B2B-1225118E0BA7}" dt="2023-11-19T10:14:27.942" v="473" actId="478"/>
          <ac:picMkLst>
            <pc:docMk/>
            <pc:sldMk cId="2427625437" sldId="270"/>
            <ac:picMk id="20" creationId="{3BB715A2-38E0-94EF-286A-347FCEF2DDAA}"/>
          </ac:picMkLst>
        </pc:picChg>
        <pc:picChg chg="del">
          <ac:chgData name="銘輝 陳" userId="431d4a6ffdb7f395" providerId="LiveId" clId="{2B1FE0BC-E8CA-48B0-8B2B-1225118E0BA7}" dt="2023-11-19T10:07:55.952" v="414" actId="478"/>
          <ac:picMkLst>
            <pc:docMk/>
            <pc:sldMk cId="2427625437" sldId="270"/>
            <ac:picMk id="22" creationId="{98B09F48-FA17-05E2-A62F-D8BF88C81272}"/>
          </ac:picMkLst>
        </pc:picChg>
        <pc:picChg chg="add del mod">
          <ac:chgData name="銘輝 陳" userId="431d4a6ffdb7f395" providerId="LiveId" clId="{2B1FE0BC-E8CA-48B0-8B2B-1225118E0BA7}" dt="2023-11-19T10:15:14.259" v="487" actId="478"/>
          <ac:picMkLst>
            <pc:docMk/>
            <pc:sldMk cId="2427625437" sldId="270"/>
            <ac:picMk id="24" creationId="{450908BE-9A32-424E-7765-DFF4718DA307}"/>
          </ac:picMkLst>
        </pc:picChg>
        <pc:picChg chg="add mod">
          <ac:chgData name="銘輝 陳" userId="431d4a6ffdb7f395" providerId="LiveId" clId="{2B1FE0BC-E8CA-48B0-8B2B-1225118E0BA7}" dt="2023-11-19T10:16:27.082" v="505" actId="14100"/>
          <ac:picMkLst>
            <pc:docMk/>
            <pc:sldMk cId="2427625437" sldId="270"/>
            <ac:picMk id="26" creationId="{44F45E2B-B717-3E7F-BEBD-A27E2078C92A}"/>
          </ac:picMkLst>
        </pc:picChg>
      </pc:sldChg>
      <pc:sldChg chg="addSp delSp modSp add mod ord">
        <pc:chgData name="銘輝 陳" userId="431d4a6ffdb7f395" providerId="LiveId" clId="{2B1FE0BC-E8CA-48B0-8B2B-1225118E0BA7}" dt="2023-11-19T10:27:35.863" v="584" actId="2711"/>
        <pc:sldMkLst>
          <pc:docMk/>
          <pc:sldMk cId="2322010285" sldId="271"/>
        </pc:sldMkLst>
        <pc:spChg chg="add mod">
          <ac:chgData name="銘輝 陳" userId="431d4a6ffdb7f395" providerId="LiveId" clId="{2B1FE0BC-E8CA-48B0-8B2B-1225118E0BA7}" dt="2023-11-19T10:27:35.863" v="584" actId="2711"/>
          <ac:spMkLst>
            <pc:docMk/>
            <pc:sldMk cId="2322010285" sldId="271"/>
            <ac:spMk id="4" creationId="{72BA5E38-396E-4E89-0D55-0E1FF54CFF41}"/>
          </ac:spMkLst>
        </pc:spChg>
        <pc:spChg chg="mod">
          <ac:chgData name="銘輝 陳" userId="431d4a6ffdb7f395" providerId="LiveId" clId="{2B1FE0BC-E8CA-48B0-8B2B-1225118E0BA7}" dt="2023-11-19T10:22:25.906" v="537" actId="20577"/>
          <ac:spMkLst>
            <pc:docMk/>
            <pc:sldMk cId="2322010285" sldId="271"/>
            <ac:spMk id="6" creationId="{FBA98BB9-92F9-44BA-3D60-FF5AED31AC79}"/>
          </ac:spMkLst>
        </pc:spChg>
        <pc:spChg chg="mod">
          <ac:chgData name="銘輝 陳" userId="431d4a6ffdb7f395" providerId="LiveId" clId="{2B1FE0BC-E8CA-48B0-8B2B-1225118E0BA7}" dt="2023-11-19T10:22:35.910" v="538"/>
          <ac:spMkLst>
            <pc:docMk/>
            <pc:sldMk cId="2322010285" sldId="271"/>
            <ac:spMk id="8" creationId="{4352AF93-3D10-3D01-6F25-1585404C1E46}"/>
          </ac:spMkLst>
        </pc:spChg>
        <pc:spChg chg="mod">
          <ac:chgData name="銘輝 陳" userId="431d4a6ffdb7f395" providerId="LiveId" clId="{2B1FE0BC-E8CA-48B0-8B2B-1225118E0BA7}" dt="2023-11-19T10:23:11.492" v="546"/>
          <ac:spMkLst>
            <pc:docMk/>
            <pc:sldMk cId="2322010285" sldId="271"/>
            <ac:spMk id="16" creationId="{4895F45C-80C9-B28D-5A67-7AFF0F46FFBE}"/>
          </ac:spMkLst>
        </pc:spChg>
        <pc:picChg chg="add mod">
          <ac:chgData name="銘輝 陳" userId="431d4a6ffdb7f395" providerId="LiveId" clId="{2B1FE0BC-E8CA-48B0-8B2B-1225118E0BA7}" dt="2023-11-19T10:23:45.179" v="553" actId="1076"/>
          <ac:picMkLst>
            <pc:docMk/>
            <pc:sldMk cId="2322010285" sldId="271"/>
            <ac:picMk id="7" creationId="{8F98AAEC-3C55-75DB-8CB5-F876AD6EF4F3}"/>
          </ac:picMkLst>
        </pc:picChg>
        <pc:picChg chg="add mod">
          <ac:chgData name="銘輝 陳" userId="431d4a6ffdb7f395" providerId="LiveId" clId="{2B1FE0BC-E8CA-48B0-8B2B-1225118E0BA7}" dt="2023-11-19T10:26:03.053" v="570" actId="14100"/>
          <ac:picMkLst>
            <pc:docMk/>
            <pc:sldMk cId="2322010285" sldId="271"/>
            <ac:picMk id="10" creationId="{CBAE3516-8432-0A99-0E80-89542E81CB30}"/>
          </ac:picMkLst>
        </pc:picChg>
        <pc:picChg chg="add mod">
          <ac:chgData name="銘輝 陳" userId="431d4a6ffdb7f395" providerId="LiveId" clId="{2B1FE0BC-E8CA-48B0-8B2B-1225118E0BA7}" dt="2023-11-19T10:26:40.546" v="578" actId="14100"/>
          <ac:picMkLst>
            <pc:docMk/>
            <pc:sldMk cId="2322010285" sldId="271"/>
            <ac:picMk id="12" creationId="{E3CE36AD-7CCC-305D-246C-C9FFC03115EE}"/>
          </ac:picMkLst>
        </pc:picChg>
        <pc:picChg chg="del mod">
          <ac:chgData name="銘輝 陳" userId="431d4a6ffdb7f395" providerId="LiveId" clId="{2B1FE0BC-E8CA-48B0-8B2B-1225118E0BA7}" dt="2023-11-19T10:23:27.711" v="550" actId="478"/>
          <ac:picMkLst>
            <pc:docMk/>
            <pc:sldMk cId="2322010285" sldId="271"/>
            <ac:picMk id="14" creationId="{B0CED582-1CD5-D733-5724-49762EB85922}"/>
          </ac:picMkLst>
        </pc:picChg>
        <pc:picChg chg="del mod">
          <ac:chgData name="銘輝 陳" userId="431d4a6ffdb7f395" providerId="LiveId" clId="{2B1FE0BC-E8CA-48B0-8B2B-1225118E0BA7}" dt="2023-11-19T10:25:54.392" v="566" actId="478"/>
          <ac:picMkLst>
            <pc:docMk/>
            <pc:sldMk cId="2322010285" sldId="271"/>
            <ac:picMk id="18" creationId="{2C92C0DE-E4D1-DEBF-415A-D79C80936C4A}"/>
          </ac:picMkLst>
        </pc:picChg>
        <pc:picChg chg="del">
          <ac:chgData name="銘輝 陳" userId="431d4a6ffdb7f395" providerId="LiveId" clId="{2B1FE0BC-E8CA-48B0-8B2B-1225118E0BA7}" dt="2023-11-19T10:26:28.325" v="571" actId="478"/>
          <ac:picMkLst>
            <pc:docMk/>
            <pc:sldMk cId="2322010285" sldId="271"/>
            <ac:picMk id="26" creationId="{44F45E2B-B717-3E7F-BEBD-A27E2078C92A}"/>
          </ac:picMkLst>
        </pc:picChg>
      </pc:sldChg>
      <pc:sldChg chg="add">
        <pc:chgData name="銘輝 陳" userId="431d4a6ffdb7f395" providerId="LiveId" clId="{2B1FE0BC-E8CA-48B0-8B2B-1225118E0BA7}" dt="2023-11-19T10:28:59.544" v="585"/>
        <pc:sldMkLst>
          <pc:docMk/>
          <pc:sldMk cId="1527025963" sldId="272"/>
        </pc:sldMkLst>
      </pc:sldChg>
      <pc:sldChg chg="addSp delSp modSp add mod">
        <pc:chgData name="銘輝 陳" userId="431d4a6ffdb7f395" providerId="LiveId" clId="{2B1FE0BC-E8CA-48B0-8B2B-1225118E0BA7}" dt="2023-11-19T10:35:11.789" v="616" actId="20577"/>
        <pc:sldMkLst>
          <pc:docMk/>
          <pc:sldMk cId="2931677250" sldId="273"/>
        </pc:sldMkLst>
        <pc:spChg chg="mod">
          <ac:chgData name="銘輝 陳" userId="431d4a6ffdb7f395" providerId="LiveId" clId="{2B1FE0BC-E8CA-48B0-8B2B-1225118E0BA7}" dt="2023-11-19T10:35:11.789" v="616" actId="20577"/>
          <ac:spMkLst>
            <pc:docMk/>
            <pc:sldMk cId="2931677250" sldId="273"/>
            <ac:spMk id="6" creationId="{FBA98BB9-92F9-44BA-3D60-FF5AED31AC79}"/>
          </ac:spMkLst>
        </pc:spChg>
        <pc:spChg chg="mod">
          <ac:chgData name="銘輝 陳" userId="431d4a6ffdb7f395" providerId="LiveId" clId="{2B1FE0BC-E8CA-48B0-8B2B-1225118E0BA7}" dt="2023-11-19T10:31:22.034" v="592"/>
          <ac:spMkLst>
            <pc:docMk/>
            <pc:sldMk cId="2931677250" sldId="273"/>
            <ac:spMk id="8" creationId="{4352AF93-3D10-3D01-6F25-1585404C1E46}"/>
          </ac:spMkLst>
        </pc:spChg>
        <pc:spChg chg="mod">
          <ac:chgData name="銘輝 陳" userId="431d4a6ffdb7f395" providerId="LiveId" clId="{2B1FE0BC-E8CA-48B0-8B2B-1225118E0BA7}" dt="2023-11-19T10:34:28.074" v="614" actId="20577"/>
          <ac:spMkLst>
            <pc:docMk/>
            <pc:sldMk cId="2931677250" sldId="273"/>
            <ac:spMk id="16" creationId="{4895F45C-80C9-B28D-5A67-7AFF0F46FFBE}"/>
          </ac:spMkLst>
        </pc:spChg>
        <pc:spChg chg="del">
          <ac:chgData name="銘輝 陳" userId="431d4a6ffdb7f395" providerId="LiveId" clId="{2B1FE0BC-E8CA-48B0-8B2B-1225118E0BA7}" dt="2023-11-19T10:31:58.241" v="597" actId="478"/>
          <ac:spMkLst>
            <pc:docMk/>
            <pc:sldMk cId="2931677250" sldId="273"/>
            <ac:spMk id="30" creationId="{C3CA1861-3BBE-AD46-F084-D7E096DC26EB}"/>
          </ac:spMkLst>
        </pc:spChg>
        <pc:picChg chg="add mod">
          <ac:chgData name="銘輝 陳" userId="431d4a6ffdb7f395" providerId="LiveId" clId="{2B1FE0BC-E8CA-48B0-8B2B-1225118E0BA7}" dt="2023-11-19T10:30:58.110" v="591" actId="1076"/>
          <ac:picMkLst>
            <pc:docMk/>
            <pc:sldMk cId="2931677250" sldId="273"/>
            <ac:picMk id="4" creationId="{9620A077-3FA1-6585-8B84-AFC541918D07}"/>
          </ac:picMkLst>
        </pc:picChg>
        <pc:picChg chg="del">
          <ac:chgData name="銘輝 陳" userId="431d4a6ffdb7f395" providerId="LiveId" clId="{2B1FE0BC-E8CA-48B0-8B2B-1225118E0BA7}" dt="2023-11-19T10:31:59.056" v="598" actId="478"/>
          <ac:picMkLst>
            <pc:docMk/>
            <pc:sldMk cId="2931677250" sldId="273"/>
            <ac:picMk id="14" creationId="{B0CED582-1CD5-D733-5724-49762EB85922}"/>
          </ac:picMkLst>
        </pc:picChg>
        <pc:picChg chg="del">
          <ac:chgData name="銘輝 陳" userId="431d4a6ffdb7f395" providerId="LiveId" clId="{2B1FE0BC-E8CA-48B0-8B2B-1225118E0BA7}" dt="2023-11-19T10:30:49.554" v="587" actId="478"/>
          <ac:picMkLst>
            <pc:docMk/>
            <pc:sldMk cId="2931677250" sldId="273"/>
            <ac:picMk id="18" creationId="{2C92C0DE-E4D1-DEBF-415A-D79C80936C4A}"/>
          </ac:picMkLst>
        </pc:picChg>
        <pc:picChg chg="del">
          <ac:chgData name="銘輝 陳" userId="431d4a6ffdb7f395" providerId="LiveId" clId="{2B1FE0BC-E8CA-48B0-8B2B-1225118E0BA7}" dt="2023-11-19T10:30:52.006" v="588" actId="478"/>
          <ac:picMkLst>
            <pc:docMk/>
            <pc:sldMk cId="2931677250" sldId="273"/>
            <ac:picMk id="26" creationId="{44F45E2B-B717-3E7F-BEBD-A27E2078C9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7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o19861218.github.io/112112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o19861218.github.io/1121124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github.com/LEO19861218/1121124/blob/main/%E5%BC%A6%E7%8B%80%E5%9C%96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一張含有 向量圖形, 藝術 的圖片&#10;&#10;描述是以中可信度自動產生">
            <a:extLst>
              <a:ext uri="{FF2B5EF4-FFF2-40B4-BE49-F238E27FC236}">
                <a16:creationId xmlns:a16="http://schemas.microsoft.com/office/drawing/2014/main" id="{D9D796DA-866A-60A6-EEC4-9A0E2839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6" r="216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EA4DA6-3A45-7997-5CEE-44E99A08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324887"/>
            <a:ext cx="9885219" cy="1171566"/>
          </a:xfrm>
        </p:spPr>
        <p:txBody>
          <a:bodyPr anchor="b">
            <a:normAutofit/>
          </a:bodyPr>
          <a:lstStyle/>
          <a:p>
            <a:r>
              <a:rPr lang="zh-TW" altLang="en-US" sz="4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4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4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4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94F08C4-E6C4-874A-8E0D-87725AB7674D}"/>
              </a:ext>
            </a:extLst>
          </p:cNvPr>
          <p:cNvSpPr txBox="1">
            <a:spLocks/>
          </p:cNvSpPr>
          <p:nvPr/>
        </p:nvSpPr>
        <p:spPr>
          <a:xfrm>
            <a:off x="833073" y="2366978"/>
            <a:ext cx="9885219" cy="117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zh-TW" altLang="en-US" sz="48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42AD5E8-7880-8DDB-1DD1-7C4E817E1BB7}"/>
              </a:ext>
            </a:extLst>
          </p:cNvPr>
          <p:cNvSpPr txBox="1">
            <a:spLocks/>
          </p:cNvSpPr>
          <p:nvPr/>
        </p:nvSpPr>
        <p:spPr>
          <a:xfrm>
            <a:off x="833072" y="3235547"/>
            <a:ext cx="9885219" cy="117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Spyder</a:t>
            </a:r>
            <a:endParaRPr lang="zh-TW" altLang="en-US" sz="4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9E44A7-92BE-7739-C335-0D7CBC42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809875"/>
            <a:ext cx="619125" cy="6191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114A6-967B-C135-5F49-D22708F9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72" y="3727864"/>
            <a:ext cx="819056" cy="81905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79B3D7-6206-FF1F-C37C-75F01C0E9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98" y="3716170"/>
            <a:ext cx="1604028" cy="830750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F3F4EACD-34D9-9721-A2AD-3B8E469641F6}"/>
              </a:ext>
            </a:extLst>
          </p:cNvPr>
          <p:cNvSpPr txBox="1">
            <a:spLocks/>
          </p:cNvSpPr>
          <p:nvPr/>
        </p:nvSpPr>
        <p:spPr>
          <a:xfrm>
            <a:off x="833072" y="4537536"/>
            <a:ext cx="9885219" cy="117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指導老師</a:t>
            </a:r>
            <a:r>
              <a:rPr lang="en-US" altLang="zh-TW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張登文 教授</a:t>
            </a:r>
            <a:endParaRPr lang="en-US" altLang="zh-TW" sz="2800" b="1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        生</a:t>
            </a:r>
            <a:r>
              <a:rPr lang="en-US" altLang="zh-TW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陳銘輝 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33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文字, 螢幕擷取畫面, 軟體, 網站 的圖片&#10;&#10;自動產生的描述">
            <a:extLst>
              <a:ext uri="{FF2B5EF4-FFF2-40B4-BE49-F238E27FC236}">
                <a16:creationId xmlns:a16="http://schemas.microsoft.com/office/drawing/2014/main" id="{F831CCE4-143A-1FA7-A58E-AA87D028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28" b="-2"/>
          <a:stretch/>
        </p:blipFill>
        <p:spPr>
          <a:xfrm>
            <a:off x="566928" y="2153581"/>
            <a:ext cx="4601210" cy="3933620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DBD398F-591D-450B-069C-A2584DF9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3200" y="2211360"/>
            <a:ext cx="4730750" cy="387584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368D64-307B-CFE6-07AA-66129F98F531}"/>
              </a:ext>
            </a:extLst>
          </p:cNvPr>
          <p:cNvSpPr/>
          <p:nvPr/>
        </p:nvSpPr>
        <p:spPr>
          <a:xfrm>
            <a:off x="1051560" y="2447360"/>
            <a:ext cx="373856" cy="2401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圖說文字: 直線加上強調線 10">
            <a:extLst>
              <a:ext uri="{FF2B5EF4-FFF2-40B4-BE49-F238E27FC236}">
                <a16:creationId xmlns:a16="http://schemas.microsoft.com/office/drawing/2014/main" id="{5E807385-E477-9FC4-43B1-C52F1C31E4BC}"/>
              </a:ext>
            </a:extLst>
          </p:cNvPr>
          <p:cNvSpPr/>
          <p:nvPr/>
        </p:nvSpPr>
        <p:spPr>
          <a:xfrm>
            <a:off x="1539240" y="3032760"/>
            <a:ext cx="2941320" cy="396240"/>
          </a:xfrm>
          <a:prstGeom prst="accentCallout1">
            <a:avLst>
              <a:gd name="adj1" fmla="val 18750"/>
              <a:gd name="adj2" fmla="val -8333"/>
              <a:gd name="adj3" fmla="val -83654"/>
              <a:gd name="adj4" fmla="val -820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1. Create a database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B63D58-E0C3-802A-B302-406864DD3268}"/>
              </a:ext>
            </a:extLst>
          </p:cNvPr>
          <p:cNvSpPr/>
          <p:nvPr/>
        </p:nvSpPr>
        <p:spPr>
          <a:xfrm>
            <a:off x="7297420" y="2923469"/>
            <a:ext cx="1569720" cy="3074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加上強調線 14">
            <a:extLst>
              <a:ext uri="{FF2B5EF4-FFF2-40B4-BE49-F238E27FC236}">
                <a16:creationId xmlns:a16="http://schemas.microsoft.com/office/drawing/2014/main" id="{E5D272D6-8122-3532-4192-51F4EC752714}"/>
              </a:ext>
            </a:extLst>
          </p:cNvPr>
          <p:cNvSpPr/>
          <p:nvPr/>
        </p:nvSpPr>
        <p:spPr>
          <a:xfrm>
            <a:off x="8511540" y="3460398"/>
            <a:ext cx="2362200" cy="396240"/>
          </a:xfrm>
          <a:prstGeom prst="accentCallout1">
            <a:avLst>
              <a:gd name="adj1" fmla="val 18750"/>
              <a:gd name="adj2" fmla="val -8333"/>
              <a:gd name="adj3" fmla="val -56411"/>
              <a:gd name="adj4" fmla="val -820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2. Project Name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5412FE-D5A9-92FA-16BB-20B545E4B40B}"/>
              </a:ext>
            </a:extLst>
          </p:cNvPr>
          <p:cNvSpPr/>
          <p:nvPr/>
        </p:nvSpPr>
        <p:spPr>
          <a:xfrm>
            <a:off x="9099550" y="5591731"/>
            <a:ext cx="1569720" cy="3074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圖說文字: 直線加上強調線 18">
            <a:extLst>
              <a:ext uri="{FF2B5EF4-FFF2-40B4-BE49-F238E27FC236}">
                <a16:creationId xmlns:a16="http://schemas.microsoft.com/office/drawing/2014/main" id="{0FCB87E1-9D02-D375-0EFF-2248B7A1327D}"/>
              </a:ext>
            </a:extLst>
          </p:cNvPr>
          <p:cNvSpPr/>
          <p:nvPr/>
        </p:nvSpPr>
        <p:spPr>
          <a:xfrm>
            <a:off x="8031479" y="4679770"/>
            <a:ext cx="2900045" cy="396240"/>
          </a:xfrm>
          <a:prstGeom prst="accentCallout1">
            <a:avLst>
              <a:gd name="adj1" fmla="val 95673"/>
              <a:gd name="adj2" fmla="val -8333"/>
              <a:gd name="adj3" fmla="val 233333"/>
              <a:gd name="adj4" fmla="val 4163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3. Create repository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D92BB5-49B6-26BF-9266-8341114054F3}"/>
              </a:ext>
            </a:extLst>
          </p:cNvPr>
          <p:cNvSpPr/>
          <p:nvPr/>
        </p:nvSpPr>
        <p:spPr>
          <a:xfrm>
            <a:off x="5562600" y="3856638"/>
            <a:ext cx="1097280" cy="5096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D072BD-E58F-C98B-16FF-9A51244B4B13}"/>
              </a:ext>
            </a:extLst>
          </p:cNvPr>
          <p:cNvSpPr txBox="1"/>
          <p:nvPr/>
        </p:nvSpPr>
        <p:spPr>
          <a:xfrm>
            <a:off x="8980170" y="28811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u="sng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XXXX.github.io</a:t>
            </a:r>
            <a:endParaRPr lang="zh-TW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39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D92BB5-49B6-26BF-9266-8341114054F3}"/>
              </a:ext>
            </a:extLst>
          </p:cNvPr>
          <p:cNvSpPr/>
          <p:nvPr/>
        </p:nvSpPr>
        <p:spPr>
          <a:xfrm>
            <a:off x="5562600" y="3856638"/>
            <a:ext cx="1097280" cy="50962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A14ABE-B58A-B4C4-932D-17048E9D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5" y="2211358"/>
            <a:ext cx="6581121" cy="38936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924E8B-33D4-F5DC-A77D-FCF1457EB1AD}"/>
              </a:ext>
            </a:extLst>
          </p:cNvPr>
          <p:cNvSpPr/>
          <p:nvPr/>
        </p:nvSpPr>
        <p:spPr>
          <a:xfrm>
            <a:off x="3469398" y="3812313"/>
            <a:ext cx="534277" cy="1437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加上強調線 8">
            <a:extLst>
              <a:ext uri="{FF2B5EF4-FFF2-40B4-BE49-F238E27FC236}">
                <a16:creationId xmlns:a16="http://schemas.microsoft.com/office/drawing/2014/main" id="{40048735-1A7E-DBFB-AF68-271F2B028337}"/>
              </a:ext>
            </a:extLst>
          </p:cNvPr>
          <p:cNvSpPr/>
          <p:nvPr/>
        </p:nvSpPr>
        <p:spPr>
          <a:xfrm>
            <a:off x="3070082" y="4366260"/>
            <a:ext cx="3270688" cy="396240"/>
          </a:xfrm>
          <a:prstGeom prst="accentCallout1">
            <a:avLst>
              <a:gd name="adj1" fmla="val 4327"/>
              <a:gd name="adj2" fmla="val -7512"/>
              <a:gd name="adj3" fmla="val -106411"/>
              <a:gd name="adj4" fmla="val 11984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ploading an existing file.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CE1C9D8-A613-B3AB-9BB5-91A8E82A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76" y="2211358"/>
            <a:ext cx="4524907" cy="3893605"/>
          </a:xfrm>
          <a:prstGeom prst="rect">
            <a:avLst/>
          </a:prstGeom>
        </p:spPr>
      </p:pic>
      <p:sp>
        <p:nvSpPr>
          <p:cNvPr id="23" name="圖說文字: 直線加上強調線 22">
            <a:extLst>
              <a:ext uri="{FF2B5EF4-FFF2-40B4-BE49-F238E27FC236}">
                <a16:creationId xmlns:a16="http://schemas.microsoft.com/office/drawing/2014/main" id="{13D5F5FB-ADAD-7C74-3CBE-8FB56EA86E11}"/>
              </a:ext>
            </a:extLst>
          </p:cNvPr>
          <p:cNvSpPr/>
          <p:nvPr/>
        </p:nvSpPr>
        <p:spPr>
          <a:xfrm>
            <a:off x="8013008" y="3715209"/>
            <a:ext cx="3270688" cy="396240"/>
          </a:xfrm>
          <a:prstGeom prst="accentCallout1">
            <a:avLst>
              <a:gd name="adj1" fmla="val 4327"/>
              <a:gd name="adj2" fmla="val -7512"/>
              <a:gd name="adj3" fmla="val -74737"/>
              <a:gd name="adj4" fmla="val 18014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圖說文字: 直線加上強調線 24">
            <a:extLst>
              <a:ext uri="{FF2B5EF4-FFF2-40B4-BE49-F238E27FC236}">
                <a16:creationId xmlns:a16="http://schemas.microsoft.com/office/drawing/2014/main" id="{3FF4A3BF-D8A9-E2FF-F393-007EF5548280}"/>
              </a:ext>
            </a:extLst>
          </p:cNvPr>
          <p:cNvSpPr/>
          <p:nvPr/>
        </p:nvSpPr>
        <p:spPr>
          <a:xfrm>
            <a:off x="7841285" y="6131271"/>
            <a:ext cx="3270688" cy="396240"/>
          </a:xfrm>
          <a:prstGeom prst="accentCallout1">
            <a:avLst>
              <a:gd name="adj1" fmla="val 4327"/>
              <a:gd name="adj2" fmla="val -7512"/>
              <a:gd name="adj3" fmla="val -72474"/>
              <a:gd name="adj4" fmla="val -199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6. Commit changes.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AE54E06F-D7B9-07A9-1123-52D48D101357}"/>
              </a:ext>
            </a:extLst>
          </p:cNvPr>
          <p:cNvSpPr/>
          <p:nvPr/>
        </p:nvSpPr>
        <p:spPr>
          <a:xfrm>
            <a:off x="6659880" y="4696402"/>
            <a:ext cx="752475" cy="3594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641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D92BB5-49B6-26BF-9266-8341114054F3}"/>
              </a:ext>
            </a:extLst>
          </p:cNvPr>
          <p:cNvSpPr/>
          <p:nvPr/>
        </p:nvSpPr>
        <p:spPr>
          <a:xfrm>
            <a:off x="5139690" y="4206239"/>
            <a:ext cx="752475" cy="3594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0000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E8B-33D4-F5DC-A77D-FCF1457EB1AD}"/>
              </a:ext>
            </a:extLst>
          </p:cNvPr>
          <p:cNvSpPr/>
          <p:nvPr/>
        </p:nvSpPr>
        <p:spPr>
          <a:xfrm>
            <a:off x="3469398" y="3812313"/>
            <a:ext cx="534277" cy="1437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BEF4EA-00A8-959E-A44B-A0EE0EE2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25458"/>
            <a:ext cx="4752975" cy="4061267"/>
          </a:xfrm>
          <a:prstGeom prst="rect">
            <a:avLst/>
          </a:prstGeom>
        </p:spPr>
      </p:pic>
      <p:sp>
        <p:nvSpPr>
          <p:cNvPr id="8" name="圖說文字: 直線加上強調線 7">
            <a:extLst>
              <a:ext uri="{FF2B5EF4-FFF2-40B4-BE49-F238E27FC236}">
                <a16:creationId xmlns:a16="http://schemas.microsoft.com/office/drawing/2014/main" id="{516FAEF6-3A9E-8EA0-2B53-DE9FA0C9F975}"/>
              </a:ext>
            </a:extLst>
          </p:cNvPr>
          <p:cNvSpPr/>
          <p:nvPr/>
        </p:nvSpPr>
        <p:spPr>
          <a:xfrm>
            <a:off x="1691266" y="4732779"/>
            <a:ext cx="1490085" cy="396240"/>
          </a:xfrm>
          <a:prstGeom prst="accentCallout1">
            <a:avLst>
              <a:gd name="adj1" fmla="val 4327"/>
              <a:gd name="adj2" fmla="val 26367"/>
              <a:gd name="adj3" fmla="val -268487"/>
              <a:gd name="adj4" fmla="val -4439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7. 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017201-B966-0153-7F1A-B652EE81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65" y="2031616"/>
            <a:ext cx="5885871" cy="4061267"/>
          </a:xfrm>
          <a:prstGeom prst="rect">
            <a:avLst/>
          </a:prstGeom>
        </p:spPr>
      </p:pic>
      <p:sp>
        <p:nvSpPr>
          <p:cNvPr id="12" name="圖說文字: 直線加上強調線 11">
            <a:extLst>
              <a:ext uri="{FF2B5EF4-FFF2-40B4-BE49-F238E27FC236}">
                <a16:creationId xmlns:a16="http://schemas.microsoft.com/office/drawing/2014/main" id="{2AAD50E0-CC87-DE27-DEFF-6DF17A12518A}"/>
              </a:ext>
            </a:extLst>
          </p:cNvPr>
          <p:cNvSpPr/>
          <p:nvPr/>
        </p:nvSpPr>
        <p:spPr>
          <a:xfrm>
            <a:off x="3273547" y="2847567"/>
            <a:ext cx="1701864" cy="396240"/>
          </a:xfrm>
          <a:prstGeom prst="accentCallout1">
            <a:avLst>
              <a:gd name="adj1" fmla="val 47596"/>
              <a:gd name="adj2" fmla="val -176"/>
              <a:gd name="adj3" fmla="val -104188"/>
              <a:gd name="adj4" fmla="val -31632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圖說文字: 直線加上強調線 12">
            <a:extLst>
              <a:ext uri="{FF2B5EF4-FFF2-40B4-BE49-F238E27FC236}">
                <a16:creationId xmlns:a16="http://schemas.microsoft.com/office/drawing/2014/main" id="{18C77D4C-CB53-F43C-11A9-EC2AD7B4859D}"/>
              </a:ext>
            </a:extLst>
          </p:cNvPr>
          <p:cNvSpPr/>
          <p:nvPr/>
        </p:nvSpPr>
        <p:spPr>
          <a:xfrm>
            <a:off x="8241787" y="4732779"/>
            <a:ext cx="1701864" cy="396240"/>
          </a:xfrm>
          <a:prstGeom prst="accentCallout1">
            <a:avLst>
              <a:gd name="adj1" fmla="val 47596"/>
              <a:gd name="adj2" fmla="val -176"/>
              <a:gd name="adj3" fmla="val -33475"/>
              <a:gd name="adj4" fmla="val -5318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9.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CCBB3C-4E0A-3BF7-AD40-12CAEA636A7F}"/>
              </a:ext>
            </a:extLst>
          </p:cNvPr>
          <p:cNvSpPr/>
          <p:nvPr/>
        </p:nvSpPr>
        <p:spPr>
          <a:xfrm>
            <a:off x="1437881" y="3343275"/>
            <a:ext cx="449844" cy="335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0D64F5-01FB-3B6D-06AF-29BACC8E7A03}"/>
              </a:ext>
            </a:extLst>
          </p:cNvPr>
          <p:cNvSpPr/>
          <p:nvPr/>
        </p:nvSpPr>
        <p:spPr>
          <a:xfrm>
            <a:off x="2517193" y="2273300"/>
            <a:ext cx="314907" cy="1633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6BF5F8-4896-CD01-FD8B-5F3C9C1FBCFD}"/>
              </a:ext>
            </a:extLst>
          </p:cNvPr>
          <p:cNvSpPr/>
          <p:nvPr/>
        </p:nvSpPr>
        <p:spPr>
          <a:xfrm>
            <a:off x="7038581" y="4510088"/>
            <a:ext cx="298050" cy="145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E8B-33D4-F5DC-A77D-FCF1457EB1AD}"/>
              </a:ext>
            </a:extLst>
          </p:cNvPr>
          <p:cNvSpPr/>
          <p:nvPr/>
        </p:nvSpPr>
        <p:spPr>
          <a:xfrm>
            <a:off x="3469398" y="3812313"/>
            <a:ext cx="534277" cy="1437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98C835-F48A-5029-E250-95E6601F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0" y="2040837"/>
            <a:ext cx="5499140" cy="4418023"/>
          </a:xfrm>
          <a:prstGeom prst="rect">
            <a:avLst/>
          </a:prstGeom>
        </p:spPr>
      </p:pic>
      <p:sp>
        <p:nvSpPr>
          <p:cNvPr id="6" name="圖說文字: 直線加上強調線 5">
            <a:extLst>
              <a:ext uri="{FF2B5EF4-FFF2-40B4-BE49-F238E27FC236}">
                <a16:creationId xmlns:a16="http://schemas.microsoft.com/office/drawing/2014/main" id="{4A3AF5E1-7588-F296-384E-C2242A0097C3}"/>
              </a:ext>
            </a:extLst>
          </p:cNvPr>
          <p:cNvSpPr/>
          <p:nvPr/>
        </p:nvSpPr>
        <p:spPr>
          <a:xfrm>
            <a:off x="2525899" y="5009335"/>
            <a:ext cx="2998601" cy="396240"/>
          </a:xfrm>
          <a:prstGeom prst="accentCallout1">
            <a:avLst>
              <a:gd name="adj1" fmla="val -10096"/>
              <a:gd name="adj2" fmla="val 23416"/>
              <a:gd name="adj3" fmla="val -207429"/>
              <a:gd name="adj4" fmla="val -4744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10.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None-&gt;Main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BD1D9-AA2B-32F1-D4EF-CC1524CC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46" y="2027237"/>
            <a:ext cx="5773399" cy="4431623"/>
          </a:xfrm>
          <a:prstGeom prst="rect">
            <a:avLst/>
          </a:prstGeom>
        </p:spPr>
      </p:pic>
      <p:sp>
        <p:nvSpPr>
          <p:cNvPr id="14" name="圖說文字: 直線加上強調線 13">
            <a:extLst>
              <a:ext uri="{FF2B5EF4-FFF2-40B4-BE49-F238E27FC236}">
                <a16:creationId xmlns:a16="http://schemas.microsoft.com/office/drawing/2014/main" id="{3A3BC6B1-382B-FE52-DAF7-58A1C43626DA}"/>
              </a:ext>
            </a:extLst>
          </p:cNvPr>
          <p:cNvSpPr/>
          <p:nvPr/>
        </p:nvSpPr>
        <p:spPr>
          <a:xfrm>
            <a:off x="9666101" y="4613095"/>
            <a:ext cx="1726879" cy="396240"/>
          </a:xfrm>
          <a:prstGeom prst="accentCallout1">
            <a:avLst>
              <a:gd name="adj1" fmla="val 86058"/>
              <a:gd name="adj2" fmla="val 351"/>
              <a:gd name="adj3" fmla="val -93006"/>
              <a:gd name="adj4" fmla="val -28699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11. Save.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792C46-5F57-C991-CF53-29F0E5E8F9A2}"/>
              </a:ext>
            </a:extLst>
          </p:cNvPr>
          <p:cNvSpPr/>
          <p:nvPr/>
        </p:nvSpPr>
        <p:spPr>
          <a:xfrm>
            <a:off x="2076056" y="3910013"/>
            <a:ext cx="449844" cy="2733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7459AD-3A24-BE24-1607-AED91E1AEA3F}"/>
              </a:ext>
            </a:extLst>
          </p:cNvPr>
          <p:cNvSpPr/>
          <p:nvPr/>
        </p:nvSpPr>
        <p:spPr>
          <a:xfrm>
            <a:off x="8978363" y="4015740"/>
            <a:ext cx="310418" cy="2341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565C376-3A2B-EE49-AFB9-E92021DABA44}"/>
              </a:ext>
            </a:extLst>
          </p:cNvPr>
          <p:cNvSpPr/>
          <p:nvPr/>
        </p:nvSpPr>
        <p:spPr>
          <a:xfrm>
            <a:off x="5457900" y="4003643"/>
            <a:ext cx="752475" cy="3594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597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E3BAEF-2769-B999-68A7-958B938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3" y="2171700"/>
            <a:ext cx="5974438" cy="4232870"/>
          </a:xfrm>
          <a:prstGeom prst="rect">
            <a:avLst/>
          </a:prstGeom>
        </p:spPr>
      </p:pic>
      <p:sp>
        <p:nvSpPr>
          <p:cNvPr id="6" name="圖說文字: 直線加上強調線 5">
            <a:extLst>
              <a:ext uri="{FF2B5EF4-FFF2-40B4-BE49-F238E27FC236}">
                <a16:creationId xmlns:a16="http://schemas.microsoft.com/office/drawing/2014/main" id="{C0ACD179-51E4-3E7B-E8B9-EE979A198560}"/>
              </a:ext>
            </a:extLst>
          </p:cNvPr>
          <p:cNvSpPr/>
          <p:nvPr/>
        </p:nvSpPr>
        <p:spPr>
          <a:xfrm>
            <a:off x="2828924" y="3891895"/>
            <a:ext cx="2847975" cy="396240"/>
          </a:xfrm>
          <a:prstGeom prst="accentCallout1">
            <a:avLst>
              <a:gd name="adj1" fmla="val 4327"/>
              <a:gd name="adj2" fmla="val 41996"/>
              <a:gd name="adj3" fmla="val -117043"/>
              <a:gd name="adj4" fmla="val 35674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12.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1121124=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87FF1-9A5C-2F2D-ADD5-8C879923DCD8}"/>
              </a:ext>
            </a:extLst>
          </p:cNvPr>
          <p:cNvSpPr txBox="1"/>
          <p:nvPr/>
        </p:nvSpPr>
        <p:spPr>
          <a:xfrm>
            <a:off x="638287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u="sng" dirty="0">
                <a:effectLst/>
                <a:latin typeface="-apple-system"/>
                <a:hlinkClick r:id="rId3"/>
              </a:rPr>
              <a:t>https://leo19861218.github.io/1121124/</a:t>
            </a:r>
            <a:r>
              <a:rPr lang="zh-TW" altLang="en-US" b="0" i="0" u="sng" dirty="0">
                <a:effectLst/>
                <a:latin typeface="-apple-system"/>
                <a:hlinkClick r:id="rId4" tooltip="弦狀圖.html"/>
              </a:rPr>
              <a:t>弦狀圖</a:t>
            </a:r>
            <a:r>
              <a:rPr lang="en-US" altLang="zh-TW" b="0" i="0" u="sng" dirty="0">
                <a:effectLst/>
                <a:latin typeface="-apple-system"/>
                <a:hlinkClick r:id="rId4" tooltip="弦狀圖.html"/>
              </a:rPr>
              <a:t>.html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CD7666-D4EF-B2D9-0C72-ACECED254ADC}"/>
              </a:ext>
            </a:extLst>
          </p:cNvPr>
          <p:cNvSpPr/>
          <p:nvPr/>
        </p:nvSpPr>
        <p:spPr>
          <a:xfrm>
            <a:off x="2828924" y="3155633"/>
            <a:ext cx="1457326" cy="2733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11D1D9DE-BDEA-FD81-3103-F83C4F84F1C6}"/>
              </a:ext>
            </a:extLst>
          </p:cNvPr>
          <p:cNvSpPr/>
          <p:nvPr/>
        </p:nvSpPr>
        <p:spPr>
          <a:xfrm>
            <a:off x="5620871" y="4807143"/>
            <a:ext cx="752475" cy="3594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0000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A3778-2958-311B-1C99-C2CDA07F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639" y="2171700"/>
            <a:ext cx="538189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GitHub Create a Project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87FF1-9A5C-2F2D-ADD5-8C879923DCD8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u="sng" dirty="0">
                <a:effectLst/>
                <a:latin typeface="-apple-system"/>
              </a:rPr>
              <a:t>https://leo19861218.github.io/SNA.github.io/112.10.09.html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11D1D9DE-BDEA-FD81-3103-F83C4F84F1C6}"/>
              </a:ext>
            </a:extLst>
          </p:cNvPr>
          <p:cNvSpPr/>
          <p:nvPr/>
        </p:nvSpPr>
        <p:spPr>
          <a:xfrm>
            <a:off x="5620871" y="4807143"/>
            <a:ext cx="752475" cy="3594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0000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E7373B-E9B1-BE01-9AC5-4D9CA8C7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6" y="2123768"/>
            <a:ext cx="6200561" cy="4185592"/>
          </a:xfrm>
          <a:prstGeom prst="rect">
            <a:avLst/>
          </a:prstGeom>
        </p:spPr>
      </p:pic>
      <p:sp>
        <p:nvSpPr>
          <p:cNvPr id="7" name="圖說文字: 直線加上強調線 6">
            <a:extLst>
              <a:ext uri="{FF2B5EF4-FFF2-40B4-BE49-F238E27FC236}">
                <a16:creationId xmlns:a16="http://schemas.microsoft.com/office/drawing/2014/main" id="{78DBD5F0-02D4-4A57-869B-FA1885DDB124}"/>
              </a:ext>
            </a:extLst>
          </p:cNvPr>
          <p:cNvSpPr/>
          <p:nvPr/>
        </p:nvSpPr>
        <p:spPr>
          <a:xfrm>
            <a:off x="642936" y="5027260"/>
            <a:ext cx="1278287" cy="396240"/>
          </a:xfrm>
          <a:prstGeom prst="accentCallout1">
            <a:avLst>
              <a:gd name="adj1" fmla="val 77644"/>
              <a:gd name="adj2" fmla="val 99276"/>
              <a:gd name="adj3" fmla="val 87684"/>
              <a:gd name="adj4" fmla="val 117939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JSON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圖說文字: 直線加上強調線 7">
            <a:extLst>
              <a:ext uri="{FF2B5EF4-FFF2-40B4-BE49-F238E27FC236}">
                <a16:creationId xmlns:a16="http://schemas.microsoft.com/office/drawing/2014/main" id="{7DFB821B-FE65-05E5-7576-9287303DAB3E}"/>
              </a:ext>
            </a:extLst>
          </p:cNvPr>
          <p:cNvSpPr/>
          <p:nvPr/>
        </p:nvSpPr>
        <p:spPr>
          <a:xfrm>
            <a:off x="600074" y="3641002"/>
            <a:ext cx="1278287" cy="396240"/>
          </a:xfrm>
          <a:prstGeom prst="accentCallout1">
            <a:avLst>
              <a:gd name="adj1" fmla="val 52404"/>
              <a:gd name="adj2" fmla="val 99218"/>
              <a:gd name="adj3" fmla="val 59799"/>
              <a:gd name="adj4" fmla="val 116997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13. 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tml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33681EE-2A74-3661-A0AA-F74FE832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44" y="2142992"/>
            <a:ext cx="4880140" cy="4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3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8B09F48-FA17-05E2-A62F-D8BF88C8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209800"/>
            <a:ext cx="10168128" cy="450037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FF556B1-6CED-5DF2-B334-716F1270ADC5}"/>
              </a:ext>
            </a:extLst>
          </p:cNvPr>
          <p:cNvSpPr/>
          <p:nvPr/>
        </p:nvSpPr>
        <p:spPr>
          <a:xfrm>
            <a:off x="4356100" y="3086100"/>
            <a:ext cx="5283200" cy="3223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002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TW" altLang="en-US" sz="36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zh-TW" sz="3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C04782-5B4B-A3E0-2298-70C45B90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81" y="2113694"/>
            <a:ext cx="8355038" cy="4409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5FFA07-66C7-9CD2-112F-A6522826F819}"/>
              </a:ext>
            </a:extLst>
          </p:cNvPr>
          <p:cNvSpPr/>
          <p:nvPr/>
        </p:nvSpPr>
        <p:spPr>
          <a:xfrm>
            <a:off x="4029075" y="4067174"/>
            <a:ext cx="2286000" cy="1304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15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6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A98BB9-92F9-44BA-3D60-FF5AED31AC79}"/>
              </a:ext>
            </a:extLst>
          </p:cNvPr>
          <p:cNvSpPr txBox="1"/>
          <p:nvPr/>
        </p:nvSpPr>
        <p:spPr>
          <a:xfrm>
            <a:off x="495300" y="2118600"/>
            <a:ext cx="280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需要先用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計算嗎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2AF93-3D10-3D01-6F25-1585404C1E46}"/>
              </a:ext>
            </a:extLst>
          </p:cNvPr>
          <p:cNvSpPr txBox="1"/>
          <p:nvPr/>
        </p:nvSpPr>
        <p:spPr>
          <a:xfrm>
            <a:off x="596900" y="2669916"/>
            <a:ext cx="5577332" cy="1023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是的，建立作者網絡前，通常需要先處理和計算資料。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是一個常用的工具，用於資料處理、分析和預處理。以下是一個簡單的例子，展示如何使用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NetworkX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庫來計算作者網絡：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0CED582-1CD5-D733-5724-49762EB8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4935840"/>
            <a:ext cx="5048955" cy="90500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95F45C-80C9-B28D-5A67-7AFF0F46FFBE}"/>
              </a:ext>
            </a:extLst>
          </p:cNvPr>
          <p:cNvSpPr txBox="1"/>
          <p:nvPr/>
        </p:nvSpPr>
        <p:spPr>
          <a:xfrm>
            <a:off x="622300" y="38861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首先，確保已安裝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套件。如果尚未安裝，可以使用以下命令：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C92C0DE-E4D1-DEBF-415A-D79C8093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27" y="2303266"/>
            <a:ext cx="5277587" cy="149563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4F45E2B-B717-3E7F-BEBD-A27E2078C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126" y="4171168"/>
            <a:ext cx="5277587" cy="243434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CA1861-3BBE-AD46-F084-D7E096DC26EB}"/>
              </a:ext>
            </a:extLst>
          </p:cNvPr>
          <p:cNvSpPr txBox="1"/>
          <p:nvPr/>
        </p:nvSpPr>
        <p:spPr>
          <a:xfrm>
            <a:off x="622300" y="4424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networkx</a:t>
            </a:r>
          </a:p>
        </p:txBody>
      </p:sp>
    </p:spTree>
    <p:extLst>
      <p:ext uri="{BB962C8B-B14F-4D97-AF65-F5344CB8AC3E}">
        <p14:creationId xmlns:p14="http://schemas.microsoft.com/office/powerpoint/2010/main" val="24276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6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A98BB9-92F9-44BA-3D60-FF5AED31AC79}"/>
              </a:ext>
            </a:extLst>
          </p:cNvPr>
          <p:cNvSpPr txBox="1"/>
          <p:nvPr/>
        </p:nvSpPr>
        <p:spPr>
          <a:xfrm>
            <a:off x="495299" y="2118600"/>
            <a:ext cx="4323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F0F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Network 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計算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2AF93-3D10-3D01-6F25-1585404C1E46}"/>
              </a:ext>
            </a:extLst>
          </p:cNvPr>
          <p:cNvSpPr txBox="1"/>
          <p:nvPr/>
        </p:nvSpPr>
        <p:spPr>
          <a:xfrm>
            <a:off x="596900" y="2669916"/>
            <a:ext cx="5577332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接下來，您可以使用以下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程式碼來處理共同作者資料，計算相關指標，並將結果保存為圖形文件：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95F45C-80C9-B28D-5A67-7AFF0F46FFBE}"/>
              </a:ext>
            </a:extLst>
          </p:cNvPr>
          <p:cNvSpPr txBox="1"/>
          <p:nvPr/>
        </p:nvSpPr>
        <p:spPr>
          <a:xfrm>
            <a:off x="566764" y="3511459"/>
            <a:ext cx="6096000" cy="1022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程式碼使用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來建立作者網絡、</a:t>
            </a:r>
            <a:r>
              <a:rPr lang="zh-TW" altLang="en-US" sz="14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計算中心性指標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，根據您的實際資料進行調整，以確保它符合您的需求。建立了作者網絡後，您可以將其視覺化以更好地理解作者之間的合作關係。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20A077-3FA1-6585-8B84-AFC54191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14" y="2207746"/>
            <a:ext cx="3338686" cy="41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6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A98BB9-92F9-44BA-3D60-FF5AED31AC79}"/>
              </a:ext>
            </a:extLst>
          </p:cNvPr>
          <p:cNvSpPr txBox="1"/>
          <p:nvPr/>
        </p:nvSpPr>
        <p:spPr>
          <a:xfrm>
            <a:off x="495300" y="2118600"/>
            <a:ext cx="280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F0F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Söhne"/>
              </a:rPr>
              <a:t>我想要用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Söhne"/>
              </a:rPr>
              <a:t>CSV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Söhne"/>
              </a:rPr>
              <a:t>檔代入計算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2AF93-3D10-3D01-6F25-1585404C1E46}"/>
              </a:ext>
            </a:extLst>
          </p:cNvPr>
          <p:cNvSpPr txBox="1"/>
          <p:nvPr/>
        </p:nvSpPr>
        <p:spPr>
          <a:xfrm>
            <a:off x="596900" y="2669916"/>
            <a:ext cx="5577332" cy="1023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如果您有作者共同合作的資料儲存在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CSV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檔案中，您可以使用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pandas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NetworkX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來處理這個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CSV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檔案並建立作者網絡。以下是一個簡單的例子：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95F45C-80C9-B28D-5A67-7AFF0F46FFBE}"/>
              </a:ext>
            </a:extLst>
          </p:cNvPr>
          <p:cNvSpPr txBox="1"/>
          <p:nvPr/>
        </p:nvSpPr>
        <p:spPr>
          <a:xfrm>
            <a:off x="622300" y="38861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安裝必要的套件：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BA5E38-396E-4E89-0D55-0E1FF54CFF41}"/>
              </a:ext>
            </a:extLst>
          </p:cNvPr>
          <p:cNvSpPr txBox="1"/>
          <p:nvPr/>
        </p:nvSpPr>
        <p:spPr>
          <a:xfrm>
            <a:off x="622300" y="420170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networkx pandas matplotlib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98AAEC-3C55-75DB-8CB5-F876AD6E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4807131"/>
            <a:ext cx="4848902" cy="6668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AE3516-8432-0A99-0E80-89542E81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29" y="2363554"/>
            <a:ext cx="5277587" cy="15623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3CE36AD-7CCC-305D-246C-C9FFC031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028" y="3980990"/>
            <a:ext cx="5277587" cy="26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6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A98BB9-92F9-44BA-3D60-FF5AED31AC79}"/>
              </a:ext>
            </a:extLst>
          </p:cNvPr>
          <p:cNvSpPr txBox="1"/>
          <p:nvPr/>
        </p:nvSpPr>
        <p:spPr>
          <a:xfrm>
            <a:off x="596900" y="2136529"/>
            <a:ext cx="4801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F0F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.Python Spyder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matplotlib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進行可視化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2AF93-3D10-3D01-6F25-1585404C1E46}"/>
              </a:ext>
            </a:extLst>
          </p:cNvPr>
          <p:cNvSpPr txBox="1"/>
          <p:nvPr/>
        </p:nvSpPr>
        <p:spPr>
          <a:xfrm>
            <a:off x="596900" y="2444306"/>
            <a:ext cx="3517900" cy="166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TW" altLang="en-US" sz="1400" b="0" i="0" dirty="0">
              <a:solidFill>
                <a:srgbClr val="0F0F0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以下是將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NetworkX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圖形和可視化數據轉換為適合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D3.js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的格式的完整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代碼。此代碼將創建一個無向圖，使用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matplotlib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進行可視化。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54BF01-0100-2A9E-11EE-E6C2B878E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29" y="2607091"/>
            <a:ext cx="7388656" cy="40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2" y="1163922"/>
            <a:ext cx="6190107" cy="7014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2800" b="1" i="0" dirty="0">
                <a:effectLst/>
              </a:rPr>
              <a:t>Social Network Analysis, SNA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4AFEDA-692A-EA24-14C2-5BA9C015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78" y="670094"/>
            <a:ext cx="5482793" cy="545538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0B84CF23-C02E-9E7C-FDFB-D67E16AE95F3}"/>
              </a:ext>
            </a:extLst>
          </p:cNvPr>
          <p:cNvSpPr txBox="1">
            <a:spLocks/>
          </p:cNvSpPr>
          <p:nvPr/>
        </p:nvSpPr>
        <p:spPr>
          <a:xfrm>
            <a:off x="236092" y="1612759"/>
            <a:ext cx="3065907" cy="790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/>
              <a:t>Marc Aurel </a:t>
            </a:r>
            <a:r>
              <a:rPr lang="en-US" altLang="zh-TW" sz="2400" b="1" dirty="0" err="1"/>
              <a:t>Schnbel</a:t>
            </a:r>
            <a:endParaRPr lang="en-US" altLang="zh-TW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73D51D-C505-8238-8EB6-6E20E370DA56}"/>
              </a:ext>
            </a:extLst>
          </p:cNvPr>
          <p:cNvSpPr txBox="1"/>
          <p:nvPr/>
        </p:nvSpPr>
        <p:spPr>
          <a:xfrm>
            <a:off x="236092" y="2559876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TW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绘制边，根据作者顺序添加不同颜色的边（浅色系）</a:t>
            </a: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for edge in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subgraph.edges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(data=True):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order = edge[2]["order"]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if order == 1: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edge_color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lightcoral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 # </a:t>
            </a:r>
            <a:r>
              <a:rPr lang="zh-TW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浅红色</a:t>
            </a: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elif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order == 2: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edge_color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 # </a:t>
            </a:r>
            <a:r>
              <a:rPr lang="zh-TW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浅蓝色</a:t>
            </a: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elif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order == 3: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edge_color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lightgreen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 # </a:t>
            </a:r>
            <a:r>
              <a:rPr lang="zh-TW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浅绿色</a:t>
            </a: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else:</a:t>
            </a:r>
            <a:endParaRPr lang="zh-TW" altLang="zh-TW" sz="1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edge_color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sz="1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lightgray</a:t>
            </a:r>
            <a:r>
              <a:rPr lang="en-US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 # </a:t>
            </a:r>
            <a:r>
              <a:rPr lang="zh-TW" altLang="zh-TW" sz="1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浅灰色</a:t>
            </a:r>
            <a:endParaRPr lang="zh-TW" altLang="zh-TW" sz="1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94FE85-D2DA-542D-0FA7-AEC48C09E1CB}"/>
              </a:ext>
            </a:extLst>
          </p:cNvPr>
          <p:cNvSpPr txBox="1"/>
          <p:nvPr/>
        </p:nvSpPr>
        <p:spPr>
          <a:xfrm>
            <a:off x="236092" y="4684671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105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繪製節點</a:t>
            </a:r>
            <a:r>
              <a:rPr lang="zh-CN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節點</a:t>
            </a:r>
            <a:r>
              <a:rPr lang="zh-CN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大小基于度中心性，</a:t>
            </a:r>
            <a:r>
              <a:rPr lang="zh-TW" altLang="en-US" sz="105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節點</a:t>
            </a:r>
            <a:r>
              <a:rPr lang="zh-CN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颜色</a:t>
            </a:r>
            <a:r>
              <a:rPr lang="zh-TW" altLang="en-US" sz="105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zh-CN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芥末色</a:t>
            </a:r>
            <a:endParaRPr lang="zh-TW" altLang="zh-TW" sz="105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nx.draw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(subgraph, pos, </a:t>
            </a:r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node_size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node_size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node_color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='#A4C639', </a:t>
            </a:r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with_labels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=False, </a:t>
            </a:r>
            <a:r>
              <a:rPr lang="en-US" altLang="zh-TW" sz="105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edgecolors</a:t>
            </a:r>
            <a:r>
              <a:rPr lang="en-US" altLang="zh-TW" sz="105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='black', linewidths=0.5)</a:t>
            </a:r>
            <a:endParaRPr lang="zh-TW" altLang="zh-TW" sz="105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3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B54B-9C2D-A115-6009-5690C06C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6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altLang="zh-TW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SNA</a:t>
            </a:r>
            <a:r>
              <a:rPr lang="zh-TW" alt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6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A98BB9-92F9-44BA-3D60-FF5AED31AC79}"/>
              </a:ext>
            </a:extLst>
          </p:cNvPr>
          <p:cNvSpPr txBox="1"/>
          <p:nvPr/>
        </p:nvSpPr>
        <p:spPr>
          <a:xfrm>
            <a:off x="596899" y="2136529"/>
            <a:ext cx="3930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5.Python Spyder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導出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2AF93-3D10-3D01-6F25-1585404C1E46}"/>
              </a:ext>
            </a:extLst>
          </p:cNvPr>
          <p:cNvSpPr txBox="1"/>
          <p:nvPr/>
        </p:nvSpPr>
        <p:spPr>
          <a:xfrm>
            <a:off x="596900" y="2444306"/>
            <a:ext cx="3517900" cy="231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TW" altLang="en-US" sz="1400" b="0" i="0" dirty="0">
              <a:solidFill>
                <a:srgbClr val="0F0F0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您的代碼看起來已經很完整了。這段代碼使用 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NetworkX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創建了一個無向圖，然後使用 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matplotlib 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可視化了子圖。最後，將圖形結構（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graph_data.json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）和節點屬性（</a:t>
            </a:r>
            <a:r>
              <a:rPr lang="en-US" altLang="zh-TW" sz="1400" b="0" i="0" dirty="0" err="1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node_attributes.json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）導出為 </a:t>
            </a:r>
            <a:r>
              <a:rPr lang="en-US" altLang="zh-TW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JSON </a:t>
            </a:r>
            <a:r>
              <a:rPr lang="zh-TW" altLang="en-US" sz="1400" b="0" i="0" dirty="0">
                <a:solidFill>
                  <a:srgbClr val="0F0F0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文件。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746965-61A8-EF71-5D12-F6BF1312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98" y="2290417"/>
            <a:ext cx="6403628" cy="43065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8A36A5-40A7-5658-EA29-DE1D8E5A944C}"/>
              </a:ext>
            </a:extLst>
          </p:cNvPr>
          <p:cNvSpPr/>
          <p:nvPr/>
        </p:nvSpPr>
        <p:spPr>
          <a:xfrm>
            <a:off x="6210300" y="3295650"/>
            <a:ext cx="10572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346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716</Words>
  <Application>Microsoft Office PowerPoint</Application>
  <PresentationFormat>寬螢幕</PresentationFormat>
  <Paragraphs>67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-apple-system</vt:lpstr>
      <vt:lpstr>Söhne</vt:lpstr>
      <vt:lpstr>微軟正黑體</vt:lpstr>
      <vt:lpstr>Arial</vt:lpstr>
      <vt:lpstr>Avenir Next LT Pro</vt:lpstr>
      <vt:lpstr>Calibri</vt:lpstr>
      <vt:lpstr>Times New Roman</vt:lpstr>
      <vt:lpstr>AccentBoxVTI</vt:lpstr>
      <vt:lpstr>（Social Network Analysis, SNA）</vt:lpstr>
      <vt:lpstr>（Social Network Analysis, SNA）</vt:lpstr>
      <vt:lpstr>Anaconda、Spyder、VS Code</vt:lpstr>
      <vt:lpstr>（Social Network Analysis, SNA）</vt:lpstr>
      <vt:lpstr>（Social Network Analysis, SNA）</vt:lpstr>
      <vt:lpstr>（Social Network Analysis, SNA）</vt:lpstr>
      <vt:lpstr>（Social Network Analysis, SNA）</vt:lpstr>
      <vt:lpstr>Social Network Analysis, SNA</vt:lpstr>
      <vt:lpstr>（Social Network Analysis, SNA）</vt:lpstr>
      <vt:lpstr>GitHub Create a Project</vt:lpstr>
      <vt:lpstr>GitHub Create a Project</vt:lpstr>
      <vt:lpstr>GitHub Create a Project</vt:lpstr>
      <vt:lpstr>GitHub Create a Project</vt:lpstr>
      <vt:lpstr>GitHub Create a Project</vt:lpstr>
      <vt:lpstr>GitHub Create a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銘輝 陳</dc:creator>
  <cp:lastModifiedBy>銘輝 陳</cp:lastModifiedBy>
  <cp:revision>9</cp:revision>
  <dcterms:created xsi:type="dcterms:W3CDTF">2023-11-19T06:29:24Z</dcterms:created>
  <dcterms:modified xsi:type="dcterms:W3CDTF">2023-11-19T17:32:00Z</dcterms:modified>
</cp:coreProperties>
</file>