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315200" cy="96012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86DA-89F4-4C85-BCE1-C50594DED172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9A53-C9DD-4D98-BDAB-2996323CA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4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86DA-89F4-4C85-BCE1-C50594DED172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9A53-C9DD-4D98-BDAB-2996323CA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691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86DA-89F4-4C85-BCE1-C50594DED172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9A53-C9DD-4D98-BDAB-2996323CA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7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86DA-89F4-4C85-BCE1-C50594DED172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9A53-C9DD-4D98-BDAB-2996323CA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515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86DA-89F4-4C85-BCE1-C50594DED172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9A53-C9DD-4D98-BDAB-2996323CA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088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86DA-89F4-4C85-BCE1-C50594DED172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9A53-C9DD-4D98-BDAB-2996323CA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27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86DA-89F4-4C85-BCE1-C50594DED172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9A53-C9DD-4D98-BDAB-2996323CA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76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86DA-89F4-4C85-BCE1-C50594DED172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9A53-C9DD-4D98-BDAB-2996323CA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19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86DA-89F4-4C85-BCE1-C50594DED172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9A53-C9DD-4D98-BDAB-2996323CA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68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86DA-89F4-4C85-BCE1-C50594DED172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9A53-C9DD-4D98-BDAB-2996323CA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988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86DA-89F4-4C85-BCE1-C50594DED172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9A53-C9DD-4D98-BDAB-2996323CA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508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86DA-89F4-4C85-BCE1-C50594DED172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59A53-C9DD-4D98-BDAB-2996323CA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26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27757"/>
              </p:ext>
            </p:extLst>
          </p:nvPr>
        </p:nvGraphicFramePr>
        <p:xfrm>
          <a:off x="197850" y="848002"/>
          <a:ext cx="11871160" cy="2768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7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7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87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87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Workload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I/O Size (KB)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Ext4 HDD</a:t>
                      </a:r>
                      <a:r>
                        <a:rPr lang="en-CA" sz="1200" baseline="0" dirty="0"/>
                        <a:t> (ops/sec)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err="1"/>
                        <a:t>StackfsBase</a:t>
                      </a:r>
                      <a:r>
                        <a:rPr lang="en-CA" sz="1200" dirty="0"/>
                        <a:t> HDD (%Diff)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err="1"/>
                        <a:t>StackfsOpt</a:t>
                      </a:r>
                      <a:r>
                        <a:rPr lang="en-CA" sz="1200" baseline="0" dirty="0"/>
                        <a:t>  HDD (%Diff)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Finesse HDD (%Diff)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EXT4 SSD (ops/sec)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err="1"/>
                        <a:t>StackfsBase</a:t>
                      </a:r>
                      <a:r>
                        <a:rPr lang="en-CA" sz="1200" dirty="0"/>
                        <a:t> SSD</a:t>
                      </a:r>
                      <a:r>
                        <a:rPr lang="en-CA" sz="1200" baseline="0" dirty="0"/>
                        <a:t> (%Diff)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err="1"/>
                        <a:t>StackfsOpt</a:t>
                      </a:r>
                      <a:r>
                        <a:rPr lang="en-CA" sz="1200" dirty="0"/>
                        <a:t> SSD (%Diff)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Finesse SSD (%Diff)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files-cr-1th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16406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-155.16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-247.01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-151.96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25622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-21.04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-13.79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-268.03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files-cr-32th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20186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--1122.04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-169.25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-1654.03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46183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-17.00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-32.26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-3826.01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files-rd-1th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-22.17</a:t>
                      </a:r>
                    </a:p>
                    <a:p>
                      <a:pPr algn="ctr"/>
                      <a:endParaRPr lang="en-CA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-107.40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-1.03</a:t>
                      </a:r>
                    </a:p>
                    <a:p>
                      <a:pPr algn="ctr"/>
                      <a:endParaRPr lang="en-CA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5803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-25.87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-25.66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-480.56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files-rd-32th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-174.39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-86.68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-375.78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65779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-18.99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-18.73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-6218.78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files-del-1th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-164.54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-235.32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+97.77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21465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-11.38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-14.94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+29.21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files-del-32th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+80.28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-18.00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+98.36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-14.93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-20.12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-13.34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8716" y="4040372"/>
            <a:ext cx="10795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Green class (marked with +) indicates that the performance either degraded by less than 5% or actually improved; Yellow class includes results with the performance degradation in the 5–25% range; Orange class indicates that the performance degradation is between 25–50%; And finally, the Red class is for when performance decreased by more than 50%</a:t>
            </a:r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7536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868571"/>
              </p:ext>
            </p:extLst>
          </p:nvPr>
        </p:nvGraphicFramePr>
        <p:xfrm>
          <a:off x="2081618" y="2789471"/>
          <a:ext cx="6587461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6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200" dirty="0"/>
                        <a:t>Workload</a:t>
                      </a:r>
                      <a:r>
                        <a:rPr lang="en-CA" sz="1200" baseline="0" dirty="0"/>
                        <a:t> Name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/>
                        <a:t>files-</a:t>
                      </a:r>
                      <a:r>
                        <a:rPr lang="en-CA" sz="1200" dirty="0" err="1"/>
                        <a:t>cr</a:t>
                      </a:r>
                      <a:r>
                        <a:rPr lang="en-CA" sz="1200" dirty="0"/>
                        <a:t>-Nth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Nthreads</a:t>
                      </a:r>
                      <a:r>
                        <a:rPr lang="en-CA" sz="1200" dirty="0"/>
                        <a:t> (1,32) create 4 million 4KB files over many</a:t>
                      </a:r>
                      <a:r>
                        <a:rPr lang="en-CA" sz="1200" baseline="0" dirty="0"/>
                        <a:t> directories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/>
                        <a:t>files-</a:t>
                      </a:r>
                      <a:r>
                        <a:rPr lang="en-CA" sz="1200" dirty="0" err="1"/>
                        <a:t>rd</a:t>
                      </a:r>
                      <a:r>
                        <a:rPr lang="en-CA" sz="1200" dirty="0"/>
                        <a:t>-Nth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Nthreads</a:t>
                      </a:r>
                      <a:r>
                        <a:rPr lang="en-CA" sz="1200" dirty="0"/>
                        <a:t> (1,32) read from 1 million</a:t>
                      </a:r>
                      <a:r>
                        <a:rPr lang="en-CA" sz="1200" baseline="0" dirty="0"/>
                        <a:t> </a:t>
                      </a:r>
                      <a:r>
                        <a:rPr lang="en-CA" sz="1200" baseline="0" dirty="0" err="1"/>
                        <a:t>preallocated</a:t>
                      </a:r>
                      <a:r>
                        <a:rPr lang="en-CA" sz="1200" baseline="0" dirty="0"/>
                        <a:t> 4KB files over many directories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/>
                        <a:t>files-del-Nth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Nthreads</a:t>
                      </a:r>
                      <a:r>
                        <a:rPr lang="en-CA" sz="1200" dirty="0"/>
                        <a:t> (1,32) delete</a:t>
                      </a:r>
                      <a:r>
                        <a:rPr lang="en-CA" sz="1200" baseline="0" dirty="0"/>
                        <a:t> 4 million </a:t>
                      </a:r>
                      <a:r>
                        <a:rPr lang="en-CA" sz="1200" baseline="0" dirty="0" err="1"/>
                        <a:t>preallocated</a:t>
                      </a:r>
                      <a:r>
                        <a:rPr lang="en-CA" sz="1200" baseline="0" dirty="0"/>
                        <a:t> 4KB files over many directories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8792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257&quot;/&gt;&lt;/object&gt;&lt;/object&gt;&lt;object type=&quot;8&quot; unique_id=&quot;1000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255</Words>
  <Application>Microsoft Office PowerPoint</Application>
  <PresentationFormat>Widescreen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</dc:creator>
  <cp:lastModifiedBy>Tony Mason</cp:lastModifiedBy>
  <cp:revision>7</cp:revision>
  <cp:lastPrinted>2020-03-01T12:42:48Z</cp:lastPrinted>
  <dcterms:created xsi:type="dcterms:W3CDTF">2020-03-01T05:18:12Z</dcterms:created>
  <dcterms:modified xsi:type="dcterms:W3CDTF">2020-03-02T14:00:44Z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t-wimaso@microsoft.com</vt:lpwstr>
  </property>
  <property fmtid="{D5CDD505-2E9C-101B-9397-08002B2CF9AE}" pid="5" name="MSIP_Label_f42aa342-8706-4288-bd11-ebb85995028c_SetDate">
    <vt:lpwstr>2020-03-01T12:42:15.3173872Z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9e7fdc67-1d60-446e-ae51-b42590e6b52c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