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AAAA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AAAA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AAAA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69366"/>
            <a:ext cx="4608195" cy="2886710"/>
          </a:xfrm>
          <a:custGeom>
            <a:avLst/>
            <a:gdLst/>
            <a:ahLst/>
            <a:cxnLst/>
            <a:rect l="l" t="t" r="r" b="b"/>
            <a:pathLst>
              <a:path w="4608195" h="2886710">
                <a:moveTo>
                  <a:pt x="0" y="2886633"/>
                </a:moveTo>
                <a:lnTo>
                  <a:pt x="4608004" y="2886633"/>
                </a:lnTo>
                <a:lnTo>
                  <a:pt x="4608004" y="0"/>
                </a:lnTo>
                <a:lnTo>
                  <a:pt x="0" y="0"/>
                </a:lnTo>
                <a:lnTo>
                  <a:pt x="0" y="2886633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569366"/>
            <a:ext cx="569595" cy="2886710"/>
          </a:xfrm>
          <a:custGeom>
            <a:avLst/>
            <a:gdLst/>
            <a:ahLst/>
            <a:cxnLst/>
            <a:rect l="l" t="t" r="r" b="b"/>
            <a:pathLst>
              <a:path w="569595" h="2886710">
                <a:moveTo>
                  <a:pt x="0" y="2886633"/>
                </a:moveTo>
                <a:lnTo>
                  <a:pt x="569366" y="2886633"/>
                </a:lnTo>
                <a:lnTo>
                  <a:pt x="569366" y="0"/>
                </a:lnTo>
                <a:lnTo>
                  <a:pt x="0" y="0"/>
                </a:lnTo>
                <a:lnTo>
                  <a:pt x="0" y="288663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4667" y="134147"/>
            <a:ext cx="328076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AAAA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9363" y="803623"/>
            <a:ext cx="3488054" cy="2321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2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Relationship Id="rId9" Type="http://schemas.openxmlformats.org/officeDocument/2006/relationships/image" Target="../media/image7.png"/><Relationship Id="rId10" Type="http://schemas.openxmlformats.org/officeDocument/2006/relationships/image" Target="../media/image4.png"/><Relationship Id="rId11" Type="http://schemas.openxmlformats.org/officeDocument/2006/relationships/image" Target="../media/image3.png"/><Relationship Id="rId12" Type="http://schemas.openxmlformats.org/officeDocument/2006/relationships/image" Target="../media/image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Relationship Id="rId9" Type="http://schemas.openxmlformats.org/officeDocument/2006/relationships/image" Target="../media/image14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Relationship Id="rId9" Type="http://schemas.openxmlformats.org/officeDocument/2006/relationships/image" Target="../media/image7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Relationship Id="rId9" Type="http://schemas.openxmlformats.org/officeDocument/2006/relationships/image" Target="../media/image1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Relationship Id="rId9" Type="http://schemas.openxmlformats.org/officeDocument/2006/relationships/image" Target="../media/image1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1" Type="http://schemas.openxmlformats.org/officeDocument/2006/relationships/image" Target="../media/image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Relationship Id="rId9" Type="http://schemas.openxmlformats.org/officeDocument/2006/relationships/slide" Target="slide20.xml"/><Relationship Id="rId10" Type="http://schemas.openxmlformats.org/officeDocument/2006/relationships/slide" Target="slide22.xml"/><Relationship Id="rId11" Type="http://schemas.openxmlformats.org/officeDocument/2006/relationships/slide" Target="slide3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Relationship Id="rId9" Type="http://schemas.openxmlformats.org/officeDocument/2006/relationships/image" Target="../media/image7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Relationship Id="rId9" Type="http://schemas.openxmlformats.org/officeDocument/2006/relationships/image" Target="../media/image17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Relationship Id="rId9" Type="http://schemas.openxmlformats.org/officeDocument/2006/relationships/image" Target="../media/image7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1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Relationship Id="rId9" Type="http://schemas.openxmlformats.org/officeDocument/2006/relationships/image" Target="../media/image18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Relationship Id="rId9" Type="http://schemas.openxmlformats.org/officeDocument/2006/relationships/image" Target="../media/image20.png"/><Relationship Id="rId10" Type="http://schemas.openxmlformats.org/officeDocument/2006/relationships/image" Target="../media/image19.png"/><Relationship Id="rId11" Type="http://schemas.openxmlformats.org/officeDocument/2006/relationships/image" Target="../media/image2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Relationship Id="rId9" Type="http://schemas.openxmlformats.org/officeDocument/2006/relationships/image" Target="../media/image2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Relationship Id="rId9" Type="http://schemas.openxmlformats.org/officeDocument/2006/relationships/image" Target="../media/image22.png"/><Relationship Id="rId10" Type="http://schemas.openxmlformats.org/officeDocument/2006/relationships/image" Target="../media/image19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Relationship Id="rId9" Type="http://schemas.openxmlformats.org/officeDocument/2006/relationships/image" Target="../media/image18.png"/><Relationship Id="rId10" Type="http://schemas.openxmlformats.org/officeDocument/2006/relationships/image" Target="../media/image26.png"/><Relationship Id="rId11" Type="http://schemas.openxmlformats.org/officeDocument/2006/relationships/image" Target="../media/image19.png"/><Relationship Id="rId12" Type="http://schemas.openxmlformats.org/officeDocument/2006/relationships/image" Target="../media/image24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Relationship Id="rId9" Type="http://schemas.openxmlformats.org/officeDocument/2006/relationships/image" Target="../media/image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Relationship Id="rId9" Type="http://schemas.openxmlformats.org/officeDocument/2006/relationships/image" Target="../media/image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Relationship Id="rId9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Relationship Id="rId9" Type="http://schemas.openxmlformats.org/officeDocument/2006/relationships/image" Target="../media/image7.png"/><Relationship Id="rId10" Type="http://schemas.openxmlformats.org/officeDocument/2006/relationships/image" Target="../media/image11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Relationship Id="rId9" Type="http://schemas.openxmlformats.org/officeDocument/2006/relationships/image" Target="../media/image1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3.xml"/><Relationship Id="rId7" Type="http://schemas.openxmlformats.org/officeDocument/2006/relationships/slide" Target="slide23.xml"/><Relationship Id="rId8" Type="http://schemas.openxmlformats.org/officeDocument/2006/relationships/slide" Target="slide26.xml"/><Relationship Id="rId9" Type="http://schemas.openxmlformats.org/officeDocument/2006/relationships/image" Target="../media/image1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17562" y="1129815"/>
            <a:ext cx="3342640" cy="47180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40155" marR="5080" indent="-1228090">
              <a:lnSpc>
                <a:spcPct val="106700"/>
              </a:lnSpc>
              <a:spcBef>
                <a:spcPts val="20"/>
              </a:spcBef>
            </a:pPr>
            <a:r>
              <a:rPr dirty="0" sz="1400" spc="20">
                <a:solidFill>
                  <a:srgbClr val="AAAAFF"/>
                </a:solidFill>
                <a:latin typeface="Arial"/>
                <a:cs typeface="Arial"/>
              </a:rPr>
              <a:t>PERC: </a:t>
            </a:r>
            <a:r>
              <a:rPr dirty="0" sz="1400" spc="5">
                <a:solidFill>
                  <a:srgbClr val="AAAAFF"/>
                </a:solidFill>
                <a:latin typeface="Arial"/>
                <a:cs typeface="Arial"/>
              </a:rPr>
              <a:t>Persistent, </a:t>
            </a:r>
            <a:r>
              <a:rPr dirty="0" sz="1400" spc="10">
                <a:solidFill>
                  <a:srgbClr val="AAAAFF"/>
                </a:solidFill>
                <a:latin typeface="Arial"/>
                <a:cs typeface="Arial"/>
              </a:rPr>
              <a:t>Efficient,</a:t>
            </a:r>
            <a:r>
              <a:rPr dirty="0" sz="1400" spc="-30">
                <a:solidFill>
                  <a:srgbClr val="AAAAFF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AAAAFF"/>
                </a:solidFill>
                <a:latin typeface="Arial"/>
                <a:cs typeface="Arial"/>
              </a:rPr>
              <a:t>Recoverable,  </a:t>
            </a:r>
            <a:r>
              <a:rPr dirty="0" sz="1400" spc="15">
                <a:solidFill>
                  <a:srgbClr val="AAAAFF"/>
                </a:solidFill>
                <a:latin typeface="Arial"/>
                <a:cs typeface="Arial"/>
              </a:rPr>
              <a:t>Consistent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53336" y="1857945"/>
            <a:ext cx="14712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William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Anthony</a:t>
            </a:r>
            <a:r>
              <a:rPr dirty="0" sz="11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Mason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10677" y="2224657"/>
            <a:ext cx="1584325" cy="6115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950"/>
              </a:lnSpc>
              <a:spcBef>
                <a:spcPts val="135"/>
              </a:spcBef>
            </a:pPr>
            <a:r>
              <a:rPr dirty="0" baseline="27777" sz="90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Department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of Computer Science  The University of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British</a:t>
            </a:r>
            <a:r>
              <a:rPr dirty="0" sz="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algn="ctr" marR="20320">
              <a:lnSpc>
                <a:spcPct val="100000"/>
              </a:lnSpc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December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14,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64667" y="134147"/>
            <a:ext cx="6026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691400" y="948398"/>
            <a:ext cx="188391" cy="188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44753" y="964322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5926" y="942072"/>
            <a:ext cx="749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1400" y="1313726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44753" y="1329650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5926" y="1307400"/>
            <a:ext cx="7423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363647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4" action="ppaction://hlinksldjump"/>
              </a:rPr>
              <a:t>ersistence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1400" y="1679054"/>
            <a:ext cx="188391" cy="188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44753" y="1694153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6F6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5926" y="1672728"/>
            <a:ext cx="518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AAAAFF"/>
                </a:solidFill>
                <a:latin typeface="Arial"/>
                <a:cs typeface="Arial"/>
                <a:hlinkClick r:id="rId5" action="ppaction://hlinksldjump"/>
              </a:rPr>
              <a:t>Efficient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1400" y="2044382"/>
            <a:ext cx="188391" cy="1883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44753" y="2060319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35926" y="2038056"/>
            <a:ext cx="7937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363647"/>
                </a:solidFill>
                <a:latin typeface="Arial"/>
                <a:cs typeface="Arial"/>
                <a:hlinkClick r:id="rId6" action="ppaction://hlinksldjump"/>
              </a:rPr>
              <a:t>Recoverable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1400" y="2409723"/>
            <a:ext cx="188391" cy="188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744753" y="2423882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5926" y="2403384"/>
            <a:ext cx="680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7" action="ppaction://hlinksldjump"/>
              </a:rPr>
              <a:t>Consistent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91400" y="2775051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44753" y="2790150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5926" y="2768725"/>
            <a:ext cx="780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0575"/>
            <a:ext cx="476250" cy="1325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3429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64667" y="133550"/>
            <a:ext cx="6737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Efficient</a:t>
            </a:r>
          </a:p>
        </p:txBody>
      </p:sp>
      <p:sp>
        <p:nvSpPr>
          <p:cNvPr id="36" name="object 36"/>
          <p:cNvSpPr/>
          <p:nvPr/>
        </p:nvSpPr>
        <p:spPr>
          <a:xfrm>
            <a:off x="1485087" y="616632"/>
            <a:ext cx="2207175" cy="28393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535" y="650575"/>
            <a:ext cx="23685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62" y="834026"/>
            <a:ext cx="4330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64667" y="133550"/>
            <a:ext cx="6737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Efficient</a:t>
            </a:r>
          </a:p>
        </p:txBody>
      </p:sp>
      <p:sp>
        <p:nvSpPr>
          <p:cNvPr id="38" name="object 38"/>
          <p:cNvSpPr/>
          <p:nvPr/>
        </p:nvSpPr>
        <p:spPr>
          <a:xfrm>
            <a:off x="828905" y="837260"/>
            <a:ext cx="1649095" cy="1127125"/>
          </a:xfrm>
          <a:custGeom>
            <a:avLst/>
            <a:gdLst/>
            <a:ahLst/>
            <a:cxnLst/>
            <a:rect l="l" t="t" r="r" b="b"/>
            <a:pathLst>
              <a:path w="1649095" h="1127125">
                <a:moveTo>
                  <a:pt x="0" y="1126693"/>
                </a:moveTo>
                <a:lnTo>
                  <a:pt x="1648914" y="1126693"/>
                </a:lnTo>
                <a:lnTo>
                  <a:pt x="1648914" y="0"/>
                </a:lnTo>
                <a:lnTo>
                  <a:pt x="0" y="0"/>
                </a:lnTo>
                <a:lnTo>
                  <a:pt x="0" y="11266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55485" y="1600417"/>
            <a:ext cx="1380490" cy="0"/>
          </a:xfrm>
          <a:custGeom>
            <a:avLst/>
            <a:gdLst/>
            <a:ahLst/>
            <a:cxnLst/>
            <a:rect l="l" t="t" r="r" b="b"/>
            <a:pathLst>
              <a:path w="1380489" h="0">
                <a:moveTo>
                  <a:pt x="0" y="0"/>
                </a:moveTo>
                <a:lnTo>
                  <a:pt x="1380044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55485" y="1394205"/>
            <a:ext cx="1380490" cy="0"/>
          </a:xfrm>
          <a:custGeom>
            <a:avLst/>
            <a:gdLst/>
            <a:ahLst/>
            <a:cxnLst/>
            <a:rect l="l" t="t" r="r" b="b"/>
            <a:pathLst>
              <a:path w="1380489" h="0">
                <a:moveTo>
                  <a:pt x="0" y="0"/>
                </a:moveTo>
                <a:lnTo>
                  <a:pt x="1380044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55485" y="1291197"/>
            <a:ext cx="1380490" cy="0"/>
          </a:xfrm>
          <a:custGeom>
            <a:avLst/>
            <a:gdLst/>
            <a:ahLst/>
            <a:cxnLst/>
            <a:rect l="l" t="t" r="r" b="b"/>
            <a:pathLst>
              <a:path w="1380489" h="0">
                <a:moveTo>
                  <a:pt x="0" y="0"/>
                </a:moveTo>
                <a:lnTo>
                  <a:pt x="1380044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55485" y="1084597"/>
            <a:ext cx="1380490" cy="0"/>
          </a:xfrm>
          <a:custGeom>
            <a:avLst/>
            <a:gdLst/>
            <a:ahLst/>
            <a:cxnLst/>
            <a:rect l="l" t="t" r="r" b="b"/>
            <a:pathLst>
              <a:path w="1380489" h="0">
                <a:moveTo>
                  <a:pt x="0" y="0"/>
                </a:moveTo>
                <a:lnTo>
                  <a:pt x="1380044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55485" y="1703813"/>
            <a:ext cx="1380490" cy="0"/>
          </a:xfrm>
          <a:custGeom>
            <a:avLst/>
            <a:gdLst/>
            <a:ahLst/>
            <a:cxnLst/>
            <a:rect l="l" t="t" r="r" b="b"/>
            <a:pathLst>
              <a:path w="1380489" h="0">
                <a:moveTo>
                  <a:pt x="0" y="0"/>
                </a:moveTo>
                <a:lnTo>
                  <a:pt x="1380044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85360" y="1112338"/>
            <a:ext cx="1320800" cy="359410"/>
          </a:xfrm>
          <a:custGeom>
            <a:avLst/>
            <a:gdLst/>
            <a:ahLst/>
            <a:cxnLst/>
            <a:rect l="l" t="t" r="r" b="b"/>
            <a:pathLst>
              <a:path w="1320800" h="359409">
                <a:moveTo>
                  <a:pt x="623325" y="144940"/>
                </a:moveTo>
                <a:lnTo>
                  <a:pt x="554811" y="173039"/>
                </a:lnTo>
                <a:lnTo>
                  <a:pt x="485750" y="209509"/>
                </a:lnTo>
                <a:lnTo>
                  <a:pt x="417078" y="239383"/>
                </a:lnTo>
                <a:lnTo>
                  <a:pt x="348405" y="261498"/>
                </a:lnTo>
                <a:lnTo>
                  <a:pt x="278957" y="281673"/>
                </a:lnTo>
                <a:lnTo>
                  <a:pt x="210673" y="311159"/>
                </a:lnTo>
                <a:lnTo>
                  <a:pt x="142000" y="330558"/>
                </a:lnTo>
                <a:lnTo>
                  <a:pt x="72940" y="341810"/>
                </a:lnTo>
                <a:lnTo>
                  <a:pt x="4267" y="349957"/>
                </a:lnTo>
                <a:lnTo>
                  <a:pt x="1551" y="350345"/>
                </a:lnTo>
                <a:lnTo>
                  <a:pt x="0" y="352673"/>
                </a:lnTo>
                <a:lnTo>
                  <a:pt x="387" y="355001"/>
                </a:lnTo>
                <a:lnTo>
                  <a:pt x="387" y="357329"/>
                </a:lnTo>
                <a:lnTo>
                  <a:pt x="2715" y="358881"/>
                </a:lnTo>
                <a:lnTo>
                  <a:pt x="5043" y="358881"/>
                </a:lnTo>
                <a:lnTo>
                  <a:pt x="74104" y="350345"/>
                </a:lnTo>
                <a:lnTo>
                  <a:pt x="143164" y="339094"/>
                </a:lnTo>
                <a:lnTo>
                  <a:pt x="213000" y="319695"/>
                </a:lnTo>
                <a:lnTo>
                  <a:pt x="282061" y="289820"/>
                </a:lnTo>
                <a:lnTo>
                  <a:pt x="350733" y="270034"/>
                </a:lnTo>
                <a:lnTo>
                  <a:pt x="419794" y="247531"/>
                </a:lnTo>
                <a:lnTo>
                  <a:pt x="489242" y="217656"/>
                </a:lnTo>
                <a:lnTo>
                  <a:pt x="558691" y="180798"/>
                </a:lnTo>
                <a:lnTo>
                  <a:pt x="626975" y="152864"/>
                </a:lnTo>
                <a:lnTo>
                  <a:pt x="627363" y="152476"/>
                </a:lnTo>
                <a:lnTo>
                  <a:pt x="627751" y="152476"/>
                </a:lnTo>
                <a:lnTo>
                  <a:pt x="628139" y="152088"/>
                </a:lnTo>
                <a:lnTo>
                  <a:pt x="638005" y="145104"/>
                </a:lnTo>
                <a:lnTo>
                  <a:pt x="623095" y="145104"/>
                </a:lnTo>
                <a:lnTo>
                  <a:pt x="623325" y="144940"/>
                </a:lnTo>
                <a:close/>
              </a:path>
              <a:path w="1320800" h="359409">
                <a:moveTo>
                  <a:pt x="977187" y="6595"/>
                </a:moveTo>
                <a:lnTo>
                  <a:pt x="974217" y="6595"/>
                </a:lnTo>
                <a:lnTo>
                  <a:pt x="970450" y="12245"/>
                </a:lnTo>
                <a:lnTo>
                  <a:pt x="1035906" y="114842"/>
                </a:lnTo>
                <a:lnTo>
                  <a:pt x="1104966" y="247143"/>
                </a:lnTo>
                <a:lnTo>
                  <a:pt x="1105354" y="247919"/>
                </a:lnTo>
                <a:lnTo>
                  <a:pt x="1106130" y="248695"/>
                </a:lnTo>
                <a:lnTo>
                  <a:pt x="1175579" y="283225"/>
                </a:lnTo>
                <a:lnTo>
                  <a:pt x="1176743" y="283613"/>
                </a:lnTo>
                <a:lnTo>
                  <a:pt x="1178294" y="283613"/>
                </a:lnTo>
                <a:lnTo>
                  <a:pt x="1179458" y="283225"/>
                </a:lnTo>
                <a:lnTo>
                  <a:pt x="1196723" y="275077"/>
                </a:lnTo>
                <a:lnTo>
                  <a:pt x="1175579" y="275077"/>
                </a:lnTo>
                <a:lnTo>
                  <a:pt x="1177570" y="274149"/>
                </a:lnTo>
                <a:lnTo>
                  <a:pt x="1114733" y="243263"/>
                </a:lnTo>
                <a:lnTo>
                  <a:pt x="1112726" y="243263"/>
                </a:lnTo>
                <a:lnTo>
                  <a:pt x="1110786" y="241323"/>
                </a:lnTo>
                <a:lnTo>
                  <a:pt x="1111713" y="241323"/>
                </a:lnTo>
                <a:lnTo>
                  <a:pt x="1043277" y="110186"/>
                </a:lnTo>
                <a:lnTo>
                  <a:pt x="977187" y="6595"/>
                </a:lnTo>
                <a:close/>
              </a:path>
              <a:path w="1320800" h="359409">
                <a:moveTo>
                  <a:pt x="1177570" y="274149"/>
                </a:moveTo>
                <a:lnTo>
                  <a:pt x="1175579" y="275077"/>
                </a:lnTo>
                <a:lnTo>
                  <a:pt x="1179458" y="275077"/>
                </a:lnTo>
                <a:lnTo>
                  <a:pt x="1177570" y="274149"/>
                </a:lnTo>
                <a:close/>
              </a:path>
              <a:path w="1320800" h="359409">
                <a:moveTo>
                  <a:pt x="1316027" y="213388"/>
                </a:moveTo>
                <a:lnTo>
                  <a:pt x="1314087" y="214164"/>
                </a:lnTo>
                <a:lnTo>
                  <a:pt x="1244639" y="242875"/>
                </a:lnTo>
                <a:lnTo>
                  <a:pt x="1177570" y="274149"/>
                </a:lnTo>
                <a:lnTo>
                  <a:pt x="1179458" y="275077"/>
                </a:lnTo>
                <a:lnTo>
                  <a:pt x="1196723" y="275077"/>
                </a:lnTo>
                <a:lnTo>
                  <a:pt x="1248519" y="250635"/>
                </a:lnTo>
                <a:lnTo>
                  <a:pt x="1317191" y="222312"/>
                </a:lnTo>
                <a:lnTo>
                  <a:pt x="1319519" y="221536"/>
                </a:lnTo>
                <a:lnTo>
                  <a:pt x="1320683" y="218820"/>
                </a:lnTo>
                <a:lnTo>
                  <a:pt x="1319519" y="216492"/>
                </a:lnTo>
                <a:lnTo>
                  <a:pt x="1318743" y="214552"/>
                </a:lnTo>
                <a:lnTo>
                  <a:pt x="1316027" y="213388"/>
                </a:lnTo>
                <a:close/>
              </a:path>
              <a:path w="1320800" h="359409">
                <a:moveTo>
                  <a:pt x="1110786" y="241323"/>
                </a:moveTo>
                <a:lnTo>
                  <a:pt x="1112726" y="243263"/>
                </a:lnTo>
                <a:lnTo>
                  <a:pt x="1112033" y="241936"/>
                </a:lnTo>
                <a:lnTo>
                  <a:pt x="1110786" y="241323"/>
                </a:lnTo>
                <a:close/>
              </a:path>
              <a:path w="1320800" h="359409">
                <a:moveTo>
                  <a:pt x="1112033" y="241936"/>
                </a:moveTo>
                <a:lnTo>
                  <a:pt x="1112726" y="243263"/>
                </a:lnTo>
                <a:lnTo>
                  <a:pt x="1114733" y="243263"/>
                </a:lnTo>
                <a:lnTo>
                  <a:pt x="1112033" y="241936"/>
                </a:lnTo>
                <a:close/>
              </a:path>
              <a:path w="1320800" h="359409">
                <a:moveTo>
                  <a:pt x="1111713" y="241323"/>
                </a:moveTo>
                <a:lnTo>
                  <a:pt x="1110786" y="241323"/>
                </a:lnTo>
                <a:lnTo>
                  <a:pt x="1112033" y="241936"/>
                </a:lnTo>
                <a:lnTo>
                  <a:pt x="1111713" y="241323"/>
                </a:lnTo>
                <a:close/>
              </a:path>
              <a:path w="1320800" h="359409">
                <a:moveTo>
                  <a:pt x="623871" y="144716"/>
                </a:moveTo>
                <a:lnTo>
                  <a:pt x="623325" y="144940"/>
                </a:lnTo>
                <a:lnTo>
                  <a:pt x="623095" y="145104"/>
                </a:lnTo>
                <a:lnTo>
                  <a:pt x="623871" y="144716"/>
                </a:lnTo>
                <a:close/>
              </a:path>
              <a:path w="1320800" h="359409">
                <a:moveTo>
                  <a:pt x="638553" y="144716"/>
                </a:moveTo>
                <a:lnTo>
                  <a:pt x="623871" y="144716"/>
                </a:lnTo>
                <a:lnTo>
                  <a:pt x="623095" y="145104"/>
                </a:lnTo>
                <a:lnTo>
                  <a:pt x="638005" y="145104"/>
                </a:lnTo>
                <a:lnTo>
                  <a:pt x="638553" y="144716"/>
                </a:lnTo>
                <a:close/>
              </a:path>
              <a:path w="1320800" h="359409">
                <a:moveTo>
                  <a:pt x="775709" y="63628"/>
                </a:moveTo>
                <a:lnTo>
                  <a:pt x="761992" y="63628"/>
                </a:lnTo>
                <a:lnTo>
                  <a:pt x="761216" y="64016"/>
                </a:lnTo>
                <a:lnTo>
                  <a:pt x="692932" y="95443"/>
                </a:lnTo>
                <a:lnTo>
                  <a:pt x="692544" y="95443"/>
                </a:lnTo>
                <a:lnTo>
                  <a:pt x="692156" y="95831"/>
                </a:lnTo>
                <a:lnTo>
                  <a:pt x="623325" y="144940"/>
                </a:lnTo>
                <a:lnTo>
                  <a:pt x="623871" y="144716"/>
                </a:lnTo>
                <a:lnTo>
                  <a:pt x="638553" y="144716"/>
                </a:lnTo>
                <a:lnTo>
                  <a:pt x="696651" y="103590"/>
                </a:lnTo>
                <a:lnTo>
                  <a:pt x="696423" y="103590"/>
                </a:lnTo>
                <a:lnTo>
                  <a:pt x="697199" y="103202"/>
                </a:lnTo>
                <a:lnTo>
                  <a:pt x="765484" y="71388"/>
                </a:lnTo>
                <a:lnTo>
                  <a:pt x="765872" y="71388"/>
                </a:lnTo>
                <a:lnTo>
                  <a:pt x="766260" y="71000"/>
                </a:lnTo>
                <a:lnTo>
                  <a:pt x="766648" y="71000"/>
                </a:lnTo>
                <a:lnTo>
                  <a:pt x="775709" y="63628"/>
                </a:lnTo>
                <a:close/>
              </a:path>
              <a:path w="1320800" h="359409">
                <a:moveTo>
                  <a:pt x="839731" y="14355"/>
                </a:moveTo>
                <a:lnTo>
                  <a:pt x="829113" y="14355"/>
                </a:lnTo>
                <a:lnTo>
                  <a:pt x="835320" y="15131"/>
                </a:lnTo>
                <a:lnTo>
                  <a:pt x="831759" y="18028"/>
                </a:lnTo>
                <a:lnTo>
                  <a:pt x="898173" y="110186"/>
                </a:lnTo>
                <a:lnTo>
                  <a:pt x="898949" y="111350"/>
                </a:lnTo>
                <a:lnTo>
                  <a:pt x="900501" y="112126"/>
                </a:lnTo>
                <a:lnTo>
                  <a:pt x="903217" y="112126"/>
                </a:lnTo>
                <a:lnTo>
                  <a:pt x="904381" y="111350"/>
                </a:lnTo>
                <a:lnTo>
                  <a:pt x="908260" y="105530"/>
                </a:lnTo>
                <a:lnTo>
                  <a:pt x="898173" y="105530"/>
                </a:lnTo>
                <a:lnTo>
                  <a:pt x="901653" y="100280"/>
                </a:lnTo>
                <a:lnTo>
                  <a:pt x="839731" y="14355"/>
                </a:lnTo>
                <a:close/>
              </a:path>
              <a:path w="1320800" h="359409">
                <a:moveTo>
                  <a:pt x="901653" y="100280"/>
                </a:moveTo>
                <a:lnTo>
                  <a:pt x="898173" y="105530"/>
                </a:lnTo>
                <a:lnTo>
                  <a:pt x="905157" y="105142"/>
                </a:lnTo>
                <a:lnTo>
                  <a:pt x="901653" y="100280"/>
                </a:lnTo>
                <a:close/>
              </a:path>
              <a:path w="1320800" h="359409">
                <a:moveTo>
                  <a:pt x="971889" y="0"/>
                </a:moveTo>
                <a:lnTo>
                  <a:pt x="969173" y="0"/>
                </a:lnTo>
                <a:lnTo>
                  <a:pt x="967621" y="387"/>
                </a:lnTo>
                <a:lnTo>
                  <a:pt x="966845" y="1939"/>
                </a:lnTo>
                <a:lnTo>
                  <a:pt x="901653" y="100280"/>
                </a:lnTo>
                <a:lnTo>
                  <a:pt x="905157" y="105142"/>
                </a:lnTo>
                <a:lnTo>
                  <a:pt x="898173" y="105530"/>
                </a:lnTo>
                <a:lnTo>
                  <a:pt x="908260" y="105530"/>
                </a:lnTo>
                <a:lnTo>
                  <a:pt x="970450" y="12245"/>
                </a:lnTo>
                <a:lnTo>
                  <a:pt x="966845" y="6595"/>
                </a:lnTo>
                <a:lnTo>
                  <a:pt x="977187" y="6595"/>
                </a:lnTo>
                <a:lnTo>
                  <a:pt x="974217" y="1939"/>
                </a:lnTo>
                <a:lnTo>
                  <a:pt x="973441" y="775"/>
                </a:lnTo>
                <a:lnTo>
                  <a:pt x="971889" y="0"/>
                </a:lnTo>
                <a:close/>
              </a:path>
              <a:path w="1320800" h="359409">
                <a:moveTo>
                  <a:pt x="697199" y="103202"/>
                </a:moveTo>
                <a:lnTo>
                  <a:pt x="696423" y="103590"/>
                </a:lnTo>
                <a:lnTo>
                  <a:pt x="697091" y="103279"/>
                </a:lnTo>
                <a:close/>
              </a:path>
              <a:path w="1320800" h="359409">
                <a:moveTo>
                  <a:pt x="697091" y="103279"/>
                </a:moveTo>
                <a:lnTo>
                  <a:pt x="696423" y="103590"/>
                </a:lnTo>
                <a:lnTo>
                  <a:pt x="696651" y="103590"/>
                </a:lnTo>
                <a:lnTo>
                  <a:pt x="697091" y="103279"/>
                </a:lnTo>
                <a:close/>
              </a:path>
              <a:path w="1320800" h="359409">
                <a:moveTo>
                  <a:pt x="697255" y="103202"/>
                </a:moveTo>
                <a:lnTo>
                  <a:pt x="697091" y="103279"/>
                </a:lnTo>
                <a:lnTo>
                  <a:pt x="697255" y="103202"/>
                </a:lnTo>
                <a:close/>
              </a:path>
              <a:path w="1320800" h="359409">
                <a:moveTo>
                  <a:pt x="761303" y="63946"/>
                </a:moveTo>
                <a:lnTo>
                  <a:pt x="761150" y="64016"/>
                </a:lnTo>
                <a:lnTo>
                  <a:pt x="761303" y="63946"/>
                </a:lnTo>
                <a:close/>
              </a:path>
              <a:path w="1320800" h="359409">
                <a:moveTo>
                  <a:pt x="761992" y="63628"/>
                </a:moveTo>
                <a:lnTo>
                  <a:pt x="761303" y="63946"/>
                </a:lnTo>
                <a:lnTo>
                  <a:pt x="761992" y="63628"/>
                </a:lnTo>
                <a:close/>
              </a:path>
              <a:path w="1320800" h="359409">
                <a:moveTo>
                  <a:pt x="834156" y="7371"/>
                </a:moveTo>
                <a:lnTo>
                  <a:pt x="831828" y="7371"/>
                </a:lnTo>
                <a:lnTo>
                  <a:pt x="830664" y="7759"/>
                </a:lnTo>
                <a:lnTo>
                  <a:pt x="829888" y="8147"/>
                </a:lnTo>
                <a:lnTo>
                  <a:pt x="761303" y="63946"/>
                </a:lnTo>
                <a:lnTo>
                  <a:pt x="761992" y="63628"/>
                </a:lnTo>
                <a:lnTo>
                  <a:pt x="775709" y="63628"/>
                </a:lnTo>
                <a:lnTo>
                  <a:pt x="831759" y="18028"/>
                </a:lnTo>
                <a:lnTo>
                  <a:pt x="829113" y="14355"/>
                </a:lnTo>
                <a:lnTo>
                  <a:pt x="839731" y="14355"/>
                </a:lnTo>
                <a:lnTo>
                  <a:pt x="836096" y="9311"/>
                </a:lnTo>
                <a:lnTo>
                  <a:pt x="835320" y="8147"/>
                </a:lnTo>
                <a:lnTo>
                  <a:pt x="834156" y="7371"/>
                </a:lnTo>
                <a:close/>
              </a:path>
              <a:path w="1320800" h="359409">
                <a:moveTo>
                  <a:pt x="829113" y="14355"/>
                </a:moveTo>
                <a:lnTo>
                  <a:pt x="831759" y="18028"/>
                </a:lnTo>
                <a:lnTo>
                  <a:pt x="835320" y="15131"/>
                </a:lnTo>
                <a:lnTo>
                  <a:pt x="829113" y="14355"/>
                </a:lnTo>
                <a:close/>
              </a:path>
              <a:path w="1320800" h="359409">
                <a:moveTo>
                  <a:pt x="974217" y="6595"/>
                </a:moveTo>
                <a:lnTo>
                  <a:pt x="966845" y="6595"/>
                </a:lnTo>
                <a:lnTo>
                  <a:pt x="970450" y="12245"/>
                </a:lnTo>
                <a:lnTo>
                  <a:pt x="974217" y="6595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85747" y="1594985"/>
            <a:ext cx="1319530" cy="19050"/>
          </a:xfrm>
          <a:custGeom>
            <a:avLst/>
            <a:gdLst/>
            <a:ahLst/>
            <a:cxnLst/>
            <a:rect l="l" t="t" r="r" b="b"/>
            <a:pathLst>
              <a:path w="1319530" h="19050">
                <a:moveTo>
                  <a:pt x="211061" y="3103"/>
                </a:moveTo>
                <a:lnTo>
                  <a:pt x="72940" y="9699"/>
                </a:lnTo>
                <a:lnTo>
                  <a:pt x="4267" y="10475"/>
                </a:lnTo>
                <a:lnTo>
                  <a:pt x="1939" y="10475"/>
                </a:lnTo>
                <a:lnTo>
                  <a:pt x="0" y="12415"/>
                </a:lnTo>
                <a:lnTo>
                  <a:pt x="0" y="17071"/>
                </a:lnTo>
                <a:lnTo>
                  <a:pt x="1939" y="19011"/>
                </a:lnTo>
                <a:lnTo>
                  <a:pt x="4267" y="19011"/>
                </a:lnTo>
                <a:lnTo>
                  <a:pt x="72940" y="18623"/>
                </a:lnTo>
                <a:lnTo>
                  <a:pt x="142388" y="14743"/>
                </a:lnTo>
                <a:lnTo>
                  <a:pt x="211449" y="11639"/>
                </a:lnTo>
                <a:lnTo>
                  <a:pt x="349569" y="11639"/>
                </a:lnTo>
                <a:lnTo>
                  <a:pt x="418242" y="10087"/>
                </a:lnTo>
                <a:lnTo>
                  <a:pt x="1223429" y="9699"/>
                </a:lnTo>
                <a:lnTo>
                  <a:pt x="1246579" y="8923"/>
                </a:lnTo>
                <a:lnTo>
                  <a:pt x="1317579" y="8535"/>
                </a:lnTo>
                <a:lnTo>
                  <a:pt x="1319519" y="6595"/>
                </a:lnTo>
                <a:lnTo>
                  <a:pt x="1319519" y="5819"/>
                </a:lnTo>
                <a:lnTo>
                  <a:pt x="763544" y="5819"/>
                </a:lnTo>
                <a:lnTo>
                  <a:pt x="740394" y="5431"/>
                </a:lnTo>
                <a:lnTo>
                  <a:pt x="625423" y="5431"/>
                </a:lnTo>
                <a:lnTo>
                  <a:pt x="608158" y="4655"/>
                </a:lnTo>
                <a:lnTo>
                  <a:pt x="280121" y="4655"/>
                </a:lnTo>
                <a:lnTo>
                  <a:pt x="211061" y="3103"/>
                </a:lnTo>
                <a:close/>
              </a:path>
              <a:path w="1319530" h="19050">
                <a:moveTo>
                  <a:pt x="901277" y="13579"/>
                </a:moveTo>
                <a:lnTo>
                  <a:pt x="694096" y="13579"/>
                </a:lnTo>
                <a:lnTo>
                  <a:pt x="763544" y="14355"/>
                </a:lnTo>
                <a:lnTo>
                  <a:pt x="832216" y="14355"/>
                </a:lnTo>
                <a:lnTo>
                  <a:pt x="901277" y="13579"/>
                </a:lnTo>
                <a:close/>
              </a:path>
              <a:path w="1319530" h="19050">
                <a:moveTo>
                  <a:pt x="1223429" y="9699"/>
                </a:moveTo>
                <a:lnTo>
                  <a:pt x="487302" y="9699"/>
                </a:lnTo>
                <a:lnTo>
                  <a:pt x="556363" y="11251"/>
                </a:lnTo>
                <a:lnTo>
                  <a:pt x="625035" y="13967"/>
                </a:lnTo>
                <a:lnTo>
                  <a:pt x="901277" y="13579"/>
                </a:lnTo>
                <a:lnTo>
                  <a:pt x="969949" y="12027"/>
                </a:lnTo>
                <a:lnTo>
                  <a:pt x="1108458" y="11639"/>
                </a:lnTo>
                <a:lnTo>
                  <a:pt x="1177131" y="11251"/>
                </a:lnTo>
                <a:lnTo>
                  <a:pt x="1223429" y="9699"/>
                </a:lnTo>
                <a:close/>
              </a:path>
              <a:path w="1319530" h="19050">
                <a:moveTo>
                  <a:pt x="349569" y="11639"/>
                </a:moveTo>
                <a:lnTo>
                  <a:pt x="211449" y="11639"/>
                </a:lnTo>
                <a:lnTo>
                  <a:pt x="280121" y="13579"/>
                </a:lnTo>
                <a:lnTo>
                  <a:pt x="349569" y="11639"/>
                </a:lnTo>
                <a:close/>
              </a:path>
              <a:path w="1319530" h="19050">
                <a:moveTo>
                  <a:pt x="1317579" y="0"/>
                </a:moveTo>
                <a:lnTo>
                  <a:pt x="1246191" y="0"/>
                </a:lnTo>
                <a:lnTo>
                  <a:pt x="1177131" y="2327"/>
                </a:lnTo>
                <a:lnTo>
                  <a:pt x="1108458" y="3103"/>
                </a:lnTo>
                <a:lnTo>
                  <a:pt x="969949" y="3491"/>
                </a:lnTo>
                <a:lnTo>
                  <a:pt x="832216" y="5819"/>
                </a:lnTo>
                <a:lnTo>
                  <a:pt x="1319519" y="5819"/>
                </a:lnTo>
                <a:lnTo>
                  <a:pt x="1319519" y="1939"/>
                </a:lnTo>
                <a:lnTo>
                  <a:pt x="1317579" y="0"/>
                </a:lnTo>
                <a:close/>
              </a:path>
              <a:path w="1319530" h="19050">
                <a:moveTo>
                  <a:pt x="694096" y="4655"/>
                </a:moveTo>
                <a:lnTo>
                  <a:pt x="625423" y="5431"/>
                </a:lnTo>
                <a:lnTo>
                  <a:pt x="740394" y="5431"/>
                </a:lnTo>
                <a:lnTo>
                  <a:pt x="694096" y="4655"/>
                </a:lnTo>
                <a:close/>
              </a:path>
              <a:path w="1319530" h="19050">
                <a:moveTo>
                  <a:pt x="487302" y="1163"/>
                </a:moveTo>
                <a:lnTo>
                  <a:pt x="417854" y="1551"/>
                </a:lnTo>
                <a:lnTo>
                  <a:pt x="280121" y="4655"/>
                </a:lnTo>
                <a:lnTo>
                  <a:pt x="608158" y="4655"/>
                </a:lnTo>
                <a:lnTo>
                  <a:pt x="556363" y="2327"/>
                </a:lnTo>
                <a:lnTo>
                  <a:pt x="487302" y="116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871885" y="1303224"/>
            <a:ext cx="64135" cy="18288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300" spc="-5">
                <a:solidFill>
                  <a:srgbClr val="585858"/>
                </a:solidFill>
                <a:latin typeface="Calibri"/>
                <a:cs typeface="Calibri"/>
              </a:rPr>
              <a:t>Click</a:t>
            </a:r>
            <a:r>
              <a:rPr dirty="0" sz="300" spc="-3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585858"/>
                </a:solidFill>
                <a:latin typeface="Calibri"/>
                <a:cs typeface="Calibri"/>
              </a:rPr>
              <a:t>Ticks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216497" y="1903817"/>
            <a:ext cx="83185" cy="9525"/>
          </a:xfrm>
          <a:custGeom>
            <a:avLst/>
            <a:gdLst/>
            <a:ahLst/>
            <a:cxnLst/>
            <a:rect l="l" t="t" r="r" b="b"/>
            <a:pathLst>
              <a:path w="83184" h="9525">
                <a:moveTo>
                  <a:pt x="81087" y="0"/>
                </a:moveTo>
                <a:lnTo>
                  <a:pt x="1939" y="0"/>
                </a:lnTo>
                <a:lnTo>
                  <a:pt x="0" y="1939"/>
                </a:lnTo>
                <a:lnTo>
                  <a:pt x="0" y="6983"/>
                </a:lnTo>
                <a:lnTo>
                  <a:pt x="1939" y="8923"/>
                </a:lnTo>
                <a:lnTo>
                  <a:pt x="81087" y="8923"/>
                </a:lnTo>
                <a:lnTo>
                  <a:pt x="83027" y="6983"/>
                </a:lnTo>
                <a:lnTo>
                  <a:pt x="83027" y="1939"/>
                </a:lnTo>
                <a:lnTo>
                  <a:pt x="81087" y="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658794" y="1903817"/>
            <a:ext cx="83185" cy="9525"/>
          </a:xfrm>
          <a:custGeom>
            <a:avLst/>
            <a:gdLst/>
            <a:ahLst/>
            <a:cxnLst/>
            <a:rect l="l" t="t" r="r" b="b"/>
            <a:pathLst>
              <a:path w="83185" h="9525">
                <a:moveTo>
                  <a:pt x="80699" y="0"/>
                </a:moveTo>
                <a:lnTo>
                  <a:pt x="1939" y="0"/>
                </a:lnTo>
                <a:lnTo>
                  <a:pt x="0" y="1939"/>
                </a:lnTo>
                <a:lnTo>
                  <a:pt x="0" y="6983"/>
                </a:lnTo>
                <a:lnTo>
                  <a:pt x="1939" y="8923"/>
                </a:lnTo>
                <a:lnTo>
                  <a:pt x="80699" y="8923"/>
                </a:lnTo>
                <a:lnTo>
                  <a:pt x="82639" y="6983"/>
                </a:lnTo>
                <a:lnTo>
                  <a:pt x="82639" y="1939"/>
                </a:lnTo>
                <a:lnTo>
                  <a:pt x="8069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828711" y="837207"/>
            <a:ext cx="1649730" cy="1127125"/>
          </a:xfrm>
          <a:prstGeom prst="rect">
            <a:avLst/>
          </a:prstGeom>
          <a:ln w="3175">
            <a:solidFill>
              <a:srgbClr val="D8D8D8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algn="ctr" marL="473075" marR="466725" indent="635">
              <a:lnSpc>
                <a:spcPct val="100000"/>
              </a:lnSpc>
              <a:spcBef>
                <a:spcPts val="200"/>
              </a:spcBef>
            </a:pPr>
            <a:r>
              <a:rPr dirty="0" sz="550" spc="-5">
                <a:solidFill>
                  <a:srgbClr val="585858"/>
                </a:solidFill>
                <a:latin typeface="Calibri"/>
                <a:cs typeface="Calibri"/>
              </a:rPr>
              <a:t>Sequential Copy  Multi‐NVM</a:t>
            </a:r>
            <a:r>
              <a:rPr dirty="0" sz="550" spc="-7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550" spc="-5">
                <a:solidFill>
                  <a:srgbClr val="585858"/>
                </a:solidFill>
                <a:latin typeface="Calibri"/>
                <a:cs typeface="Calibri"/>
              </a:rPr>
              <a:t>Single‐DRAM</a:t>
            </a:r>
            <a:endParaRPr sz="550">
              <a:latin typeface="Calibri"/>
              <a:cs typeface="Calibri"/>
            </a:endParaRPr>
          </a:p>
          <a:p>
            <a:pPr algn="ctr" marR="1339850">
              <a:lnSpc>
                <a:spcPts val="240"/>
              </a:lnSpc>
              <a:spcBef>
                <a:spcPts val="254"/>
              </a:spcBef>
            </a:pP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6E+09</a:t>
            </a:r>
            <a:endParaRPr sz="250">
              <a:latin typeface="Calibri"/>
              <a:cs typeface="Calibri"/>
            </a:endParaRPr>
          </a:p>
          <a:p>
            <a:pPr algn="ctr" marL="200025">
              <a:lnSpc>
                <a:spcPts val="615"/>
              </a:lnSpc>
              <a:tabLst>
                <a:tab pos="1595755" algn="l"/>
              </a:tabLst>
            </a:pPr>
            <a:r>
              <a:rPr dirty="0" u="sng" sz="600" spc="-5">
                <a:solidFill>
                  <a:srgbClr val="8C8C8C"/>
                </a:solidFill>
                <a:uFill>
                  <a:solidFill>
                    <a:srgbClr val="D8D8D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8C8C8C"/>
                </a:solidFill>
                <a:uFill>
                  <a:solidFill>
                    <a:srgbClr val="D8D8D8"/>
                  </a:solidFill>
                </a:uFill>
                <a:latin typeface="Times New Roman"/>
                <a:cs typeface="Times New Roman"/>
              </a:rPr>
              <a:t>	</a:t>
            </a:r>
            <a:endParaRPr sz="600">
              <a:latin typeface="Times New Roman"/>
              <a:cs typeface="Times New Roman"/>
            </a:endParaRPr>
          </a:p>
          <a:p>
            <a:pPr algn="ctr" marR="1339850">
              <a:lnSpc>
                <a:spcPts val="254"/>
              </a:lnSpc>
            </a:pP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5E+09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">
              <a:latin typeface="Times New Roman"/>
              <a:cs typeface="Times New Roman"/>
            </a:endParaRPr>
          </a:p>
          <a:p>
            <a:pPr algn="ctr" marR="1339850">
              <a:lnSpc>
                <a:spcPct val="100000"/>
              </a:lnSpc>
            </a:pP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4E+09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">
              <a:latin typeface="Times New Roman"/>
              <a:cs typeface="Times New Roman"/>
            </a:endParaRPr>
          </a:p>
          <a:p>
            <a:pPr algn="ctr" marR="1339850">
              <a:lnSpc>
                <a:spcPts val="260"/>
              </a:lnSpc>
            </a:pP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3E+09</a:t>
            </a:r>
            <a:endParaRPr sz="250">
              <a:latin typeface="Calibri"/>
              <a:cs typeface="Calibri"/>
            </a:endParaRPr>
          </a:p>
          <a:p>
            <a:pPr algn="ctr" marL="200025">
              <a:lnSpc>
                <a:spcPts val="615"/>
              </a:lnSpc>
              <a:tabLst>
                <a:tab pos="1595755" algn="l"/>
              </a:tabLst>
            </a:pPr>
            <a:r>
              <a:rPr dirty="0" u="sng" sz="600" spc="-5">
                <a:solidFill>
                  <a:srgbClr val="FFFFFF"/>
                </a:solidFill>
                <a:uFill>
                  <a:solidFill>
                    <a:srgbClr val="D8D8D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FFFFFF"/>
                </a:solidFill>
                <a:uFill>
                  <a:solidFill>
                    <a:srgbClr val="D8D8D8"/>
                  </a:solidFill>
                </a:uFill>
                <a:latin typeface="Times New Roman"/>
                <a:cs typeface="Times New Roman"/>
              </a:rPr>
              <a:t>	</a:t>
            </a:r>
            <a:endParaRPr sz="600">
              <a:latin typeface="Times New Roman"/>
              <a:cs typeface="Times New Roman"/>
            </a:endParaRPr>
          </a:p>
          <a:p>
            <a:pPr algn="ctr" marR="1339850">
              <a:lnSpc>
                <a:spcPts val="235"/>
              </a:lnSpc>
            </a:pP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2E+09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">
              <a:latin typeface="Times New Roman"/>
              <a:cs typeface="Times New Roman"/>
            </a:endParaRPr>
          </a:p>
          <a:p>
            <a:pPr algn="ctr" marR="1339850">
              <a:lnSpc>
                <a:spcPct val="100000"/>
              </a:lnSpc>
            </a:pP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1E+09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">
              <a:latin typeface="Times New Roman"/>
              <a:cs typeface="Times New Roman"/>
            </a:endParaRPr>
          </a:p>
          <a:p>
            <a:pPr algn="ctr" marR="1270000">
              <a:lnSpc>
                <a:spcPct val="100000"/>
              </a:lnSpc>
            </a:pP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250">
              <a:latin typeface="Calibri"/>
              <a:cs typeface="Calibri"/>
            </a:endParaRPr>
          </a:p>
          <a:p>
            <a:pPr algn="ctr" marL="192405">
              <a:lnSpc>
                <a:spcPct val="100000"/>
              </a:lnSpc>
              <a:spcBef>
                <a:spcPts val="55"/>
              </a:spcBef>
            </a:pPr>
            <a:r>
              <a:rPr dirty="0" sz="250" spc="15">
                <a:solidFill>
                  <a:srgbClr val="585858"/>
                </a:solidFill>
                <a:latin typeface="Calibri"/>
                <a:cs typeface="Calibri"/>
              </a:rPr>
              <a:t>1 </a:t>
            </a: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2 </a:t>
            </a:r>
            <a:r>
              <a:rPr dirty="0" sz="250" spc="15">
                <a:solidFill>
                  <a:srgbClr val="585858"/>
                </a:solidFill>
                <a:latin typeface="Calibri"/>
                <a:cs typeface="Calibri"/>
              </a:rPr>
              <a:t>3 4 5 6 7 </a:t>
            </a: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8 9 </a:t>
            </a:r>
            <a:r>
              <a:rPr dirty="0" sz="250" spc="5">
                <a:solidFill>
                  <a:srgbClr val="585858"/>
                </a:solidFill>
                <a:latin typeface="Calibri"/>
                <a:cs typeface="Calibri"/>
              </a:rPr>
              <a:t>10 </a:t>
            </a: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11 12 13 </a:t>
            </a:r>
            <a:r>
              <a:rPr dirty="0" sz="250" spc="5">
                <a:solidFill>
                  <a:srgbClr val="585858"/>
                </a:solidFill>
                <a:latin typeface="Calibri"/>
                <a:cs typeface="Calibri"/>
              </a:rPr>
              <a:t>14 15 16 </a:t>
            </a: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17 18 19</a:t>
            </a:r>
            <a:r>
              <a:rPr dirty="0" sz="250" spc="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5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250">
              <a:latin typeface="Calibri"/>
              <a:cs typeface="Calibri"/>
            </a:endParaRPr>
          </a:p>
          <a:p>
            <a:pPr algn="ctr" marL="183515">
              <a:lnSpc>
                <a:spcPct val="100000"/>
              </a:lnSpc>
              <a:spcBef>
                <a:spcPts val="110"/>
              </a:spcBef>
            </a:pPr>
            <a:r>
              <a:rPr dirty="0" sz="300">
                <a:solidFill>
                  <a:srgbClr val="585858"/>
                </a:solidFill>
                <a:latin typeface="Calibri"/>
                <a:cs typeface="Calibri"/>
              </a:rPr>
              <a:t>Core</a:t>
            </a:r>
            <a:r>
              <a:rPr dirty="0" sz="300" spc="-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00">
                <a:solidFill>
                  <a:srgbClr val="585858"/>
                </a:solidFill>
                <a:latin typeface="Calibri"/>
                <a:cs typeface="Calibri"/>
              </a:rPr>
              <a:t>Count</a:t>
            </a:r>
            <a:endParaRPr sz="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Times New Roman"/>
              <a:cs typeface="Times New Roman"/>
            </a:endParaRPr>
          </a:p>
          <a:p>
            <a:pPr algn="ctr" marL="95250">
              <a:lnSpc>
                <a:spcPct val="100000"/>
              </a:lnSpc>
              <a:tabLst>
                <a:tab pos="537210" algn="l"/>
              </a:tabLst>
            </a:pPr>
            <a:r>
              <a:rPr dirty="0" sz="250" spc="15">
                <a:solidFill>
                  <a:srgbClr val="585858"/>
                </a:solidFill>
                <a:latin typeface="Calibri"/>
                <a:cs typeface="Calibri"/>
              </a:rPr>
              <a:t>NVM </a:t>
            </a:r>
            <a:r>
              <a:rPr dirty="0" sz="250" spc="5">
                <a:solidFill>
                  <a:srgbClr val="585858"/>
                </a:solidFill>
                <a:latin typeface="Calibri"/>
                <a:cs typeface="Calibri"/>
              </a:rPr>
              <a:t>Ticks</a:t>
            </a:r>
            <a:r>
              <a:rPr dirty="0" sz="250" spc="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5">
                <a:solidFill>
                  <a:srgbClr val="585858"/>
                </a:solidFill>
                <a:latin typeface="Calibri"/>
                <a:cs typeface="Calibri"/>
              </a:rPr>
              <a:t>(Average)	</a:t>
            </a: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DRAM </a:t>
            </a:r>
            <a:r>
              <a:rPr dirty="0" sz="250" spc="5">
                <a:solidFill>
                  <a:srgbClr val="585858"/>
                </a:solidFill>
                <a:latin typeface="Calibri"/>
                <a:cs typeface="Calibri"/>
              </a:rPr>
              <a:t>Ticks (Single</a:t>
            </a:r>
            <a:r>
              <a:rPr dirty="0" sz="250" spc="-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5">
                <a:solidFill>
                  <a:srgbClr val="585858"/>
                </a:solidFill>
                <a:latin typeface="Calibri"/>
                <a:cs typeface="Calibri"/>
              </a:rPr>
              <a:t>Core)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28905" y="1962790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1163" y="0"/>
                </a:moveTo>
                <a:lnTo>
                  <a:pt x="0" y="0"/>
                </a:lnTo>
                <a:lnTo>
                  <a:pt x="1163" y="1163"/>
                </a:lnTo>
                <a:lnTo>
                  <a:pt x="1163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28905" y="837260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1163" y="0"/>
                </a:moveTo>
                <a:lnTo>
                  <a:pt x="0" y="1163"/>
                </a:lnTo>
                <a:lnTo>
                  <a:pt x="1163" y="1163"/>
                </a:lnTo>
                <a:lnTo>
                  <a:pt x="1163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635714" y="836484"/>
            <a:ext cx="1649730" cy="1128395"/>
          </a:xfrm>
          <a:custGeom>
            <a:avLst/>
            <a:gdLst/>
            <a:ahLst/>
            <a:cxnLst/>
            <a:rect l="l" t="t" r="r" b="b"/>
            <a:pathLst>
              <a:path w="1649729" h="1128395">
                <a:moveTo>
                  <a:pt x="0" y="1127857"/>
                </a:moveTo>
                <a:lnTo>
                  <a:pt x="1649302" y="1127857"/>
                </a:lnTo>
                <a:lnTo>
                  <a:pt x="1649302" y="0"/>
                </a:lnTo>
                <a:lnTo>
                  <a:pt x="0" y="0"/>
                </a:lnTo>
                <a:lnTo>
                  <a:pt x="0" y="112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934071" y="1626217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5" h="0">
                <a:moveTo>
                  <a:pt x="0" y="0"/>
                </a:moveTo>
                <a:lnTo>
                  <a:pt x="1308656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934071" y="1549203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5" h="0">
                <a:moveTo>
                  <a:pt x="0" y="0"/>
                </a:moveTo>
                <a:lnTo>
                  <a:pt x="1308656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934071" y="1471607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5" h="0">
                <a:moveTo>
                  <a:pt x="0" y="0"/>
                </a:moveTo>
                <a:lnTo>
                  <a:pt x="1308656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934071" y="1394011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5" h="0">
                <a:moveTo>
                  <a:pt x="0" y="0"/>
                </a:moveTo>
                <a:lnTo>
                  <a:pt x="1308656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934071" y="1316415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5" h="0">
                <a:moveTo>
                  <a:pt x="0" y="0"/>
                </a:moveTo>
                <a:lnTo>
                  <a:pt x="1308656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934071" y="1238819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5" h="0">
                <a:moveTo>
                  <a:pt x="0" y="0"/>
                </a:moveTo>
                <a:lnTo>
                  <a:pt x="1308656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934071" y="1161223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5" h="0">
                <a:moveTo>
                  <a:pt x="0" y="0"/>
                </a:moveTo>
                <a:lnTo>
                  <a:pt x="1308656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934071" y="1083822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5" h="0">
                <a:moveTo>
                  <a:pt x="0" y="0"/>
                </a:moveTo>
                <a:lnTo>
                  <a:pt x="1308656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934071" y="1704007"/>
            <a:ext cx="1308735" cy="0"/>
          </a:xfrm>
          <a:custGeom>
            <a:avLst/>
            <a:gdLst/>
            <a:ahLst/>
            <a:cxnLst/>
            <a:rect l="l" t="t" r="r" b="b"/>
            <a:pathLst>
              <a:path w="1308735" h="0">
                <a:moveTo>
                  <a:pt x="0" y="0"/>
                </a:moveTo>
                <a:lnTo>
                  <a:pt x="1308656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962393" y="1125141"/>
            <a:ext cx="1252220" cy="16510"/>
          </a:xfrm>
          <a:custGeom>
            <a:avLst/>
            <a:gdLst/>
            <a:ahLst/>
            <a:cxnLst/>
            <a:rect l="l" t="t" r="r" b="b"/>
            <a:pathLst>
              <a:path w="1252220" h="16509">
                <a:moveTo>
                  <a:pt x="2327" y="387"/>
                </a:moveTo>
                <a:lnTo>
                  <a:pt x="387" y="2327"/>
                </a:lnTo>
                <a:lnTo>
                  <a:pt x="110" y="4267"/>
                </a:lnTo>
                <a:lnTo>
                  <a:pt x="0" y="7371"/>
                </a:lnTo>
                <a:lnTo>
                  <a:pt x="1939" y="9311"/>
                </a:lnTo>
                <a:lnTo>
                  <a:pt x="4655" y="9311"/>
                </a:lnTo>
                <a:lnTo>
                  <a:pt x="69836" y="10087"/>
                </a:lnTo>
                <a:lnTo>
                  <a:pt x="135404" y="12415"/>
                </a:lnTo>
                <a:lnTo>
                  <a:pt x="200585" y="15907"/>
                </a:lnTo>
                <a:lnTo>
                  <a:pt x="266542" y="13579"/>
                </a:lnTo>
                <a:lnTo>
                  <a:pt x="331722" y="8923"/>
                </a:lnTo>
                <a:lnTo>
                  <a:pt x="1173978" y="8923"/>
                </a:lnTo>
                <a:lnTo>
                  <a:pt x="1182174" y="8535"/>
                </a:lnTo>
                <a:lnTo>
                  <a:pt x="1251881" y="8535"/>
                </a:lnTo>
                <a:lnTo>
                  <a:pt x="1252011" y="7759"/>
                </a:lnTo>
                <a:lnTo>
                  <a:pt x="1251364" y="6983"/>
                </a:lnTo>
                <a:lnTo>
                  <a:pt x="200973" y="6983"/>
                </a:lnTo>
                <a:lnTo>
                  <a:pt x="135404" y="3879"/>
                </a:lnTo>
                <a:lnTo>
                  <a:pt x="69836" y="1551"/>
                </a:lnTo>
                <a:lnTo>
                  <a:pt x="4655" y="775"/>
                </a:lnTo>
                <a:lnTo>
                  <a:pt x="2327" y="387"/>
                </a:lnTo>
                <a:close/>
              </a:path>
              <a:path w="1252220" h="16509">
                <a:moveTo>
                  <a:pt x="789927" y="8923"/>
                </a:moveTo>
                <a:lnTo>
                  <a:pt x="331722" y="8923"/>
                </a:lnTo>
                <a:lnTo>
                  <a:pt x="396903" y="12027"/>
                </a:lnTo>
                <a:lnTo>
                  <a:pt x="462084" y="15907"/>
                </a:lnTo>
                <a:lnTo>
                  <a:pt x="528040" y="13191"/>
                </a:lnTo>
                <a:lnTo>
                  <a:pt x="602643" y="13191"/>
                </a:lnTo>
                <a:lnTo>
                  <a:pt x="659177" y="10863"/>
                </a:lnTo>
                <a:lnTo>
                  <a:pt x="762283" y="10863"/>
                </a:lnTo>
                <a:lnTo>
                  <a:pt x="789927" y="8923"/>
                </a:lnTo>
                <a:close/>
              </a:path>
              <a:path w="1252220" h="16509">
                <a:moveTo>
                  <a:pt x="1173978" y="8923"/>
                </a:moveTo>
                <a:lnTo>
                  <a:pt x="789927" y="8923"/>
                </a:lnTo>
                <a:lnTo>
                  <a:pt x="854719" y="10087"/>
                </a:lnTo>
                <a:lnTo>
                  <a:pt x="920288" y="12027"/>
                </a:lnTo>
                <a:lnTo>
                  <a:pt x="985856" y="15907"/>
                </a:lnTo>
                <a:lnTo>
                  <a:pt x="1051037" y="12027"/>
                </a:lnTo>
                <a:lnTo>
                  <a:pt x="1116606" y="11639"/>
                </a:lnTo>
                <a:lnTo>
                  <a:pt x="1173978" y="8923"/>
                </a:lnTo>
                <a:close/>
              </a:path>
              <a:path w="1252220" h="16509">
                <a:moveTo>
                  <a:pt x="1251881" y="8535"/>
                </a:moveTo>
                <a:lnTo>
                  <a:pt x="1182174" y="8535"/>
                </a:lnTo>
                <a:lnTo>
                  <a:pt x="1246967" y="13967"/>
                </a:lnTo>
                <a:lnTo>
                  <a:pt x="1249295" y="13967"/>
                </a:lnTo>
                <a:lnTo>
                  <a:pt x="1251623" y="12415"/>
                </a:lnTo>
                <a:lnTo>
                  <a:pt x="1251623" y="10087"/>
                </a:lnTo>
                <a:lnTo>
                  <a:pt x="1251881" y="8535"/>
                </a:lnTo>
                <a:close/>
              </a:path>
              <a:path w="1252220" h="16509">
                <a:moveTo>
                  <a:pt x="602643" y="13191"/>
                </a:moveTo>
                <a:lnTo>
                  <a:pt x="528040" y="13191"/>
                </a:lnTo>
                <a:lnTo>
                  <a:pt x="593221" y="13579"/>
                </a:lnTo>
                <a:lnTo>
                  <a:pt x="602643" y="13191"/>
                </a:lnTo>
                <a:close/>
              </a:path>
              <a:path w="1252220" h="16509">
                <a:moveTo>
                  <a:pt x="762283" y="10863"/>
                </a:moveTo>
                <a:lnTo>
                  <a:pt x="659177" y="10863"/>
                </a:lnTo>
                <a:lnTo>
                  <a:pt x="723582" y="13579"/>
                </a:lnTo>
                <a:lnTo>
                  <a:pt x="762283" y="10863"/>
                </a:lnTo>
                <a:close/>
              </a:path>
              <a:path w="1252220" h="16509">
                <a:moveTo>
                  <a:pt x="330946" y="0"/>
                </a:moveTo>
                <a:lnTo>
                  <a:pt x="266154" y="4655"/>
                </a:lnTo>
                <a:lnTo>
                  <a:pt x="200973" y="6983"/>
                </a:lnTo>
                <a:lnTo>
                  <a:pt x="462860" y="6983"/>
                </a:lnTo>
                <a:lnTo>
                  <a:pt x="330946" y="0"/>
                </a:lnTo>
                <a:close/>
              </a:path>
              <a:path w="1252220" h="16509">
                <a:moveTo>
                  <a:pt x="527652" y="4267"/>
                </a:moveTo>
                <a:lnTo>
                  <a:pt x="462860" y="6983"/>
                </a:lnTo>
                <a:lnTo>
                  <a:pt x="986244" y="6983"/>
                </a:lnTo>
                <a:lnTo>
                  <a:pt x="942532" y="4655"/>
                </a:lnTo>
                <a:lnTo>
                  <a:pt x="593609" y="4655"/>
                </a:lnTo>
                <a:lnTo>
                  <a:pt x="527652" y="4267"/>
                </a:lnTo>
                <a:close/>
              </a:path>
              <a:path w="1252220" h="16509">
                <a:moveTo>
                  <a:pt x="1181786" y="0"/>
                </a:moveTo>
                <a:lnTo>
                  <a:pt x="1116606" y="3103"/>
                </a:lnTo>
                <a:lnTo>
                  <a:pt x="1050649" y="3491"/>
                </a:lnTo>
                <a:lnTo>
                  <a:pt x="986244" y="6983"/>
                </a:lnTo>
                <a:lnTo>
                  <a:pt x="1251364" y="6983"/>
                </a:lnTo>
                <a:lnTo>
                  <a:pt x="1250071" y="5431"/>
                </a:lnTo>
                <a:lnTo>
                  <a:pt x="1247743" y="5431"/>
                </a:lnTo>
                <a:lnTo>
                  <a:pt x="1181786" y="0"/>
                </a:lnTo>
                <a:close/>
              </a:path>
              <a:path w="1252220" h="16509">
                <a:moveTo>
                  <a:pt x="658789" y="1939"/>
                </a:moveTo>
                <a:lnTo>
                  <a:pt x="593609" y="4655"/>
                </a:lnTo>
                <a:lnTo>
                  <a:pt x="723970" y="4655"/>
                </a:lnTo>
                <a:lnTo>
                  <a:pt x="658789" y="1939"/>
                </a:lnTo>
                <a:close/>
              </a:path>
              <a:path w="1252220" h="16509">
                <a:moveTo>
                  <a:pt x="789151" y="0"/>
                </a:moveTo>
                <a:lnTo>
                  <a:pt x="723970" y="4655"/>
                </a:lnTo>
                <a:lnTo>
                  <a:pt x="942532" y="4655"/>
                </a:lnTo>
                <a:lnTo>
                  <a:pt x="920676" y="3491"/>
                </a:lnTo>
                <a:lnTo>
                  <a:pt x="78915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962393" y="1157344"/>
            <a:ext cx="1252855" cy="515620"/>
          </a:xfrm>
          <a:custGeom>
            <a:avLst/>
            <a:gdLst/>
            <a:ahLst/>
            <a:cxnLst/>
            <a:rect l="l" t="t" r="r" b="b"/>
            <a:pathLst>
              <a:path w="1252854" h="515619">
                <a:moveTo>
                  <a:pt x="917809" y="322849"/>
                </a:moveTo>
                <a:lnTo>
                  <a:pt x="853167" y="353449"/>
                </a:lnTo>
                <a:lnTo>
                  <a:pt x="787987" y="381772"/>
                </a:lnTo>
                <a:lnTo>
                  <a:pt x="722806" y="402335"/>
                </a:lnTo>
                <a:lnTo>
                  <a:pt x="723194" y="402335"/>
                </a:lnTo>
                <a:lnTo>
                  <a:pt x="657625" y="412810"/>
                </a:lnTo>
                <a:lnTo>
                  <a:pt x="592833" y="430657"/>
                </a:lnTo>
                <a:lnTo>
                  <a:pt x="526876" y="439581"/>
                </a:lnTo>
                <a:lnTo>
                  <a:pt x="461308" y="454324"/>
                </a:lnTo>
                <a:lnTo>
                  <a:pt x="462472" y="454324"/>
                </a:lnTo>
                <a:lnTo>
                  <a:pt x="396903" y="456264"/>
                </a:lnTo>
                <a:lnTo>
                  <a:pt x="396127" y="456264"/>
                </a:lnTo>
                <a:lnTo>
                  <a:pt x="330946" y="468291"/>
                </a:lnTo>
                <a:lnTo>
                  <a:pt x="134629" y="485362"/>
                </a:lnTo>
                <a:lnTo>
                  <a:pt x="69448" y="496614"/>
                </a:lnTo>
                <a:lnTo>
                  <a:pt x="3879" y="506313"/>
                </a:lnTo>
                <a:lnTo>
                  <a:pt x="1551" y="506701"/>
                </a:lnTo>
                <a:lnTo>
                  <a:pt x="0" y="509029"/>
                </a:lnTo>
                <a:lnTo>
                  <a:pt x="775" y="513685"/>
                </a:lnTo>
                <a:lnTo>
                  <a:pt x="2715" y="515237"/>
                </a:lnTo>
                <a:lnTo>
                  <a:pt x="5043" y="514849"/>
                </a:lnTo>
                <a:lnTo>
                  <a:pt x="70612" y="505149"/>
                </a:lnTo>
                <a:lnTo>
                  <a:pt x="136180" y="493898"/>
                </a:lnTo>
                <a:lnTo>
                  <a:pt x="331722" y="476827"/>
                </a:lnTo>
                <a:lnTo>
                  <a:pt x="397679" y="464799"/>
                </a:lnTo>
                <a:lnTo>
                  <a:pt x="396903" y="464799"/>
                </a:lnTo>
                <a:lnTo>
                  <a:pt x="462472" y="462860"/>
                </a:lnTo>
                <a:lnTo>
                  <a:pt x="463247" y="462860"/>
                </a:lnTo>
                <a:lnTo>
                  <a:pt x="528816" y="448116"/>
                </a:lnTo>
                <a:lnTo>
                  <a:pt x="593997" y="439193"/>
                </a:lnTo>
                <a:lnTo>
                  <a:pt x="659953" y="420958"/>
                </a:lnTo>
                <a:lnTo>
                  <a:pt x="724746" y="410870"/>
                </a:lnTo>
                <a:lnTo>
                  <a:pt x="725134" y="410870"/>
                </a:lnTo>
                <a:lnTo>
                  <a:pt x="790703" y="389919"/>
                </a:lnTo>
                <a:lnTo>
                  <a:pt x="856659" y="361209"/>
                </a:lnTo>
                <a:lnTo>
                  <a:pt x="922228" y="330170"/>
                </a:lnTo>
                <a:lnTo>
                  <a:pt x="928487" y="323575"/>
                </a:lnTo>
                <a:lnTo>
                  <a:pt x="917184" y="323575"/>
                </a:lnTo>
                <a:lnTo>
                  <a:pt x="917809" y="322849"/>
                </a:lnTo>
                <a:close/>
              </a:path>
              <a:path w="1252854" h="515619">
                <a:moveTo>
                  <a:pt x="918736" y="322411"/>
                </a:moveTo>
                <a:lnTo>
                  <a:pt x="917809" y="322849"/>
                </a:lnTo>
                <a:lnTo>
                  <a:pt x="917184" y="323575"/>
                </a:lnTo>
                <a:lnTo>
                  <a:pt x="918736" y="322411"/>
                </a:lnTo>
                <a:close/>
              </a:path>
              <a:path w="1252854" h="515619">
                <a:moveTo>
                  <a:pt x="929496" y="322411"/>
                </a:moveTo>
                <a:lnTo>
                  <a:pt x="918736" y="322411"/>
                </a:lnTo>
                <a:lnTo>
                  <a:pt x="917184" y="323575"/>
                </a:lnTo>
                <a:lnTo>
                  <a:pt x="928487" y="323575"/>
                </a:lnTo>
                <a:lnTo>
                  <a:pt x="929496" y="322411"/>
                </a:lnTo>
                <a:close/>
              </a:path>
              <a:path w="1252854" h="515619">
                <a:moveTo>
                  <a:pt x="1048011" y="204534"/>
                </a:moveTo>
                <a:lnTo>
                  <a:pt x="983529" y="246755"/>
                </a:lnTo>
                <a:lnTo>
                  <a:pt x="982753" y="247531"/>
                </a:lnTo>
                <a:lnTo>
                  <a:pt x="917809" y="322849"/>
                </a:lnTo>
                <a:lnTo>
                  <a:pt x="918736" y="322411"/>
                </a:lnTo>
                <a:lnTo>
                  <a:pt x="929496" y="322411"/>
                </a:lnTo>
                <a:lnTo>
                  <a:pt x="988676" y="254126"/>
                </a:lnTo>
                <a:lnTo>
                  <a:pt x="988184" y="254126"/>
                </a:lnTo>
                <a:lnTo>
                  <a:pt x="1053365" y="211449"/>
                </a:lnTo>
                <a:lnTo>
                  <a:pt x="1054529" y="210285"/>
                </a:lnTo>
                <a:lnTo>
                  <a:pt x="1057872" y="205241"/>
                </a:lnTo>
                <a:lnTo>
                  <a:pt x="1047545" y="205241"/>
                </a:lnTo>
                <a:lnTo>
                  <a:pt x="1048011" y="204534"/>
                </a:lnTo>
                <a:close/>
              </a:path>
              <a:path w="1252854" h="515619">
                <a:moveTo>
                  <a:pt x="989320" y="253382"/>
                </a:moveTo>
                <a:lnTo>
                  <a:pt x="988184" y="254126"/>
                </a:lnTo>
                <a:lnTo>
                  <a:pt x="988676" y="254126"/>
                </a:lnTo>
                <a:lnTo>
                  <a:pt x="989320" y="253382"/>
                </a:lnTo>
                <a:close/>
              </a:path>
              <a:path w="1252854" h="515619">
                <a:moveTo>
                  <a:pt x="1048709" y="204077"/>
                </a:moveTo>
                <a:lnTo>
                  <a:pt x="1048011" y="204534"/>
                </a:lnTo>
                <a:lnTo>
                  <a:pt x="1047545" y="205241"/>
                </a:lnTo>
                <a:lnTo>
                  <a:pt x="1048709" y="204077"/>
                </a:lnTo>
                <a:close/>
              </a:path>
              <a:path w="1252854" h="515619">
                <a:moveTo>
                  <a:pt x="1058643" y="204077"/>
                </a:moveTo>
                <a:lnTo>
                  <a:pt x="1048709" y="204077"/>
                </a:lnTo>
                <a:lnTo>
                  <a:pt x="1047545" y="205241"/>
                </a:lnTo>
                <a:lnTo>
                  <a:pt x="1057872" y="205241"/>
                </a:lnTo>
                <a:lnTo>
                  <a:pt x="1058643" y="204077"/>
                </a:lnTo>
                <a:close/>
              </a:path>
              <a:path w="1252854" h="515619">
                <a:moveTo>
                  <a:pt x="1179435" y="94592"/>
                </a:moveTo>
                <a:lnTo>
                  <a:pt x="1115830" y="104754"/>
                </a:lnTo>
                <a:lnTo>
                  <a:pt x="1114666" y="104754"/>
                </a:lnTo>
                <a:lnTo>
                  <a:pt x="1113502" y="105530"/>
                </a:lnTo>
                <a:lnTo>
                  <a:pt x="1112726" y="106306"/>
                </a:lnTo>
                <a:lnTo>
                  <a:pt x="1048011" y="204534"/>
                </a:lnTo>
                <a:lnTo>
                  <a:pt x="1048709" y="204077"/>
                </a:lnTo>
                <a:lnTo>
                  <a:pt x="1058643" y="204077"/>
                </a:lnTo>
                <a:lnTo>
                  <a:pt x="1118812" y="113290"/>
                </a:lnTo>
                <a:lnTo>
                  <a:pt x="1116994" y="113290"/>
                </a:lnTo>
                <a:lnTo>
                  <a:pt x="1120097" y="111350"/>
                </a:lnTo>
                <a:lnTo>
                  <a:pt x="1129136" y="111350"/>
                </a:lnTo>
                <a:lnTo>
                  <a:pt x="1182562" y="102814"/>
                </a:lnTo>
                <a:lnTo>
                  <a:pt x="1183726" y="102814"/>
                </a:lnTo>
                <a:lnTo>
                  <a:pt x="1184890" y="102038"/>
                </a:lnTo>
                <a:lnTo>
                  <a:pt x="1185666" y="101262"/>
                </a:lnTo>
                <a:lnTo>
                  <a:pt x="1189167" y="96219"/>
                </a:lnTo>
                <a:lnTo>
                  <a:pt x="1178294" y="96219"/>
                </a:lnTo>
                <a:lnTo>
                  <a:pt x="1179435" y="94592"/>
                </a:lnTo>
                <a:close/>
              </a:path>
              <a:path w="1252854" h="515619">
                <a:moveTo>
                  <a:pt x="1120097" y="111350"/>
                </a:moveTo>
                <a:lnTo>
                  <a:pt x="1116994" y="113290"/>
                </a:lnTo>
                <a:lnTo>
                  <a:pt x="1119027" y="112965"/>
                </a:lnTo>
                <a:lnTo>
                  <a:pt x="1120097" y="111350"/>
                </a:lnTo>
                <a:close/>
              </a:path>
              <a:path w="1252854" h="515619">
                <a:moveTo>
                  <a:pt x="1119027" y="112965"/>
                </a:moveTo>
                <a:lnTo>
                  <a:pt x="1116994" y="113290"/>
                </a:lnTo>
                <a:lnTo>
                  <a:pt x="1118812" y="113290"/>
                </a:lnTo>
                <a:lnTo>
                  <a:pt x="1119027" y="112965"/>
                </a:lnTo>
                <a:close/>
              </a:path>
              <a:path w="1252854" h="515619">
                <a:moveTo>
                  <a:pt x="1129136" y="111350"/>
                </a:moveTo>
                <a:lnTo>
                  <a:pt x="1120097" y="111350"/>
                </a:lnTo>
                <a:lnTo>
                  <a:pt x="1119027" y="112965"/>
                </a:lnTo>
                <a:lnTo>
                  <a:pt x="1129136" y="111350"/>
                </a:lnTo>
                <a:close/>
              </a:path>
              <a:path w="1252854" h="515619">
                <a:moveTo>
                  <a:pt x="1181398" y="94279"/>
                </a:moveTo>
                <a:lnTo>
                  <a:pt x="1179435" y="94592"/>
                </a:lnTo>
                <a:lnTo>
                  <a:pt x="1178294" y="96219"/>
                </a:lnTo>
                <a:lnTo>
                  <a:pt x="1181398" y="94279"/>
                </a:lnTo>
                <a:close/>
              </a:path>
              <a:path w="1252854" h="515619">
                <a:moveTo>
                  <a:pt x="1190514" y="94279"/>
                </a:moveTo>
                <a:lnTo>
                  <a:pt x="1181398" y="94279"/>
                </a:lnTo>
                <a:lnTo>
                  <a:pt x="1178294" y="96219"/>
                </a:lnTo>
                <a:lnTo>
                  <a:pt x="1189167" y="96219"/>
                </a:lnTo>
                <a:lnTo>
                  <a:pt x="1190514" y="94279"/>
                </a:lnTo>
                <a:close/>
              </a:path>
              <a:path w="1252854" h="515619">
                <a:moveTo>
                  <a:pt x="1248131" y="0"/>
                </a:moveTo>
                <a:lnTo>
                  <a:pt x="1245415" y="775"/>
                </a:lnTo>
                <a:lnTo>
                  <a:pt x="1243863" y="2715"/>
                </a:lnTo>
                <a:lnTo>
                  <a:pt x="1179435" y="94592"/>
                </a:lnTo>
                <a:lnTo>
                  <a:pt x="1181398" y="94279"/>
                </a:lnTo>
                <a:lnTo>
                  <a:pt x="1190514" y="94279"/>
                </a:lnTo>
                <a:lnTo>
                  <a:pt x="1250847" y="7371"/>
                </a:lnTo>
                <a:lnTo>
                  <a:pt x="1252399" y="5431"/>
                </a:lnTo>
                <a:lnTo>
                  <a:pt x="1252011" y="2715"/>
                </a:lnTo>
                <a:lnTo>
                  <a:pt x="1250071" y="1551"/>
                </a:lnTo>
                <a:lnTo>
                  <a:pt x="1248131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2679065" y="1302334"/>
            <a:ext cx="64135" cy="18351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300" spc="-5">
                <a:solidFill>
                  <a:srgbClr val="585858"/>
                </a:solidFill>
                <a:latin typeface="Calibri"/>
                <a:cs typeface="Calibri"/>
              </a:rPr>
              <a:t>Click</a:t>
            </a:r>
            <a:r>
              <a:rPr dirty="0" sz="300" spc="-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00" spc="-5">
                <a:solidFill>
                  <a:srgbClr val="585858"/>
                </a:solidFill>
                <a:latin typeface="Calibri"/>
                <a:cs typeface="Calibri"/>
              </a:rPr>
              <a:t>Ticks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023306" y="1904205"/>
            <a:ext cx="83185" cy="8890"/>
          </a:xfrm>
          <a:custGeom>
            <a:avLst/>
            <a:gdLst/>
            <a:ahLst/>
            <a:cxnLst/>
            <a:rect l="l" t="t" r="r" b="b"/>
            <a:pathLst>
              <a:path w="83185" h="8889">
                <a:moveTo>
                  <a:pt x="81087" y="0"/>
                </a:moveTo>
                <a:lnTo>
                  <a:pt x="1939" y="0"/>
                </a:lnTo>
                <a:lnTo>
                  <a:pt x="0" y="1939"/>
                </a:lnTo>
                <a:lnTo>
                  <a:pt x="0" y="6595"/>
                </a:lnTo>
                <a:lnTo>
                  <a:pt x="1939" y="8535"/>
                </a:lnTo>
                <a:lnTo>
                  <a:pt x="81087" y="8535"/>
                </a:lnTo>
                <a:lnTo>
                  <a:pt x="83027" y="6595"/>
                </a:lnTo>
                <a:lnTo>
                  <a:pt x="83027" y="1939"/>
                </a:lnTo>
                <a:lnTo>
                  <a:pt x="8108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508281" y="1904205"/>
            <a:ext cx="83185" cy="8890"/>
          </a:xfrm>
          <a:custGeom>
            <a:avLst/>
            <a:gdLst/>
            <a:ahLst/>
            <a:cxnLst/>
            <a:rect l="l" t="t" r="r" b="b"/>
            <a:pathLst>
              <a:path w="83185" h="8889">
                <a:moveTo>
                  <a:pt x="81087" y="0"/>
                </a:moveTo>
                <a:lnTo>
                  <a:pt x="1939" y="0"/>
                </a:lnTo>
                <a:lnTo>
                  <a:pt x="0" y="1939"/>
                </a:lnTo>
                <a:lnTo>
                  <a:pt x="0" y="6595"/>
                </a:lnTo>
                <a:lnTo>
                  <a:pt x="1939" y="8535"/>
                </a:lnTo>
                <a:lnTo>
                  <a:pt x="81087" y="8535"/>
                </a:lnTo>
                <a:lnTo>
                  <a:pt x="83027" y="6595"/>
                </a:lnTo>
                <a:lnTo>
                  <a:pt x="83027" y="1939"/>
                </a:lnTo>
                <a:lnTo>
                  <a:pt x="81087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2635714" y="858084"/>
            <a:ext cx="1649730" cy="1080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71805" marR="467359">
              <a:lnSpc>
                <a:spcPct val="100000"/>
              </a:lnSpc>
              <a:spcBef>
                <a:spcPts val="95"/>
              </a:spcBef>
            </a:pPr>
            <a:r>
              <a:rPr dirty="0" sz="550" spc="-5">
                <a:solidFill>
                  <a:srgbClr val="585858"/>
                </a:solidFill>
                <a:latin typeface="Calibri"/>
                <a:cs typeface="Calibri"/>
              </a:rPr>
              <a:t>Sequential Copy  Single‐NVM</a:t>
            </a:r>
            <a:r>
              <a:rPr dirty="0" sz="550" spc="-4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550" spc="-10">
                <a:solidFill>
                  <a:srgbClr val="585858"/>
                </a:solidFill>
                <a:latin typeface="Calibri"/>
                <a:cs typeface="Calibri"/>
              </a:rPr>
              <a:t>Multi‐DRAM</a:t>
            </a:r>
            <a:endParaRPr sz="550">
              <a:latin typeface="Calibri"/>
              <a:cs typeface="Calibri"/>
            </a:endParaRPr>
          </a:p>
          <a:p>
            <a:pPr marL="151765">
              <a:lnSpc>
                <a:spcPct val="100000"/>
              </a:lnSpc>
              <a:spcBef>
                <a:spcPts val="190"/>
              </a:spcBef>
            </a:pPr>
            <a:r>
              <a:rPr dirty="0" sz="250" spc="5">
                <a:solidFill>
                  <a:srgbClr val="585858"/>
                </a:solidFill>
                <a:latin typeface="Calibri"/>
                <a:cs typeface="Calibri"/>
              </a:rPr>
              <a:t>2.4E+09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</a:pPr>
            <a:r>
              <a:rPr dirty="0" sz="250" spc="5">
                <a:solidFill>
                  <a:srgbClr val="585858"/>
                </a:solidFill>
                <a:latin typeface="Calibri"/>
                <a:cs typeface="Calibri"/>
              </a:rPr>
              <a:t>2.2E+09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">
              <a:latin typeface="Times New Roman"/>
              <a:cs typeface="Times New Roman"/>
            </a:endParaRPr>
          </a:p>
          <a:p>
            <a:pPr algn="ctr" marR="1196340">
              <a:lnSpc>
                <a:spcPct val="100000"/>
              </a:lnSpc>
            </a:pP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2E+09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</a:pPr>
            <a:r>
              <a:rPr dirty="0" sz="250" spc="5">
                <a:solidFill>
                  <a:srgbClr val="585858"/>
                </a:solidFill>
                <a:latin typeface="Calibri"/>
                <a:cs typeface="Calibri"/>
              </a:rPr>
              <a:t>1.8E+09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</a:pPr>
            <a:r>
              <a:rPr dirty="0" sz="250" spc="5">
                <a:solidFill>
                  <a:srgbClr val="585858"/>
                </a:solidFill>
                <a:latin typeface="Calibri"/>
                <a:cs typeface="Calibri"/>
              </a:rPr>
              <a:t>1.6E+09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  <a:spcBef>
                <a:spcPts val="5"/>
              </a:spcBef>
            </a:pPr>
            <a:r>
              <a:rPr dirty="0" sz="250" spc="5">
                <a:solidFill>
                  <a:srgbClr val="585858"/>
                </a:solidFill>
                <a:latin typeface="Calibri"/>
                <a:cs typeface="Calibri"/>
              </a:rPr>
              <a:t>1.4E+09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</a:pPr>
            <a:r>
              <a:rPr dirty="0" sz="250" spc="5">
                <a:solidFill>
                  <a:srgbClr val="585858"/>
                </a:solidFill>
                <a:latin typeface="Calibri"/>
                <a:cs typeface="Calibri"/>
              </a:rPr>
              <a:t>1.2E+09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">
              <a:latin typeface="Times New Roman"/>
              <a:cs typeface="Times New Roman"/>
            </a:endParaRPr>
          </a:p>
          <a:p>
            <a:pPr algn="ctr" marR="1196340">
              <a:lnSpc>
                <a:spcPct val="100000"/>
              </a:lnSpc>
            </a:pP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1E+09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">
              <a:latin typeface="Times New Roman"/>
              <a:cs typeface="Times New Roman"/>
            </a:endParaRPr>
          </a:p>
          <a:p>
            <a:pPr algn="ctr" marR="1268095">
              <a:lnSpc>
                <a:spcPct val="100000"/>
              </a:lnSpc>
            </a:pP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800000000</a:t>
            </a:r>
            <a:endParaRPr sz="250">
              <a:latin typeface="Calibri"/>
              <a:cs typeface="Calibri"/>
            </a:endParaRPr>
          </a:p>
          <a:p>
            <a:pPr algn="ctr" marL="264795">
              <a:lnSpc>
                <a:spcPct val="100000"/>
              </a:lnSpc>
              <a:spcBef>
                <a:spcPts val="55"/>
              </a:spcBef>
            </a:pP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250" spc="4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dirty="0" sz="250" spc="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dirty="0" sz="250" spc="4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dirty="0" sz="250" spc="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r>
              <a:rPr dirty="0" sz="250" spc="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dirty="0" sz="250" spc="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dirty="0" sz="250" spc="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dirty="0" sz="250" spc="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9</a:t>
            </a:r>
            <a:r>
              <a:rPr dirty="0" sz="250" spc="4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dirty="0" sz="250" spc="4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5">
                <a:solidFill>
                  <a:srgbClr val="585858"/>
                </a:solidFill>
                <a:latin typeface="Calibri"/>
                <a:cs typeface="Calibri"/>
              </a:rPr>
              <a:t>11</a:t>
            </a:r>
            <a:r>
              <a:rPr dirty="0" sz="250" spc="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r>
              <a:rPr dirty="0" sz="250" spc="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13</a:t>
            </a:r>
            <a:r>
              <a:rPr dirty="0" sz="250" spc="4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5">
                <a:solidFill>
                  <a:srgbClr val="585858"/>
                </a:solidFill>
                <a:latin typeface="Calibri"/>
                <a:cs typeface="Calibri"/>
              </a:rPr>
              <a:t>14</a:t>
            </a:r>
            <a:r>
              <a:rPr dirty="0" sz="250" spc="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r>
              <a:rPr dirty="0" sz="250" spc="4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5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r>
              <a:rPr dirty="0" sz="250" spc="6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17</a:t>
            </a:r>
            <a:r>
              <a:rPr dirty="0" sz="250" spc="4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18</a:t>
            </a:r>
            <a:r>
              <a:rPr dirty="0" sz="250" spc="4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5">
                <a:solidFill>
                  <a:srgbClr val="585858"/>
                </a:solidFill>
                <a:latin typeface="Calibri"/>
                <a:cs typeface="Calibri"/>
              </a:rPr>
              <a:t>19</a:t>
            </a:r>
            <a:r>
              <a:rPr dirty="0" sz="250" spc="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250">
              <a:latin typeface="Calibri"/>
              <a:cs typeface="Calibri"/>
            </a:endParaRPr>
          </a:p>
          <a:p>
            <a:pPr algn="ctr" marL="255270">
              <a:lnSpc>
                <a:spcPct val="100000"/>
              </a:lnSpc>
              <a:spcBef>
                <a:spcPts val="105"/>
              </a:spcBef>
            </a:pPr>
            <a:r>
              <a:rPr dirty="0" sz="300" spc="-5">
                <a:solidFill>
                  <a:srgbClr val="585858"/>
                </a:solidFill>
                <a:latin typeface="Calibri"/>
                <a:cs typeface="Calibri"/>
              </a:rPr>
              <a:t>Core</a:t>
            </a:r>
            <a:r>
              <a:rPr dirty="0" sz="300">
                <a:solidFill>
                  <a:srgbClr val="585858"/>
                </a:solidFill>
                <a:latin typeface="Calibri"/>
                <a:cs typeface="Calibri"/>
              </a:rPr>
              <a:t> Count</a:t>
            </a:r>
            <a:endParaRPr sz="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Times New Roman"/>
              <a:cs typeface="Times New Roman"/>
            </a:endParaRPr>
          </a:p>
          <a:p>
            <a:pPr algn="ctr" marL="95250">
              <a:lnSpc>
                <a:spcPct val="100000"/>
              </a:lnSpc>
              <a:tabLst>
                <a:tab pos="580390" algn="l"/>
              </a:tabLst>
            </a:pPr>
            <a:r>
              <a:rPr dirty="0" sz="250" spc="15">
                <a:solidFill>
                  <a:srgbClr val="585858"/>
                </a:solidFill>
                <a:latin typeface="Calibri"/>
                <a:cs typeface="Calibri"/>
              </a:rPr>
              <a:t>NVM </a:t>
            </a:r>
            <a:r>
              <a:rPr dirty="0" sz="250" spc="5">
                <a:solidFill>
                  <a:srgbClr val="585858"/>
                </a:solidFill>
                <a:latin typeface="Calibri"/>
                <a:cs typeface="Calibri"/>
              </a:rPr>
              <a:t>Ticks</a:t>
            </a:r>
            <a:r>
              <a:rPr dirty="0" sz="250" spc="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5">
                <a:solidFill>
                  <a:srgbClr val="585858"/>
                </a:solidFill>
                <a:latin typeface="Calibri"/>
                <a:cs typeface="Calibri"/>
              </a:rPr>
              <a:t>(Single</a:t>
            </a:r>
            <a:r>
              <a:rPr dirty="0" sz="250" spc="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5">
                <a:solidFill>
                  <a:srgbClr val="585858"/>
                </a:solidFill>
                <a:latin typeface="Calibri"/>
                <a:cs typeface="Calibri"/>
              </a:rPr>
              <a:t>Core)	</a:t>
            </a:r>
            <a:r>
              <a:rPr dirty="0" sz="250" spc="10">
                <a:solidFill>
                  <a:srgbClr val="585858"/>
                </a:solidFill>
                <a:latin typeface="Calibri"/>
                <a:cs typeface="Calibri"/>
              </a:rPr>
              <a:t>DRAM </a:t>
            </a:r>
            <a:r>
              <a:rPr dirty="0" sz="250" spc="5">
                <a:solidFill>
                  <a:srgbClr val="585858"/>
                </a:solidFill>
                <a:latin typeface="Calibri"/>
                <a:cs typeface="Calibri"/>
              </a:rPr>
              <a:t>Ticks</a:t>
            </a:r>
            <a:r>
              <a:rPr dirty="0" sz="250" spc="-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5">
                <a:solidFill>
                  <a:srgbClr val="585858"/>
                </a:solidFill>
                <a:latin typeface="Calibri"/>
                <a:cs typeface="Calibri"/>
              </a:rPr>
              <a:t>(Average)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634162" y="834932"/>
            <a:ext cx="1652905" cy="1131570"/>
          </a:xfrm>
          <a:custGeom>
            <a:avLst/>
            <a:gdLst/>
            <a:ahLst/>
            <a:cxnLst/>
            <a:rect l="l" t="t" r="r" b="b"/>
            <a:pathLst>
              <a:path w="1652904" h="1131570">
                <a:moveTo>
                  <a:pt x="1651630" y="0"/>
                </a:moveTo>
                <a:lnTo>
                  <a:pt x="775" y="0"/>
                </a:lnTo>
                <a:lnTo>
                  <a:pt x="0" y="775"/>
                </a:lnTo>
                <a:lnTo>
                  <a:pt x="0" y="1130185"/>
                </a:lnTo>
                <a:lnTo>
                  <a:pt x="775" y="1130961"/>
                </a:lnTo>
                <a:lnTo>
                  <a:pt x="1651630" y="1130961"/>
                </a:lnTo>
                <a:lnTo>
                  <a:pt x="1652406" y="1130185"/>
                </a:lnTo>
                <a:lnTo>
                  <a:pt x="1652406" y="1129409"/>
                </a:lnTo>
                <a:lnTo>
                  <a:pt x="3103" y="1129409"/>
                </a:lnTo>
                <a:lnTo>
                  <a:pt x="1551" y="1127857"/>
                </a:lnTo>
                <a:lnTo>
                  <a:pt x="3103" y="1127857"/>
                </a:lnTo>
                <a:lnTo>
                  <a:pt x="3103" y="2715"/>
                </a:lnTo>
                <a:lnTo>
                  <a:pt x="1551" y="2715"/>
                </a:lnTo>
                <a:lnTo>
                  <a:pt x="3103" y="1551"/>
                </a:lnTo>
                <a:lnTo>
                  <a:pt x="1652406" y="1551"/>
                </a:lnTo>
                <a:lnTo>
                  <a:pt x="1652406" y="775"/>
                </a:lnTo>
                <a:lnTo>
                  <a:pt x="1651630" y="0"/>
                </a:lnTo>
                <a:close/>
              </a:path>
              <a:path w="1652904" h="1131570">
                <a:moveTo>
                  <a:pt x="3103" y="1127857"/>
                </a:moveTo>
                <a:lnTo>
                  <a:pt x="1551" y="1127857"/>
                </a:lnTo>
                <a:lnTo>
                  <a:pt x="3103" y="1129409"/>
                </a:lnTo>
                <a:lnTo>
                  <a:pt x="3103" y="1127857"/>
                </a:lnTo>
                <a:close/>
              </a:path>
              <a:path w="1652904" h="1131570">
                <a:moveTo>
                  <a:pt x="1649690" y="1127857"/>
                </a:moveTo>
                <a:lnTo>
                  <a:pt x="3103" y="1127857"/>
                </a:lnTo>
                <a:lnTo>
                  <a:pt x="3103" y="1129409"/>
                </a:lnTo>
                <a:lnTo>
                  <a:pt x="1649690" y="1129409"/>
                </a:lnTo>
                <a:lnTo>
                  <a:pt x="1649690" y="1127857"/>
                </a:lnTo>
                <a:close/>
              </a:path>
              <a:path w="1652904" h="1131570">
                <a:moveTo>
                  <a:pt x="1649690" y="1551"/>
                </a:moveTo>
                <a:lnTo>
                  <a:pt x="1649690" y="1129409"/>
                </a:lnTo>
                <a:lnTo>
                  <a:pt x="1650854" y="1127857"/>
                </a:lnTo>
                <a:lnTo>
                  <a:pt x="1652406" y="1127857"/>
                </a:lnTo>
                <a:lnTo>
                  <a:pt x="1652406" y="2715"/>
                </a:lnTo>
                <a:lnTo>
                  <a:pt x="1650854" y="2715"/>
                </a:lnTo>
                <a:lnTo>
                  <a:pt x="1649690" y="1551"/>
                </a:lnTo>
                <a:close/>
              </a:path>
              <a:path w="1652904" h="1131570">
                <a:moveTo>
                  <a:pt x="1652406" y="1127857"/>
                </a:moveTo>
                <a:lnTo>
                  <a:pt x="1650854" y="1127857"/>
                </a:lnTo>
                <a:lnTo>
                  <a:pt x="1649690" y="1129409"/>
                </a:lnTo>
                <a:lnTo>
                  <a:pt x="1652406" y="1129409"/>
                </a:lnTo>
                <a:lnTo>
                  <a:pt x="1652406" y="1127857"/>
                </a:lnTo>
                <a:close/>
              </a:path>
              <a:path w="1652904" h="1131570">
                <a:moveTo>
                  <a:pt x="3103" y="1551"/>
                </a:moveTo>
                <a:lnTo>
                  <a:pt x="1551" y="2715"/>
                </a:lnTo>
                <a:lnTo>
                  <a:pt x="3103" y="2715"/>
                </a:lnTo>
                <a:lnTo>
                  <a:pt x="3103" y="1551"/>
                </a:lnTo>
                <a:close/>
              </a:path>
              <a:path w="1652904" h="1131570">
                <a:moveTo>
                  <a:pt x="1649690" y="1551"/>
                </a:moveTo>
                <a:lnTo>
                  <a:pt x="3103" y="1551"/>
                </a:lnTo>
                <a:lnTo>
                  <a:pt x="3103" y="2715"/>
                </a:lnTo>
                <a:lnTo>
                  <a:pt x="1649690" y="2715"/>
                </a:lnTo>
                <a:lnTo>
                  <a:pt x="1649690" y="1551"/>
                </a:lnTo>
                <a:close/>
              </a:path>
              <a:path w="1652904" h="1131570">
                <a:moveTo>
                  <a:pt x="1652406" y="1551"/>
                </a:moveTo>
                <a:lnTo>
                  <a:pt x="1649690" y="1551"/>
                </a:lnTo>
                <a:lnTo>
                  <a:pt x="1650854" y="2715"/>
                </a:lnTo>
                <a:lnTo>
                  <a:pt x="1652406" y="2715"/>
                </a:lnTo>
                <a:lnTo>
                  <a:pt x="1652406" y="155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28393" y="2020201"/>
            <a:ext cx="1649730" cy="1004569"/>
          </a:xfrm>
          <a:custGeom>
            <a:avLst/>
            <a:gdLst/>
            <a:ahLst/>
            <a:cxnLst/>
            <a:rect l="l" t="t" r="r" b="b"/>
            <a:pathLst>
              <a:path w="1649730" h="1004569">
                <a:moveTo>
                  <a:pt x="0" y="0"/>
                </a:moveTo>
                <a:lnTo>
                  <a:pt x="0" y="1004371"/>
                </a:lnTo>
                <a:lnTo>
                  <a:pt x="1649506" y="1004371"/>
                </a:lnTo>
                <a:lnTo>
                  <a:pt x="16495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099221" y="2634263"/>
            <a:ext cx="1328420" cy="0"/>
          </a:xfrm>
          <a:custGeom>
            <a:avLst/>
            <a:gdLst/>
            <a:ahLst/>
            <a:cxnLst/>
            <a:rect l="l" t="t" r="r" b="b"/>
            <a:pathLst>
              <a:path w="1328420" h="0">
                <a:moveTo>
                  <a:pt x="0" y="0"/>
                </a:moveTo>
                <a:lnTo>
                  <a:pt x="1327872" y="0"/>
                </a:lnTo>
              </a:path>
            </a:pathLst>
          </a:custGeom>
          <a:ln w="3588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099221" y="2554392"/>
            <a:ext cx="1328420" cy="0"/>
          </a:xfrm>
          <a:custGeom>
            <a:avLst/>
            <a:gdLst/>
            <a:ahLst/>
            <a:cxnLst/>
            <a:rect l="l" t="t" r="r" b="b"/>
            <a:pathLst>
              <a:path w="1328420" h="0">
                <a:moveTo>
                  <a:pt x="0" y="0"/>
                </a:moveTo>
                <a:lnTo>
                  <a:pt x="1327872" y="0"/>
                </a:lnTo>
              </a:path>
            </a:pathLst>
          </a:custGeom>
          <a:ln w="34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099221" y="2474881"/>
            <a:ext cx="1328420" cy="0"/>
          </a:xfrm>
          <a:custGeom>
            <a:avLst/>
            <a:gdLst/>
            <a:ahLst/>
            <a:cxnLst/>
            <a:rect l="l" t="t" r="r" b="b"/>
            <a:pathLst>
              <a:path w="1328420" h="0">
                <a:moveTo>
                  <a:pt x="0" y="0"/>
                </a:moveTo>
                <a:lnTo>
                  <a:pt x="1327872" y="0"/>
                </a:lnTo>
              </a:path>
            </a:pathLst>
          </a:custGeom>
          <a:ln w="34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099221" y="2395297"/>
            <a:ext cx="1328420" cy="0"/>
          </a:xfrm>
          <a:custGeom>
            <a:avLst/>
            <a:gdLst/>
            <a:ahLst/>
            <a:cxnLst/>
            <a:rect l="l" t="t" r="r" b="b"/>
            <a:pathLst>
              <a:path w="1328420" h="0">
                <a:moveTo>
                  <a:pt x="0" y="0"/>
                </a:moveTo>
                <a:lnTo>
                  <a:pt x="1327872" y="0"/>
                </a:lnTo>
              </a:path>
            </a:pathLst>
          </a:custGeom>
          <a:ln w="3588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099221" y="2315714"/>
            <a:ext cx="1328420" cy="0"/>
          </a:xfrm>
          <a:custGeom>
            <a:avLst/>
            <a:gdLst/>
            <a:ahLst/>
            <a:cxnLst/>
            <a:rect l="l" t="t" r="r" b="b"/>
            <a:pathLst>
              <a:path w="1328420" h="0">
                <a:moveTo>
                  <a:pt x="0" y="0"/>
                </a:moveTo>
                <a:lnTo>
                  <a:pt x="1327872" y="0"/>
                </a:lnTo>
              </a:path>
            </a:pathLst>
          </a:custGeom>
          <a:ln w="34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099221" y="2713774"/>
            <a:ext cx="1328420" cy="0"/>
          </a:xfrm>
          <a:custGeom>
            <a:avLst/>
            <a:gdLst/>
            <a:ahLst/>
            <a:cxnLst/>
            <a:rect l="l" t="t" r="r" b="b"/>
            <a:pathLst>
              <a:path w="1328420" h="0">
                <a:moveTo>
                  <a:pt x="0" y="0"/>
                </a:moveTo>
                <a:lnTo>
                  <a:pt x="1327872" y="0"/>
                </a:lnTo>
              </a:path>
            </a:pathLst>
          </a:custGeom>
          <a:ln w="3588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26633" y="2374989"/>
            <a:ext cx="1273175" cy="184785"/>
          </a:xfrm>
          <a:custGeom>
            <a:avLst/>
            <a:gdLst/>
            <a:ahLst/>
            <a:cxnLst/>
            <a:rect l="l" t="t" r="r" b="b"/>
            <a:pathLst>
              <a:path w="1273175" h="184785">
                <a:moveTo>
                  <a:pt x="271975" y="150536"/>
                </a:moveTo>
                <a:lnTo>
                  <a:pt x="271975" y="140221"/>
                </a:lnTo>
                <a:lnTo>
                  <a:pt x="271114" y="140221"/>
                </a:lnTo>
                <a:lnTo>
                  <a:pt x="205524" y="132184"/>
                </a:lnTo>
                <a:lnTo>
                  <a:pt x="205265" y="132132"/>
                </a:lnTo>
                <a:lnTo>
                  <a:pt x="204089" y="132040"/>
                </a:lnTo>
                <a:lnTo>
                  <a:pt x="203515" y="132327"/>
                </a:lnTo>
                <a:lnTo>
                  <a:pt x="137925" y="150411"/>
                </a:lnTo>
                <a:lnTo>
                  <a:pt x="71043" y="159884"/>
                </a:lnTo>
                <a:lnTo>
                  <a:pt x="4736" y="173518"/>
                </a:lnTo>
                <a:lnTo>
                  <a:pt x="1865" y="174093"/>
                </a:lnTo>
                <a:lnTo>
                  <a:pt x="0" y="176819"/>
                </a:lnTo>
                <a:lnTo>
                  <a:pt x="574" y="179546"/>
                </a:lnTo>
                <a:lnTo>
                  <a:pt x="1148" y="182417"/>
                </a:lnTo>
                <a:lnTo>
                  <a:pt x="4018" y="184283"/>
                </a:lnTo>
                <a:lnTo>
                  <a:pt x="73053" y="170074"/>
                </a:lnTo>
                <a:lnTo>
                  <a:pt x="139360" y="160745"/>
                </a:lnTo>
                <a:lnTo>
                  <a:pt x="204232" y="142926"/>
                </a:lnTo>
                <a:lnTo>
                  <a:pt x="204232" y="142518"/>
                </a:lnTo>
                <a:lnTo>
                  <a:pt x="206242" y="142374"/>
                </a:lnTo>
                <a:lnTo>
                  <a:pt x="206242" y="142760"/>
                </a:lnTo>
                <a:lnTo>
                  <a:pt x="270827" y="150555"/>
                </a:lnTo>
                <a:lnTo>
                  <a:pt x="271975" y="150536"/>
                </a:lnTo>
                <a:close/>
              </a:path>
              <a:path w="1273175" h="184785">
                <a:moveTo>
                  <a:pt x="206242" y="142374"/>
                </a:moveTo>
                <a:lnTo>
                  <a:pt x="204232" y="142518"/>
                </a:lnTo>
                <a:lnTo>
                  <a:pt x="205524" y="142571"/>
                </a:lnTo>
                <a:lnTo>
                  <a:pt x="206242" y="142374"/>
                </a:lnTo>
                <a:close/>
              </a:path>
              <a:path w="1273175" h="184785">
                <a:moveTo>
                  <a:pt x="205265" y="142642"/>
                </a:moveTo>
                <a:lnTo>
                  <a:pt x="204232" y="142518"/>
                </a:lnTo>
                <a:lnTo>
                  <a:pt x="204232" y="142926"/>
                </a:lnTo>
                <a:lnTo>
                  <a:pt x="205265" y="142642"/>
                </a:lnTo>
                <a:close/>
              </a:path>
              <a:path w="1273175" h="184785">
                <a:moveTo>
                  <a:pt x="206242" y="142760"/>
                </a:moveTo>
                <a:lnTo>
                  <a:pt x="206242" y="142374"/>
                </a:lnTo>
                <a:lnTo>
                  <a:pt x="205265" y="142642"/>
                </a:lnTo>
                <a:lnTo>
                  <a:pt x="206242" y="142760"/>
                </a:lnTo>
                <a:close/>
              </a:path>
              <a:path w="1273175" h="184785">
                <a:moveTo>
                  <a:pt x="271667" y="140184"/>
                </a:moveTo>
                <a:lnTo>
                  <a:pt x="271114" y="140117"/>
                </a:lnTo>
                <a:lnTo>
                  <a:pt x="271667" y="140184"/>
                </a:lnTo>
                <a:close/>
              </a:path>
              <a:path w="1273175" h="184785">
                <a:moveTo>
                  <a:pt x="1200423" y="34407"/>
                </a:moveTo>
                <a:lnTo>
                  <a:pt x="1200423" y="23968"/>
                </a:lnTo>
                <a:lnTo>
                  <a:pt x="1199275" y="24255"/>
                </a:lnTo>
                <a:lnTo>
                  <a:pt x="1199275" y="24087"/>
                </a:lnTo>
                <a:lnTo>
                  <a:pt x="1134116" y="30857"/>
                </a:lnTo>
                <a:lnTo>
                  <a:pt x="1067378" y="33727"/>
                </a:lnTo>
                <a:lnTo>
                  <a:pt x="1000496" y="44635"/>
                </a:lnTo>
                <a:lnTo>
                  <a:pt x="934763" y="58413"/>
                </a:lnTo>
                <a:lnTo>
                  <a:pt x="868168" y="66451"/>
                </a:lnTo>
                <a:lnTo>
                  <a:pt x="802004" y="75636"/>
                </a:lnTo>
                <a:lnTo>
                  <a:pt x="735266" y="82525"/>
                </a:lnTo>
                <a:lnTo>
                  <a:pt x="669389" y="92141"/>
                </a:lnTo>
                <a:lnTo>
                  <a:pt x="602077" y="98169"/>
                </a:lnTo>
                <a:lnTo>
                  <a:pt x="536344" y="112521"/>
                </a:lnTo>
                <a:lnTo>
                  <a:pt x="469749" y="120846"/>
                </a:lnTo>
                <a:lnTo>
                  <a:pt x="403585" y="128739"/>
                </a:lnTo>
                <a:lnTo>
                  <a:pt x="337278" y="135772"/>
                </a:lnTo>
                <a:lnTo>
                  <a:pt x="271667" y="140184"/>
                </a:lnTo>
                <a:lnTo>
                  <a:pt x="271975" y="140221"/>
                </a:lnTo>
                <a:lnTo>
                  <a:pt x="271975" y="150536"/>
                </a:lnTo>
                <a:lnTo>
                  <a:pt x="337995" y="146106"/>
                </a:lnTo>
                <a:lnTo>
                  <a:pt x="404734" y="139073"/>
                </a:lnTo>
                <a:lnTo>
                  <a:pt x="471041" y="131036"/>
                </a:lnTo>
                <a:lnTo>
                  <a:pt x="537636" y="122711"/>
                </a:lnTo>
                <a:lnTo>
                  <a:pt x="604374" y="108216"/>
                </a:lnTo>
                <a:lnTo>
                  <a:pt x="670251" y="102618"/>
                </a:lnTo>
                <a:lnTo>
                  <a:pt x="736845" y="92859"/>
                </a:lnTo>
                <a:lnTo>
                  <a:pt x="803153" y="85970"/>
                </a:lnTo>
                <a:lnTo>
                  <a:pt x="869604" y="76784"/>
                </a:lnTo>
                <a:lnTo>
                  <a:pt x="935911" y="68747"/>
                </a:lnTo>
                <a:lnTo>
                  <a:pt x="1002649" y="54825"/>
                </a:lnTo>
                <a:lnTo>
                  <a:pt x="1068957" y="44061"/>
                </a:lnTo>
                <a:lnTo>
                  <a:pt x="1134690" y="41334"/>
                </a:lnTo>
                <a:lnTo>
                  <a:pt x="1199275" y="34528"/>
                </a:lnTo>
                <a:lnTo>
                  <a:pt x="1199275" y="24255"/>
                </a:lnTo>
                <a:lnTo>
                  <a:pt x="1199953" y="24017"/>
                </a:lnTo>
                <a:lnTo>
                  <a:pt x="1199953" y="34457"/>
                </a:lnTo>
                <a:lnTo>
                  <a:pt x="1200423" y="34407"/>
                </a:lnTo>
                <a:close/>
              </a:path>
              <a:path w="1273175" h="184785">
                <a:moveTo>
                  <a:pt x="1200423" y="23968"/>
                </a:moveTo>
                <a:lnTo>
                  <a:pt x="1199953" y="24017"/>
                </a:lnTo>
                <a:lnTo>
                  <a:pt x="1199275" y="24255"/>
                </a:lnTo>
                <a:lnTo>
                  <a:pt x="1200423" y="23968"/>
                </a:lnTo>
                <a:close/>
              </a:path>
              <a:path w="1273175" h="184785">
                <a:moveTo>
                  <a:pt x="1273046" y="6889"/>
                </a:moveTo>
                <a:lnTo>
                  <a:pt x="1272041" y="4162"/>
                </a:lnTo>
                <a:lnTo>
                  <a:pt x="1271180" y="1435"/>
                </a:lnTo>
                <a:lnTo>
                  <a:pt x="1268166" y="0"/>
                </a:lnTo>
                <a:lnTo>
                  <a:pt x="1265439" y="1004"/>
                </a:lnTo>
                <a:lnTo>
                  <a:pt x="1199953" y="24017"/>
                </a:lnTo>
                <a:lnTo>
                  <a:pt x="1200423" y="23968"/>
                </a:lnTo>
                <a:lnTo>
                  <a:pt x="1200423" y="34407"/>
                </a:lnTo>
                <a:lnTo>
                  <a:pt x="1201859" y="34301"/>
                </a:lnTo>
                <a:lnTo>
                  <a:pt x="1268884" y="10764"/>
                </a:lnTo>
                <a:lnTo>
                  <a:pt x="1271611" y="9759"/>
                </a:lnTo>
                <a:lnTo>
                  <a:pt x="1273046" y="6889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126490" y="2560277"/>
            <a:ext cx="1273175" cy="77470"/>
          </a:xfrm>
          <a:custGeom>
            <a:avLst/>
            <a:gdLst/>
            <a:ahLst/>
            <a:cxnLst/>
            <a:rect l="l" t="t" r="r" b="b"/>
            <a:pathLst>
              <a:path w="1273175" h="77469">
                <a:moveTo>
                  <a:pt x="72543" y="66325"/>
                </a:moveTo>
                <a:lnTo>
                  <a:pt x="7606" y="42482"/>
                </a:lnTo>
                <a:lnTo>
                  <a:pt x="5023" y="41478"/>
                </a:lnTo>
                <a:lnTo>
                  <a:pt x="2009" y="42913"/>
                </a:lnTo>
                <a:lnTo>
                  <a:pt x="1004" y="45640"/>
                </a:lnTo>
                <a:lnTo>
                  <a:pt x="0" y="48223"/>
                </a:lnTo>
                <a:lnTo>
                  <a:pt x="1435" y="51237"/>
                </a:lnTo>
                <a:lnTo>
                  <a:pt x="4018" y="52242"/>
                </a:lnTo>
                <a:lnTo>
                  <a:pt x="70469" y="76641"/>
                </a:lnTo>
                <a:lnTo>
                  <a:pt x="71187" y="76880"/>
                </a:lnTo>
                <a:lnTo>
                  <a:pt x="71187" y="66594"/>
                </a:lnTo>
                <a:lnTo>
                  <a:pt x="72543" y="66325"/>
                </a:lnTo>
                <a:close/>
              </a:path>
              <a:path w="1273175" h="77469">
                <a:moveTo>
                  <a:pt x="74057" y="66881"/>
                </a:moveTo>
                <a:lnTo>
                  <a:pt x="72543" y="66325"/>
                </a:lnTo>
                <a:lnTo>
                  <a:pt x="71187" y="66594"/>
                </a:lnTo>
                <a:lnTo>
                  <a:pt x="74057" y="66881"/>
                </a:lnTo>
                <a:close/>
              </a:path>
              <a:path w="1273175" h="77469">
                <a:moveTo>
                  <a:pt x="74057" y="76613"/>
                </a:moveTo>
                <a:lnTo>
                  <a:pt x="74057" y="66881"/>
                </a:lnTo>
                <a:lnTo>
                  <a:pt x="71187" y="66594"/>
                </a:lnTo>
                <a:lnTo>
                  <a:pt x="71187" y="76880"/>
                </a:lnTo>
                <a:lnTo>
                  <a:pt x="71330" y="76928"/>
                </a:lnTo>
                <a:lnTo>
                  <a:pt x="72543" y="77002"/>
                </a:lnTo>
                <a:lnTo>
                  <a:pt x="73196" y="76784"/>
                </a:lnTo>
                <a:lnTo>
                  <a:pt x="74057" y="76613"/>
                </a:lnTo>
                <a:close/>
              </a:path>
              <a:path w="1273175" h="77469">
                <a:moveTo>
                  <a:pt x="271505" y="64829"/>
                </a:moveTo>
                <a:lnTo>
                  <a:pt x="204519" y="58771"/>
                </a:lnTo>
                <a:lnTo>
                  <a:pt x="139791" y="53295"/>
                </a:lnTo>
                <a:lnTo>
                  <a:pt x="138212" y="53246"/>
                </a:lnTo>
                <a:lnTo>
                  <a:pt x="137781" y="53390"/>
                </a:lnTo>
                <a:lnTo>
                  <a:pt x="72543" y="66325"/>
                </a:lnTo>
                <a:lnTo>
                  <a:pt x="74057" y="66881"/>
                </a:lnTo>
                <a:lnTo>
                  <a:pt x="74057" y="76613"/>
                </a:lnTo>
                <a:lnTo>
                  <a:pt x="138355" y="63865"/>
                </a:lnTo>
                <a:lnTo>
                  <a:pt x="138355" y="63580"/>
                </a:lnTo>
                <a:lnTo>
                  <a:pt x="205380" y="69257"/>
                </a:lnTo>
                <a:lnTo>
                  <a:pt x="270540" y="75296"/>
                </a:lnTo>
                <a:lnTo>
                  <a:pt x="270540" y="65015"/>
                </a:lnTo>
                <a:lnTo>
                  <a:pt x="271505" y="64829"/>
                </a:lnTo>
                <a:close/>
              </a:path>
              <a:path w="1273175" h="77469">
                <a:moveTo>
                  <a:pt x="139361" y="63665"/>
                </a:moveTo>
                <a:lnTo>
                  <a:pt x="138355" y="63580"/>
                </a:lnTo>
                <a:lnTo>
                  <a:pt x="138355" y="63865"/>
                </a:lnTo>
                <a:lnTo>
                  <a:pt x="139361" y="63665"/>
                </a:lnTo>
                <a:close/>
              </a:path>
              <a:path w="1273175" h="77469">
                <a:moveTo>
                  <a:pt x="139791" y="63701"/>
                </a:moveTo>
                <a:lnTo>
                  <a:pt x="139361" y="63665"/>
                </a:lnTo>
                <a:lnTo>
                  <a:pt x="139791" y="63701"/>
                </a:lnTo>
                <a:close/>
              </a:path>
              <a:path w="1273175" h="77469">
                <a:moveTo>
                  <a:pt x="271975" y="64872"/>
                </a:moveTo>
                <a:lnTo>
                  <a:pt x="271114" y="64905"/>
                </a:lnTo>
                <a:lnTo>
                  <a:pt x="270540" y="65015"/>
                </a:lnTo>
                <a:lnTo>
                  <a:pt x="271975" y="64872"/>
                </a:lnTo>
                <a:close/>
              </a:path>
              <a:path w="1273175" h="77469">
                <a:moveTo>
                  <a:pt x="271975" y="75349"/>
                </a:moveTo>
                <a:lnTo>
                  <a:pt x="271975" y="64872"/>
                </a:lnTo>
                <a:lnTo>
                  <a:pt x="270540" y="65015"/>
                </a:lnTo>
                <a:lnTo>
                  <a:pt x="270540" y="75296"/>
                </a:lnTo>
                <a:lnTo>
                  <a:pt x="271975" y="75349"/>
                </a:lnTo>
                <a:close/>
              </a:path>
              <a:path w="1273175" h="77469">
                <a:moveTo>
                  <a:pt x="335511" y="52499"/>
                </a:moveTo>
                <a:lnTo>
                  <a:pt x="271505" y="64829"/>
                </a:lnTo>
                <a:lnTo>
                  <a:pt x="271975" y="64872"/>
                </a:lnTo>
                <a:lnTo>
                  <a:pt x="271975" y="75349"/>
                </a:lnTo>
                <a:lnTo>
                  <a:pt x="272549" y="75205"/>
                </a:lnTo>
                <a:lnTo>
                  <a:pt x="334551" y="63235"/>
                </a:lnTo>
                <a:lnTo>
                  <a:pt x="334551" y="53246"/>
                </a:lnTo>
                <a:lnTo>
                  <a:pt x="335511" y="52499"/>
                </a:lnTo>
                <a:close/>
              </a:path>
              <a:path w="1273175" h="77469">
                <a:moveTo>
                  <a:pt x="336847" y="52242"/>
                </a:moveTo>
                <a:lnTo>
                  <a:pt x="335511" y="52499"/>
                </a:lnTo>
                <a:lnTo>
                  <a:pt x="334551" y="53246"/>
                </a:lnTo>
                <a:lnTo>
                  <a:pt x="336847" y="52242"/>
                </a:lnTo>
                <a:close/>
              </a:path>
              <a:path w="1273175" h="77469">
                <a:moveTo>
                  <a:pt x="336847" y="62792"/>
                </a:moveTo>
                <a:lnTo>
                  <a:pt x="336847" y="52242"/>
                </a:lnTo>
                <a:lnTo>
                  <a:pt x="334551" y="53246"/>
                </a:lnTo>
                <a:lnTo>
                  <a:pt x="334551" y="63235"/>
                </a:lnTo>
                <a:lnTo>
                  <a:pt x="336847" y="62792"/>
                </a:lnTo>
                <a:close/>
              </a:path>
              <a:path w="1273175" h="77469">
                <a:moveTo>
                  <a:pt x="537936" y="65978"/>
                </a:moveTo>
                <a:lnTo>
                  <a:pt x="473194" y="39038"/>
                </a:lnTo>
                <a:lnTo>
                  <a:pt x="406886" y="1004"/>
                </a:lnTo>
                <a:lnTo>
                  <a:pt x="405021" y="0"/>
                </a:lnTo>
                <a:lnTo>
                  <a:pt x="402868" y="143"/>
                </a:lnTo>
                <a:lnTo>
                  <a:pt x="401145" y="1435"/>
                </a:lnTo>
                <a:lnTo>
                  <a:pt x="335511" y="52499"/>
                </a:lnTo>
                <a:lnTo>
                  <a:pt x="336847" y="52242"/>
                </a:lnTo>
                <a:lnTo>
                  <a:pt x="336847" y="62792"/>
                </a:lnTo>
                <a:lnTo>
                  <a:pt x="338713" y="62432"/>
                </a:lnTo>
                <a:lnTo>
                  <a:pt x="339574" y="62288"/>
                </a:lnTo>
                <a:lnTo>
                  <a:pt x="340292" y="62001"/>
                </a:lnTo>
                <a:lnTo>
                  <a:pt x="401720" y="14093"/>
                </a:lnTo>
                <a:lnTo>
                  <a:pt x="401720" y="10046"/>
                </a:lnTo>
                <a:lnTo>
                  <a:pt x="407460" y="9616"/>
                </a:lnTo>
                <a:lnTo>
                  <a:pt x="407460" y="13339"/>
                </a:lnTo>
                <a:lnTo>
                  <a:pt x="468027" y="48080"/>
                </a:lnTo>
                <a:lnTo>
                  <a:pt x="535196" y="76067"/>
                </a:lnTo>
                <a:lnTo>
                  <a:pt x="535770" y="76354"/>
                </a:lnTo>
                <a:lnTo>
                  <a:pt x="536918" y="76440"/>
                </a:lnTo>
                <a:lnTo>
                  <a:pt x="536918" y="66020"/>
                </a:lnTo>
                <a:lnTo>
                  <a:pt x="537936" y="65978"/>
                </a:lnTo>
                <a:close/>
              </a:path>
              <a:path w="1273175" h="77469">
                <a:moveTo>
                  <a:pt x="407460" y="9616"/>
                </a:moveTo>
                <a:lnTo>
                  <a:pt x="401720" y="10046"/>
                </a:lnTo>
                <a:lnTo>
                  <a:pt x="404709" y="11761"/>
                </a:lnTo>
                <a:lnTo>
                  <a:pt x="407460" y="9616"/>
                </a:lnTo>
                <a:close/>
              </a:path>
              <a:path w="1273175" h="77469">
                <a:moveTo>
                  <a:pt x="404709" y="11761"/>
                </a:moveTo>
                <a:lnTo>
                  <a:pt x="401720" y="10046"/>
                </a:lnTo>
                <a:lnTo>
                  <a:pt x="401720" y="14093"/>
                </a:lnTo>
                <a:lnTo>
                  <a:pt x="404709" y="11761"/>
                </a:lnTo>
                <a:close/>
              </a:path>
              <a:path w="1273175" h="77469">
                <a:moveTo>
                  <a:pt x="407460" y="13339"/>
                </a:moveTo>
                <a:lnTo>
                  <a:pt x="407460" y="9616"/>
                </a:lnTo>
                <a:lnTo>
                  <a:pt x="404709" y="11761"/>
                </a:lnTo>
                <a:lnTo>
                  <a:pt x="407460" y="13339"/>
                </a:lnTo>
                <a:close/>
              </a:path>
              <a:path w="1273175" h="77469">
                <a:moveTo>
                  <a:pt x="539071" y="66451"/>
                </a:moveTo>
                <a:lnTo>
                  <a:pt x="537936" y="65978"/>
                </a:lnTo>
                <a:lnTo>
                  <a:pt x="536918" y="66020"/>
                </a:lnTo>
                <a:lnTo>
                  <a:pt x="539071" y="66451"/>
                </a:lnTo>
                <a:close/>
              </a:path>
              <a:path w="1273175" h="77469">
                <a:moveTo>
                  <a:pt x="539071" y="76283"/>
                </a:moveTo>
                <a:lnTo>
                  <a:pt x="539071" y="66451"/>
                </a:lnTo>
                <a:lnTo>
                  <a:pt x="536918" y="66020"/>
                </a:lnTo>
                <a:lnTo>
                  <a:pt x="536918" y="76440"/>
                </a:lnTo>
                <a:lnTo>
                  <a:pt x="537936" y="76329"/>
                </a:lnTo>
                <a:lnTo>
                  <a:pt x="539071" y="76283"/>
                </a:lnTo>
                <a:close/>
              </a:path>
              <a:path w="1273175" h="77469">
                <a:moveTo>
                  <a:pt x="1134690" y="71181"/>
                </a:moveTo>
                <a:lnTo>
                  <a:pt x="1134690" y="60710"/>
                </a:lnTo>
                <a:lnTo>
                  <a:pt x="1133255" y="60997"/>
                </a:lnTo>
                <a:lnTo>
                  <a:pt x="1133255" y="60682"/>
                </a:lnTo>
                <a:lnTo>
                  <a:pt x="1068239" y="59418"/>
                </a:lnTo>
                <a:lnTo>
                  <a:pt x="1001788" y="60423"/>
                </a:lnTo>
                <a:lnTo>
                  <a:pt x="935337" y="60710"/>
                </a:lnTo>
                <a:lnTo>
                  <a:pt x="869030" y="62719"/>
                </a:lnTo>
                <a:lnTo>
                  <a:pt x="735984" y="62712"/>
                </a:lnTo>
                <a:lnTo>
                  <a:pt x="669676" y="60997"/>
                </a:lnTo>
                <a:lnTo>
                  <a:pt x="603225" y="63293"/>
                </a:lnTo>
                <a:lnTo>
                  <a:pt x="537936" y="65978"/>
                </a:lnTo>
                <a:lnTo>
                  <a:pt x="539071" y="66451"/>
                </a:lnTo>
                <a:lnTo>
                  <a:pt x="539071" y="76283"/>
                </a:lnTo>
                <a:lnTo>
                  <a:pt x="603656" y="73627"/>
                </a:lnTo>
                <a:lnTo>
                  <a:pt x="670107" y="71474"/>
                </a:lnTo>
                <a:lnTo>
                  <a:pt x="735984" y="73053"/>
                </a:lnTo>
                <a:lnTo>
                  <a:pt x="869030" y="73053"/>
                </a:lnTo>
                <a:lnTo>
                  <a:pt x="935624" y="71187"/>
                </a:lnTo>
                <a:lnTo>
                  <a:pt x="1001788" y="70900"/>
                </a:lnTo>
                <a:lnTo>
                  <a:pt x="1068383" y="69752"/>
                </a:lnTo>
                <a:lnTo>
                  <a:pt x="1133255" y="71150"/>
                </a:lnTo>
                <a:lnTo>
                  <a:pt x="1133255" y="60997"/>
                </a:lnTo>
                <a:lnTo>
                  <a:pt x="1134351" y="60703"/>
                </a:lnTo>
                <a:lnTo>
                  <a:pt x="1134351" y="71173"/>
                </a:lnTo>
                <a:lnTo>
                  <a:pt x="1134690" y="71181"/>
                </a:lnTo>
                <a:close/>
              </a:path>
              <a:path w="1273175" h="77469">
                <a:moveTo>
                  <a:pt x="1134690" y="60710"/>
                </a:moveTo>
                <a:lnTo>
                  <a:pt x="1134351" y="60703"/>
                </a:lnTo>
                <a:lnTo>
                  <a:pt x="1133255" y="60997"/>
                </a:lnTo>
                <a:lnTo>
                  <a:pt x="1134690" y="60710"/>
                </a:lnTo>
                <a:close/>
              </a:path>
              <a:path w="1273175" h="77469">
                <a:moveTo>
                  <a:pt x="1272902" y="38751"/>
                </a:moveTo>
                <a:lnTo>
                  <a:pt x="1272041" y="33153"/>
                </a:lnTo>
                <a:lnTo>
                  <a:pt x="1269314" y="31287"/>
                </a:lnTo>
                <a:lnTo>
                  <a:pt x="1266444" y="31718"/>
                </a:lnTo>
                <a:lnTo>
                  <a:pt x="1199706" y="43200"/>
                </a:lnTo>
                <a:lnTo>
                  <a:pt x="1134351" y="60703"/>
                </a:lnTo>
                <a:lnTo>
                  <a:pt x="1134690" y="60710"/>
                </a:lnTo>
                <a:lnTo>
                  <a:pt x="1134690" y="71181"/>
                </a:lnTo>
                <a:lnTo>
                  <a:pt x="1134977" y="71187"/>
                </a:lnTo>
                <a:lnTo>
                  <a:pt x="1135408" y="71043"/>
                </a:lnTo>
                <a:lnTo>
                  <a:pt x="1135838" y="71043"/>
                </a:lnTo>
                <a:lnTo>
                  <a:pt x="1202433" y="53246"/>
                </a:lnTo>
                <a:lnTo>
                  <a:pt x="1268166" y="41908"/>
                </a:lnTo>
                <a:lnTo>
                  <a:pt x="1271037" y="41478"/>
                </a:lnTo>
                <a:lnTo>
                  <a:pt x="1272902" y="3875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956272" y="2273486"/>
            <a:ext cx="117475" cy="47370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25"/>
              </a:spcBef>
            </a:pPr>
            <a:r>
              <a:rPr dirty="0" sz="300" spc="10">
                <a:solidFill>
                  <a:srgbClr val="585858"/>
                </a:solidFill>
                <a:latin typeface="Calibri"/>
                <a:cs typeface="Calibri"/>
              </a:rPr>
              <a:t>5E+09</a:t>
            </a:r>
            <a:endParaRPr sz="300">
              <a:latin typeface="Calibri"/>
              <a:cs typeface="Calibri"/>
            </a:endParaRPr>
          </a:p>
          <a:p>
            <a:pPr algn="ctr" marR="5080">
              <a:lnSpc>
                <a:spcPct val="100000"/>
              </a:lnSpc>
              <a:spcBef>
                <a:spcPts val="265"/>
              </a:spcBef>
            </a:pPr>
            <a:r>
              <a:rPr dirty="0" sz="300" spc="10">
                <a:solidFill>
                  <a:srgbClr val="585858"/>
                </a:solidFill>
                <a:latin typeface="Calibri"/>
                <a:cs typeface="Calibri"/>
              </a:rPr>
              <a:t>4E+09</a:t>
            </a:r>
            <a:endParaRPr sz="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</a:pPr>
            <a:r>
              <a:rPr dirty="0" sz="300" spc="10">
                <a:solidFill>
                  <a:srgbClr val="585858"/>
                </a:solidFill>
                <a:latin typeface="Calibri"/>
                <a:cs typeface="Calibri"/>
              </a:rPr>
              <a:t>3E+09</a:t>
            </a:r>
            <a:endParaRPr sz="300">
              <a:latin typeface="Calibri"/>
              <a:cs typeface="Calibri"/>
            </a:endParaRPr>
          </a:p>
          <a:p>
            <a:pPr algn="ctr" marR="5080">
              <a:lnSpc>
                <a:spcPct val="100000"/>
              </a:lnSpc>
              <a:spcBef>
                <a:spcPts val="265"/>
              </a:spcBef>
            </a:pPr>
            <a:r>
              <a:rPr dirty="0" sz="300" spc="10">
                <a:solidFill>
                  <a:srgbClr val="585858"/>
                </a:solidFill>
                <a:latin typeface="Calibri"/>
                <a:cs typeface="Calibri"/>
              </a:rPr>
              <a:t>2E+09</a:t>
            </a:r>
            <a:endParaRPr sz="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</a:pPr>
            <a:r>
              <a:rPr dirty="0" sz="300" spc="10">
                <a:solidFill>
                  <a:srgbClr val="585858"/>
                </a:solidFill>
                <a:latin typeface="Calibri"/>
                <a:cs typeface="Calibri"/>
              </a:rPr>
              <a:t>1E+09</a:t>
            </a:r>
            <a:endParaRPr sz="3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265"/>
              </a:spcBef>
            </a:pPr>
            <a:r>
              <a:rPr dirty="0" sz="300" spc="1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82728" y="2412067"/>
            <a:ext cx="71755" cy="206375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CPU</a:t>
            </a:r>
            <a:r>
              <a:rPr dirty="0" sz="350" spc="-3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Ticks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212600" y="2038290"/>
            <a:ext cx="893444" cy="2266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R="5080" indent="167640">
              <a:lnSpc>
                <a:spcPct val="102400"/>
              </a:lnSpc>
              <a:spcBef>
                <a:spcPts val="85"/>
              </a:spcBef>
            </a:pPr>
            <a:r>
              <a:rPr dirty="0" sz="650" spc="-5">
                <a:solidFill>
                  <a:srgbClr val="585858"/>
                </a:solidFill>
                <a:latin typeface="Calibri"/>
                <a:cs typeface="Calibri"/>
              </a:rPr>
              <a:t>Sequential Copy  </a:t>
            </a:r>
            <a:r>
              <a:rPr dirty="0" sz="650">
                <a:solidFill>
                  <a:srgbClr val="585858"/>
                </a:solidFill>
                <a:latin typeface="Calibri"/>
                <a:cs typeface="Calibri"/>
              </a:rPr>
              <a:t>Multi‐eNVM</a:t>
            </a:r>
            <a:r>
              <a:rPr dirty="0" sz="65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650" spc="-5">
                <a:solidFill>
                  <a:srgbClr val="585858"/>
                </a:solidFill>
                <a:latin typeface="Calibri"/>
                <a:cs typeface="Calibri"/>
              </a:rPr>
              <a:t>Single‐DRAM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283360" y="2952668"/>
            <a:ext cx="99060" cy="10795"/>
          </a:xfrm>
          <a:custGeom>
            <a:avLst/>
            <a:gdLst/>
            <a:ahLst/>
            <a:cxnLst/>
            <a:rect l="l" t="t" r="r" b="b"/>
            <a:pathLst>
              <a:path w="99059" h="10794">
                <a:moveTo>
                  <a:pt x="99030" y="8180"/>
                </a:moveTo>
                <a:lnTo>
                  <a:pt x="99030" y="2439"/>
                </a:lnTo>
                <a:lnTo>
                  <a:pt x="96734" y="0"/>
                </a:lnTo>
                <a:lnTo>
                  <a:pt x="2296" y="0"/>
                </a:lnTo>
                <a:lnTo>
                  <a:pt x="0" y="2439"/>
                </a:lnTo>
                <a:lnTo>
                  <a:pt x="0" y="8180"/>
                </a:lnTo>
                <a:lnTo>
                  <a:pt x="2296" y="10477"/>
                </a:lnTo>
                <a:lnTo>
                  <a:pt x="96734" y="10477"/>
                </a:lnTo>
                <a:lnTo>
                  <a:pt x="99030" y="818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731008" y="2952668"/>
            <a:ext cx="99695" cy="10795"/>
          </a:xfrm>
          <a:custGeom>
            <a:avLst/>
            <a:gdLst/>
            <a:ahLst/>
            <a:cxnLst/>
            <a:rect l="l" t="t" r="r" b="b"/>
            <a:pathLst>
              <a:path w="99694" h="10794">
                <a:moveTo>
                  <a:pt x="99174" y="8180"/>
                </a:moveTo>
                <a:lnTo>
                  <a:pt x="99174" y="2439"/>
                </a:lnTo>
                <a:lnTo>
                  <a:pt x="96734" y="0"/>
                </a:lnTo>
                <a:lnTo>
                  <a:pt x="2296" y="0"/>
                </a:lnTo>
                <a:lnTo>
                  <a:pt x="0" y="2439"/>
                </a:lnTo>
                <a:lnTo>
                  <a:pt x="0" y="8180"/>
                </a:lnTo>
                <a:lnTo>
                  <a:pt x="2296" y="10477"/>
                </a:lnTo>
                <a:lnTo>
                  <a:pt x="96734" y="10477"/>
                </a:lnTo>
                <a:lnTo>
                  <a:pt x="99174" y="818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1121756" y="2712631"/>
            <a:ext cx="1306195" cy="27876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229"/>
              </a:spcBef>
            </a:pPr>
            <a:r>
              <a:rPr dirty="0" sz="300" spc="10">
                <a:solidFill>
                  <a:srgbClr val="585858"/>
                </a:solidFill>
                <a:latin typeface="Calibri"/>
                <a:cs typeface="Calibri"/>
              </a:rPr>
              <a:t>1 2 3 4 5 6 7 8 9 10 11 12 13 14 15 16 17 18 19</a:t>
            </a:r>
            <a:r>
              <a:rPr dirty="0" sz="300" spc="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00" spc="1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300">
              <a:latin typeface="Calibri"/>
              <a:cs typeface="Calibri"/>
            </a:endParaRPr>
          </a:p>
          <a:p>
            <a:pPr algn="ctr" marR="15240">
              <a:lnSpc>
                <a:spcPct val="100000"/>
              </a:lnSpc>
              <a:spcBef>
                <a:spcPts val="130"/>
              </a:spcBef>
            </a:pP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eNVM</a:t>
            </a:r>
            <a:r>
              <a:rPr dirty="0" sz="35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Cores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algn="ctr" marR="121285">
              <a:lnSpc>
                <a:spcPct val="100000"/>
              </a:lnSpc>
              <a:spcBef>
                <a:spcPts val="240"/>
              </a:spcBef>
              <a:tabLst>
                <a:tab pos="447040" algn="l"/>
              </a:tabLst>
            </a:pPr>
            <a:r>
              <a:rPr dirty="0" sz="300" spc="15">
                <a:solidFill>
                  <a:srgbClr val="585858"/>
                </a:solidFill>
                <a:latin typeface="Calibri"/>
                <a:cs typeface="Calibri"/>
              </a:rPr>
              <a:t>eNVM</a:t>
            </a:r>
            <a:r>
              <a:rPr dirty="0" sz="30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00" spc="5">
                <a:solidFill>
                  <a:srgbClr val="585858"/>
                </a:solidFill>
                <a:latin typeface="Calibri"/>
                <a:cs typeface="Calibri"/>
              </a:rPr>
              <a:t>Ticks/core	</a:t>
            </a:r>
            <a:r>
              <a:rPr dirty="0" sz="300" spc="10">
                <a:solidFill>
                  <a:srgbClr val="585858"/>
                </a:solidFill>
                <a:latin typeface="Calibri"/>
                <a:cs typeface="Calibri"/>
              </a:rPr>
              <a:t>DRAM</a:t>
            </a:r>
            <a:r>
              <a:rPr dirty="0" sz="300" spc="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00" spc="10">
                <a:solidFill>
                  <a:srgbClr val="585858"/>
                </a:solidFill>
                <a:latin typeface="Calibri"/>
                <a:cs typeface="Calibri"/>
              </a:rPr>
              <a:t>Ticks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826671" y="2018478"/>
            <a:ext cx="1653539" cy="1008380"/>
          </a:xfrm>
          <a:custGeom>
            <a:avLst/>
            <a:gdLst/>
            <a:ahLst/>
            <a:cxnLst/>
            <a:rect l="l" t="t" r="r" b="b"/>
            <a:pathLst>
              <a:path w="1653539" h="1008380">
                <a:moveTo>
                  <a:pt x="1652951" y="1007098"/>
                </a:moveTo>
                <a:lnTo>
                  <a:pt x="1652951" y="861"/>
                </a:lnTo>
                <a:lnTo>
                  <a:pt x="1652089" y="0"/>
                </a:lnTo>
                <a:lnTo>
                  <a:pt x="717" y="0"/>
                </a:lnTo>
                <a:lnTo>
                  <a:pt x="0" y="861"/>
                </a:lnTo>
                <a:lnTo>
                  <a:pt x="0" y="1007098"/>
                </a:lnTo>
                <a:lnTo>
                  <a:pt x="717" y="1007959"/>
                </a:lnTo>
                <a:lnTo>
                  <a:pt x="1722" y="1007959"/>
                </a:lnTo>
                <a:lnTo>
                  <a:pt x="1722" y="3444"/>
                </a:lnTo>
                <a:lnTo>
                  <a:pt x="3444" y="1722"/>
                </a:lnTo>
                <a:lnTo>
                  <a:pt x="3444" y="3444"/>
                </a:lnTo>
                <a:lnTo>
                  <a:pt x="1649506" y="3444"/>
                </a:lnTo>
                <a:lnTo>
                  <a:pt x="1649506" y="1722"/>
                </a:lnTo>
                <a:lnTo>
                  <a:pt x="1651228" y="3444"/>
                </a:lnTo>
                <a:lnTo>
                  <a:pt x="1651228" y="1007959"/>
                </a:lnTo>
                <a:lnTo>
                  <a:pt x="1652089" y="1007959"/>
                </a:lnTo>
                <a:lnTo>
                  <a:pt x="1652951" y="1007098"/>
                </a:lnTo>
                <a:close/>
              </a:path>
              <a:path w="1653539" h="1008380">
                <a:moveTo>
                  <a:pt x="3444" y="3444"/>
                </a:moveTo>
                <a:lnTo>
                  <a:pt x="3444" y="1722"/>
                </a:lnTo>
                <a:lnTo>
                  <a:pt x="1722" y="3444"/>
                </a:lnTo>
                <a:lnTo>
                  <a:pt x="3444" y="3444"/>
                </a:lnTo>
                <a:close/>
              </a:path>
              <a:path w="1653539" h="1008380">
                <a:moveTo>
                  <a:pt x="3444" y="1004371"/>
                </a:moveTo>
                <a:lnTo>
                  <a:pt x="3444" y="3444"/>
                </a:lnTo>
                <a:lnTo>
                  <a:pt x="1722" y="3444"/>
                </a:lnTo>
                <a:lnTo>
                  <a:pt x="1722" y="1004371"/>
                </a:lnTo>
                <a:lnTo>
                  <a:pt x="3444" y="1004371"/>
                </a:lnTo>
                <a:close/>
              </a:path>
              <a:path w="1653539" h="1008380">
                <a:moveTo>
                  <a:pt x="1651228" y="1004371"/>
                </a:moveTo>
                <a:lnTo>
                  <a:pt x="1722" y="1004371"/>
                </a:lnTo>
                <a:lnTo>
                  <a:pt x="3444" y="1006094"/>
                </a:lnTo>
                <a:lnTo>
                  <a:pt x="3444" y="1007959"/>
                </a:lnTo>
                <a:lnTo>
                  <a:pt x="1649506" y="1007959"/>
                </a:lnTo>
                <a:lnTo>
                  <a:pt x="1649506" y="1006094"/>
                </a:lnTo>
                <a:lnTo>
                  <a:pt x="1651228" y="1004371"/>
                </a:lnTo>
                <a:close/>
              </a:path>
              <a:path w="1653539" h="1008380">
                <a:moveTo>
                  <a:pt x="3444" y="1007959"/>
                </a:moveTo>
                <a:lnTo>
                  <a:pt x="3444" y="1006094"/>
                </a:lnTo>
                <a:lnTo>
                  <a:pt x="1722" y="1004371"/>
                </a:lnTo>
                <a:lnTo>
                  <a:pt x="1722" y="1007959"/>
                </a:lnTo>
                <a:lnTo>
                  <a:pt x="3444" y="1007959"/>
                </a:lnTo>
                <a:close/>
              </a:path>
              <a:path w="1653539" h="1008380">
                <a:moveTo>
                  <a:pt x="1651228" y="3444"/>
                </a:moveTo>
                <a:lnTo>
                  <a:pt x="1649506" y="1722"/>
                </a:lnTo>
                <a:lnTo>
                  <a:pt x="1649506" y="3444"/>
                </a:lnTo>
                <a:lnTo>
                  <a:pt x="1651228" y="3444"/>
                </a:lnTo>
                <a:close/>
              </a:path>
              <a:path w="1653539" h="1008380">
                <a:moveTo>
                  <a:pt x="1651228" y="1004371"/>
                </a:moveTo>
                <a:lnTo>
                  <a:pt x="1651228" y="3444"/>
                </a:lnTo>
                <a:lnTo>
                  <a:pt x="1649506" y="3444"/>
                </a:lnTo>
                <a:lnTo>
                  <a:pt x="1649506" y="1004371"/>
                </a:lnTo>
                <a:lnTo>
                  <a:pt x="1651228" y="1004371"/>
                </a:lnTo>
                <a:close/>
              </a:path>
              <a:path w="1653539" h="1008380">
                <a:moveTo>
                  <a:pt x="1651228" y="1007959"/>
                </a:moveTo>
                <a:lnTo>
                  <a:pt x="1651228" y="1004371"/>
                </a:lnTo>
                <a:lnTo>
                  <a:pt x="1649506" y="1006094"/>
                </a:lnTo>
                <a:lnTo>
                  <a:pt x="1649506" y="1007959"/>
                </a:lnTo>
                <a:lnTo>
                  <a:pt x="1651228" y="100795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635591" y="2020344"/>
            <a:ext cx="1649730" cy="1004569"/>
          </a:xfrm>
          <a:custGeom>
            <a:avLst/>
            <a:gdLst/>
            <a:ahLst/>
            <a:cxnLst/>
            <a:rect l="l" t="t" r="r" b="b"/>
            <a:pathLst>
              <a:path w="1649729" h="1004569">
                <a:moveTo>
                  <a:pt x="0" y="0"/>
                </a:moveTo>
                <a:lnTo>
                  <a:pt x="0" y="1004228"/>
                </a:lnTo>
                <a:lnTo>
                  <a:pt x="1649506" y="1004228"/>
                </a:lnTo>
                <a:lnTo>
                  <a:pt x="16495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991814" y="2647610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 h="0">
                <a:moveTo>
                  <a:pt x="0" y="0"/>
                </a:moveTo>
                <a:lnTo>
                  <a:pt x="1242476" y="0"/>
                </a:lnTo>
              </a:path>
            </a:pathLst>
          </a:custGeom>
          <a:ln w="3588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991814" y="2581087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 h="0">
                <a:moveTo>
                  <a:pt x="0" y="0"/>
                </a:moveTo>
                <a:lnTo>
                  <a:pt x="1242476" y="0"/>
                </a:lnTo>
              </a:path>
            </a:pathLst>
          </a:custGeom>
          <a:ln w="34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991814" y="2514780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 h="0">
                <a:moveTo>
                  <a:pt x="0" y="0"/>
                </a:moveTo>
                <a:lnTo>
                  <a:pt x="1242476" y="0"/>
                </a:lnTo>
              </a:path>
            </a:pathLst>
          </a:custGeom>
          <a:ln w="34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991814" y="2448616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 h="0">
                <a:moveTo>
                  <a:pt x="0" y="0"/>
                </a:moveTo>
                <a:lnTo>
                  <a:pt x="1242476" y="0"/>
                </a:lnTo>
              </a:path>
            </a:pathLst>
          </a:custGeom>
          <a:ln w="34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991814" y="2382021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 h="0">
                <a:moveTo>
                  <a:pt x="0" y="0"/>
                </a:moveTo>
                <a:lnTo>
                  <a:pt x="1242476" y="0"/>
                </a:lnTo>
              </a:path>
            </a:pathLst>
          </a:custGeom>
          <a:ln w="34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991814" y="2315858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 h="0">
                <a:moveTo>
                  <a:pt x="0" y="0"/>
                </a:moveTo>
                <a:lnTo>
                  <a:pt x="1242476" y="0"/>
                </a:lnTo>
              </a:path>
            </a:pathLst>
          </a:custGeom>
          <a:ln w="34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991814" y="2713846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 h="0">
                <a:moveTo>
                  <a:pt x="0" y="0"/>
                </a:moveTo>
                <a:lnTo>
                  <a:pt x="1242476" y="0"/>
                </a:lnTo>
              </a:path>
            </a:pathLst>
          </a:custGeom>
          <a:ln w="34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017074" y="2386470"/>
            <a:ext cx="1191895" cy="80645"/>
          </a:xfrm>
          <a:custGeom>
            <a:avLst/>
            <a:gdLst/>
            <a:ahLst/>
            <a:cxnLst/>
            <a:rect l="l" t="t" r="r" b="b"/>
            <a:pathLst>
              <a:path w="1191895" h="80644">
                <a:moveTo>
                  <a:pt x="194288" y="66087"/>
                </a:moveTo>
                <a:lnTo>
                  <a:pt x="133476" y="9759"/>
                </a:lnTo>
                <a:lnTo>
                  <a:pt x="132614" y="9041"/>
                </a:lnTo>
                <a:lnTo>
                  <a:pt x="131610" y="8611"/>
                </a:lnTo>
                <a:lnTo>
                  <a:pt x="68460" y="287"/>
                </a:lnTo>
                <a:lnTo>
                  <a:pt x="66881" y="0"/>
                </a:lnTo>
                <a:lnTo>
                  <a:pt x="65159" y="574"/>
                </a:lnTo>
                <a:lnTo>
                  <a:pt x="64011" y="1865"/>
                </a:lnTo>
                <a:lnTo>
                  <a:pt x="2009" y="66881"/>
                </a:lnTo>
                <a:lnTo>
                  <a:pt x="0" y="68890"/>
                </a:lnTo>
                <a:lnTo>
                  <a:pt x="143" y="72191"/>
                </a:lnTo>
                <a:lnTo>
                  <a:pt x="2152" y="74201"/>
                </a:lnTo>
                <a:lnTo>
                  <a:pt x="4305" y="76210"/>
                </a:lnTo>
                <a:lnTo>
                  <a:pt x="7463" y="76067"/>
                </a:lnTo>
                <a:lnTo>
                  <a:pt x="9472" y="74057"/>
                </a:lnTo>
                <a:lnTo>
                  <a:pt x="67168" y="13696"/>
                </a:lnTo>
                <a:lnTo>
                  <a:pt x="67168" y="10620"/>
                </a:lnTo>
                <a:lnTo>
                  <a:pt x="71617" y="9041"/>
                </a:lnTo>
                <a:lnTo>
                  <a:pt x="71617" y="11207"/>
                </a:lnTo>
                <a:lnTo>
                  <a:pt x="126443" y="18441"/>
                </a:lnTo>
                <a:lnTo>
                  <a:pt x="126443" y="17366"/>
                </a:lnTo>
                <a:lnTo>
                  <a:pt x="129170" y="18801"/>
                </a:lnTo>
                <a:lnTo>
                  <a:pt x="129170" y="19892"/>
                </a:lnTo>
                <a:lnTo>
                  <a:pt x="188732" y="75062"/>
                </a:lnTo>
                <a:lnTo>
                  <a:pt x="189593" y="75923"/>
                </a:lnTo>
                <a:lnTo>
                  <a:pt x="190885" y="76354"/>
                </a:lnTo>
                <a:lnTo>
                  <a:pt x="192033" y="76497"/>
                </a:lnTo>
                <a:lnTo>
                  <a:pt x="192463" y="76512"/>
                </a:lnTo>
                <a:lnTo>
                  <a:pt x="192463" y="66020"/>
                </a:lnTo>
                <a:lnTo>
                  <a:pt x="194288" y="66087"/>
                </a:lnTo>
                <a:close/>
              </a:path>
              <a:path w="1191895" h="80644">
                <a:moveTo>
                  <a:pt x="71617" y="9041"/>
                </a:moveTo>
                <a:lnTo>
                  <a:pt x="67168" y="10620"/>
                </a:lnTo>
                <a:lnTo>
                  <a:pt x="69779" y="10965"/>
                </a:lnTo>
                <a:lnTo>
                  <a:pt x="71617" y="9041"/>
                </a:lnTo>
                <a:close/>
              </a:path>
              <a:path w="1191895" h="80644">
                <a:moveTo>
                  <a:pt x="69779" y="10965"/>
                </a:moveTo>
                <a:lnTo>
                  <a:pt x="67168" y="10620"/>
                </a:lnTo>
                <a:lnTo>
                  <a:pt x="67168" y="13696"/>
                </a:lnTo>
                <a:lnTo>
                  <a:pt x="69779" y="10965"/>
                </a:lnTo>
                <a:close/>
              </a:path>
              <a:path w="1191895" h="80644">
                <a:moveTo>
                  <a:pt x="71617" y="11207"/>
                </a:moveTo>
                <a:lnTo>
                  <a:pt x="71617" y="9041"/>
                </a:lnTo>
                <a:lnTo>
                  <a:pt x="69779" y="10965"/>
                </a:lnTo>
                <a:lnTo>
                  <a:pt x="71617" y="11207"/>
                </a:lnTo>
                <a:close/>
              </a:path>
              <a:path w="1191895" h="80644">
                <a:moveTo>
                  <a:pt x="129170" y="18801"/>
                </a:moveTo>
                <a:lnTo>
                  <a:pt x="126443" y="17366"/>
                </a:lnTo>
                <a:lnTo>
                  <a:pt x="127797" y="18620"/>
                </a:lnTo>
                <a:lnTo>
                  <a:pt x="129170" y="18801"/>
                </a:lnTo>
                <a:close/>
              </a:path>
              <a:path w="1191895" h="80644">
                <a:moveTo>
                  <a:pt x="127797" y="18620"/>
                </a:moveTo>
                <a:lnTo>
                  <a:pt x="126443" y="17366"/>
                </a:lnTo>
                <a:lnTo>
                  <a:pt x="126443" y="18441"/>
                </a:lnTo>
                <a:lnTo>
                  <a:pt x="127797" y="18620"/>
                </a:lnTo>
                <a:close/>
              </a:path>
              <a:path w="1191895" h="80644">
                <a:moveTo>
                  <a:pt x="129170" y="19892"/>
                </a:moveTo>
                <a:lnTo>
                  <a:pt x="129170" y="18801"/>
                </a:lnTo>
                <a:lnTo>
                  <a:pt x="127797" y="18620"/>
                </a:lnTo>
                <a:lnTo>
                  <a:pt x="129170" y="19892"/>
                </a:lnTo>
                <a:close/>
              </a:path>
              <a:path w="1191895" h="80644">
                <a:moveTo>
                  <a:pt x="195764" y="67455"/>
                </a:moveTo>
                <a:lnTo>
                  <a:pt x="194288" y="66087"/>
                </a:lnTo>
                <a:lnTo>
                  <a:pt x="192463" y="66020"/>
                </a:lnTo>
                <a:lnTo>
                  <a:pt x="195764" y="67455"/>
                </a:lnTo>
                <a:close/>
              </a:path>
              <a:path w="1191895" h="80644">
                <a:moveTo>
                  <a:pt x="195764" y="76626"/>
                </a:moveTo>
                <a:lnTo>
                  <a:pt x="195764" y="67455"/>
                </a:lnTo>
                <a:lnTo>
                  <a:pt x="192463" y="66020"/>
                </a:lnTo>
                <a:lnTo>
                  <a:pt x="192463" y="76512"/>
                </a:lnTo>
                <a:lnTo>
                  <a:pt x="195764" y="76626"/>
                </a:lnTo>
                <a:close/>
              </a:path>
              <a:path w="1191895" h="80644">
                <a:moveTo>
                  <a:pt x="813343" y="75640"/>
                </a:moveTo>
                <a:lnTo>
                  <a:pt x="813343" y="65302"/>
                </a:lnTo>
                <a:lnTo>
                  <a:pt x="751628" y="65589"/>
                </a:lnTo>
                <a:lnTo>
                  <a:pt x="689052" y="61427"/>
                </a:lnTo>
                <a:lnTo>
                  <a:pt x="626476" y="63867"/>
                </a:lnTo>
                <a:lnTo>
                  <a:pt x="564905" y="68603"/>
                </a:lnTo>
                <a:lnTo>
                  <a:pt x="502616" y="66880"/>
                </a:lnTo>
                <a:lnTo>
                  <a:pt x="440614" y="66307"/>
                </a:lnTo>
                <a:lnTo>
                  <a:pt x="378325" y="66881"/>
                </a:lnTo>
                <a:lnTo>
                  <a:pt x="316611" y="69895"/>
                </a:lnTo>
                <a:lnTo>
                  <a:pt x="254178" y="68300"/>
                </a:lnTo>
                <a:lnTo>
                  <a:pt x="194288" y="66087"/>
                </a:lnTo>
                <a:lnTo>
                  <a:pt x="195764" y="67455"/>
                </a:lnTo>
                <a:lnTo>
                  <a:pt x="195764" y="76626"/>
                </a:lnTo>
                <a:lnTo>
                  <a:pt x="254609" y="78662"/>
                </a:lnTo>
                <a:lnTo>
                  <a:pt x="316324" y="80372"/>
                </a:lnTo>
                <a:lnTo>
                  <a:pt x="378756" y="77358"/>
                </a:lnTo>
                <a:lnTo>
                  <a:pt x="440614" y="76784"/>
                </a:lnTo>
                <a:lnTo>
                  <a:pt x="502760" y="77362"/>
                </a:lnTo>
                <a:lnTo>
                  <a:pt x="564618" y="78937"/>
                </a:lnTo>
                <a:lnTo>
                  <a:pt x="627337" y="74201"/>
                </a:lnTo>
                <a:lnTo>
                  <a:pt x="689483" y="71761"/>
                </a:lnTo>
                <a:lnTo>
                  <a:pt x="751054" y="75923"/>
                </a:lnTo>
                <a:lnTo>
                  <a:pt x="813343" y="75640"/>
                </a:lnTo>
                <a:close/>
              </a:path>
              <a:path w="1191895" h="80644">
                <a:moveTo>
                  <a:pt x="1061924" y="68747"/>
                </a:moveTo>
                <a:lnTo>
                  <a:pt x="1061924" y="58270"/>
                </a:lnTo>
                <a:lnTo>
                  <a:pt x="1060776" y="58413"/>
                </a:lnTo>
                <a:lnTo>
                  <a:pt x="1060776" y="58251"/>
                </a:lnTo>
                <a:lnTo>
                  <a:pt x="999492" y="57251"/>
                </a:lnTo>
                <a:lnTo>
                  <a:pt x="937633" y="55256"/>
                </a:lnTo>
                <a:lnTo>
                  <a:pt x="874770" y="55543"/>
                </a:lnTo>
                <a:lnTo>
                  <a:pt x="812625" y="65302"/>
                </a:lnTo>
                <a:lnTo>
                  <a:pt x="813343" y="65302"/>
                </a:lnTo>
                <a:lnTo>
                  <a:pt x="813343" y="75640"/>
                </a:lnTo>
                <a:lnTo>
                  <a:pt x="814204" y="75636"/>
                </a:lnTo>
                <a:lnTo>
                  <a:pt x="875488" y="66012"/>
                </a:lnTo>
                <a:lnTo>
                  <a:pt x="875488" y="65876"/>
                </a:lnTo>
                <a:lnTo>
                  <a:pt x="937633" y="65589"/>
                </a:lnTo>
                <a:lnTo>
                  <a:pt x="999922" y="67607"/>
                </a:lnTo>
                <a:lnTo>
                  <a:pt x="1060776" y="68731"/>
                </a:lnTo>
                <a:lnTo>
                  <a:pt x="1060776" y="58413"/>
                </a:lnTo>
                <a:lnTo>
                  <a:pt x="1061577" y="58264"/>
                </a:lnTo>
                <a:lnTo>
                  <a:pt x="1061577" y="68746"/>
                </a:lnTo>
                <a:lnTo>
                  <a:pt x="1061924" y="68747"/>
                </a:lnTo>
                <a:close/>
              </a:path>
              <a:path w="1191895" h="80644">
                <a:moveTo>
                  <a:pt x="876349" y="65876"/>
                </a:moveTo>
                <a:lnTo>
                  <a:pt x="875488" y="65876"/>
                </a:lnTo>
                <a:lnTo>
                  <a:pt x="875488" y="66012"/>
                </a:lnTo>
                <a:lnTo>
                  <a:pt x="876349" y="65876"/>
                </a:lnTo>
                <a:close/>
              </a:path>
              <a:path w="1191895" h="80644">
                <a:moveTo>
                  <a:pt x="1061924" y="58270"/>
                </a:moveTo>
                <a:lnTo>
                  <a:pt x="1061577" y="58264"/>
                </a:lnTo>
                <a:lnTo>
                  <a:pt x="1060776" y="58413"/>
                </a:lnTo>
                <a:lnTo>
                  <a:pt x="1061924" y="58270"/>
                </a:lnTo>
                <a:close/>
              </a:path>
              <a:path w="1191895" h="80644">
                <a:moveTo>
                  <a:pt x="1191525" y="54969"/>
                </a:moveTo>
                <a:lnTo>
                  <a:pt x="1189516" y="52529"/>
                </a:lnTo>
                <a:lnTo>
                  <a:pt x="1185641" y="52151"/>
                </a:lnTo>
                <a:lnTo>
                  <a:pt x="1125074" y="46683"/>
                </a:lnTo>
                <a:lnTo>
                  <a:pt x="1123639" y="46644"/>
                </a:lnTo>
                <a:lnTo>
                  <a:pt x="1123208" y="46788"/>
                </a:lnTo>
                <a:lnTo>
                  <a:pt x="1061577" y="58264"/>
                </a:lnTo>
                <a:lnTo>
                  <a:pt x="1061924" y="58270"/>
                </a:lnTo>
                <a:lnTo>
                  <a:pt x="1061924" y="68747"/>
                </a:lnTo>
                <a:lnTo>
                  <a:pt x="1062355" y="68747"/>
                </a:lnTo>
                <a:lnTo>
                  <a:pt x="1062785" y="68603"/>
                </a:lnTo>
                <a:lnTo>
                  <a:pt x="1123639" y="57246"/>
                </a:lnTo>
                <a:lnTo>
                  <a:pt x="1123639" y="56978"/>
                </a:lnTo>
                <a:lnTo>
                  <a:pt x="1125074" y="56978"/>
                </a:lnTo>
                <a:lnTo>
                  <a:pt x="1125074" y="57108"/>
                </a:lnTo>
                <a:lnTo>
                  <a:pt x="1186645" y="62676"/>
                </a:lnTo>
                <a:lnTo>
                  <a:pt x="1188511" y="62862"/>
                </a:lnTo>
                <a:lnTo>
                  <a:pt x="1191094" y="60710"/>
                </a:lnTo>
                <a:lnTo>
                  <a:pt x="1191382" y="57839"/>
                </a:lnTo>
                <a:lnTo>
                  <a:pt x="1191525" y="54969"/>
                </a:lnTo>
                <a:close/>
              </a:path>
              <a:path w="1191895" h="80644">
                <a:moveTo>
                  <a:pt x="1124606" y="57065"/>
                </a:moveTo>
                <a:lnTo>
                  <a:pt x="1123639" y="56978"/>
                </a:lnTo>
                <a:lnTo>
                  <a:pt x="1123639" y="57246"/>
                </a:lnTo>
                <a:lnTo>
                  <a:pt x="1124606" y="57065"/>
                </a:lnTo>
                <a:close/>
              </a:path>
              <a:path w="1191895" h="80644">
                <a:moveTo>
                  <a:pt x="1125074" y="57108"/>
                </a:moveTo>
                <a:lnTo>
                  <a:pt x="1125074" y="56978"/>
                </a:lnTo>
                <a:lnTo>
                  <a:pt x="1124606" y="57065"/>
                </a:lnTo>
                <a:lnTo>
                  <a:pt x="1125074" y="57108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017361" y="2371401"/>
            <a:ext cx="1191895" cy="181610"/>
          </a:xfrm>
          <a:custGeom>
            <a:avLst/>
            <a:gdLst/>
            <a:ahLst/>
            <a:cxnLst/>
            <a:rect l="l" t="t" r="r" b="b"/>
            <a:pathLst>
              <a:path w="1191895" h="181610">
                <a:moveTo>
                  <a:pt x="68173" y="180695"/>
                </a:moveTo>
                <a:lnTo>
                  <a:pt x="68173" y="170504"/>
                </a:lnTo>
                <a:lnTo>
                  <a:pt x="6171" y="162180"/>
                </a:lnTo>
                <a:lnTo>
                  <a:pt x="3301" y="161750"/>
                </a:lnTo>
                <a:lnTo>
                  <a:pt x="717" y="163759"/>
                </a:lnTo>
                <a:lnTo>
                  <a:pt x="287" y="166629"/>
                </a:lnTo>
                <a:lnTo>
                  <a:pt x="0" y="169356"/>
                </a:lnTo>
                <a:lnTo>
                  <a:pt x="1865" y="172083"/>
                </a:lnTo>
                <a:lnTo>
                  <a:pt x="4736" y="172370"/>
                </a:lnTo>
                <a:lnTo>
                  <a:pt x="66881" y="180695"/>
                </a:lnTo>
                <a:lnTo>
                  <a:pt x="67068" y="180757"/>
                </a:lnTo>
                <a:lnTo>
                  <a:pt x="67742" y="180838"/>
                </a:lnTo>
                <a:lnTo>
                  <a:pt x="68173" y="180695"/>
                </a:lnTo>
                <a:close/>
              </a:path>
              <a:path w="1191895" h="181610">
                <a:moveTo>
                  <a:pt x="377464" y="164580"/>
                </a:moveTo>
                <a:lnTo>
                  <a:pt x="377464" y="154143"/>
                </a:lnTo>
                <a:lnTo>
                  <a:pt x="376747" y="154286"/>
                </a:lnTo>
                <a:lnTo>
                  <a:pt x="315606" y="163759"/>
                </a:lnTo>
                <a:lnTo>
                  <a:pt x="254178" y="170504"/>
                </a:lnTo>
                <a:lnTo>
                  <a:pt x="192463" y="169643"/>
                </a:lnTo>
                <a:lnTo>
                  <a:pt x="130175" y="163472"/>
                </a:lnTo>
                <a:lnTo>
                  <a:pt x="129026" y="163472"/>
                </a:lnTo>
                <a:lnTo>
                  <a:pt x="67068" y="170356"/>
                </a:lnTo>
                <a:lnTo>
                  <a:pt x="68173" y="170504"/>
                </a:lnTo>
                <a:lnTo>
                  <a:pt x="68173" y="180695"/>
                </a:lnTo>
                <a:lnTo>
                  <a:pt x="129170" y="173917"/>
                </a:lnTo>
                <a:lnTo>
                  <a:pt x="191459" y="179977"/>
                </a:lnTo>
                <a:lnTo>
                  <a:pt x="254035" y="180982"/>
                </a:lnTo>
                <a:lnTo>
                  <a:pt x="316754" y="174093"/>
                </a:lnTo>
                <a:lnTo>
                  <a:pt x="377464" y="164580"/>
                </a:lnTo>
                <a:close/>
              </a:path>
              <a:path w="1191895" h="181610">
                <a:moveTo>
                  <a:pt x="129701" y="173858"/>
                </a:moveTo>
                <a:lnTo>
                  <a:pt x="129170" y="173806"/>
                </a:lnTo>
                <a:lnTo>
                  <a:pt x="129701" y="173858"/>
                </a:lnTo>
                <a:close/>
              </a:path>
              <a:path w="1191895" h="181610">
                <a:moveTo>
                  <a:pt x="130175" y="173905"/>
                </a:moveTo>
                <a:lnTo>
                  <a:pt x="129701" y="173858"/>
                </a:lnTo>
                <a:lnTo>
                  <a:pt x="130175" y="173905"/>
                </a:lnTo>
                <a:close/>
              </a:path>
              <a:path w="1191895" h="181610">
                <a:moveTo>
                  <a:pt x="376944" y="154224"/>
                </a:moveTo>
                <a:lnTo>
                  <a:pt x="376747" y="154254"/>
                </a:lnTo>
                <a:lnTo>
                  <a:pt x="376944" y="154224"/>
                </a:lnTo>
                <a:close/>
              </a:path>
              <a:path w="1191895" h="181610">
                <a:moveTo>
                  <a:pt x="377464" y="154143"/>
                </a:moveTo>
                <a:lnTo>
                  <a:pt x="376944" y="154224"/>
                </a:lnTo>
                <a:lnTo>
                  <a:pt x="376747" y="154286"/>
                </a:lnTo>
                <a:lnTo>
                  <a:pt x="377464" y="154143"/>
                </a:lnTo>
                <a:close/>
              </a:path>
              <a:path w="1191895" h="181610">
                <a:moveTo>
                  <a:pt x="502144" y="138742"/>
                </a:moveTo>
                <a:lnTo>
                  <a:pt x="441906" y="134419"/>
                </a:lnTo>
                <a:lnTo>
                  <a:pt x="439466" y="134337"/>
                </a:lnTo>
                <a:lnTo>
                  <a:pt x="438748" y="134624"/>
                </a:lnTo>
                <a:lnTo>
                  <a:pt x="376944" y="154224"/>
                </a:lnTo>
                <a:lnTo>
                  <a:pt x="377464" y="154143"/>
                </a:lnTo>
                <a:lnTo>
                  <a:pt x="377464" y="164580"/>
                </a:lnTo>
                <a:lnTo>
                  <a:pt x="379043" y="164333"/>
                </a:lnTo>
                <a:lnTo>
                  <a:pt x="379617" y="164333"/>
                </a:lnTo>
                <a:lnTo>
                  <a:pt x="379761" y="164189"/>
                </a:lnTo>
                <a:lnTo>
                  <a:pt x="440040" y="145117"/>
                </a:lnTo>
                <a:lnTo>
                  <a:pt x="440040" y="144670"/>
                </a:lnTo>
                <a:lnTo>
                  <a:pt x="441906" y="144527"/>
                </a:lnTo>
                <a:lnTo>
                  <a:pt x="441906" y="144804"/>
                </a:lnTo>
                <a:lnTo>
                  <a:pt x="501324" y="149068"/>
                </a:lnTo>
                <a:lnTo>
                  <a:pt x="501324" y="138929"/>
                </a:lnTo>
                <a:lnTo>
                  <a:pt x="502144" y="138742"/>
                </a:lnTo>
                <a:close/>
              </a:path>
              <a:path w="1191895" h="181610">
                <a:moveTo>
                  <a:pt x="441906" y="144527"/>
                </a:moveTo>
                <a:lnTo>
                  <a:pt x="440040" y="144670"/>
                </a:lnTo>
                <a:lnTo>
                  <a:pt x="441191" y="144753"/>
                </a:lnTo>
                <a:lnTo>
                  <a:pt x="441906" y="144527"/>
                </a:lnTo>
                <a:close/>
              </a:path>
              <a:path w="1191895" h="181610">
                <a:moveTo>
                  <a:pt x="441191" y="144753"/>
                </a:moveTo>
                <a:lnTo>
                  <a:pt x="440040" y="144670"/>
                </a:lnTo>
                <a:lnTo>
                  <a:pt x="440040" y="145117"/>
                </a:lnTo>
                <a:lnTo>
                  <a:pt x="441191" y="144753"/>
                </a:lnTo>
                <a:close/>
              </a:path>
              <a:path w="1191895" h="181610">
                <a:moveTo>
                  <a:pt x="441906" y="144804"/>
                </a:moveTo>
                <a:lnTo>
                  <a:pt x="441906" y="144527"/>
                </a:lnTo>
                <a:lnTo>
                  <a:pt x="441191" y="144753"/>
                </a:lnTo>
                <a:lnTo>
                  <a:pt x="441906" y="144804"/>
                </a:lnTo>
                <a:close/>
              </a:path>
              <a:path w="1191895" h="181610">
                <a:moveTo>
                  <a:pt x="502760" y="138786"/>
                </a:moveTo>
                <a:lnTo>
                  <a:pt x="502042" y="138765"/>
                </a:lnTo>
                <a:lnTo>
                  <a:pt x="501324" y="138929"/>
                </a:lnTo>
                <a:lnTo>
                  <a:pt x="502760" y="138786"/>
                </a:lnTo>
                <a:close/>
              </a:path>
              <a:path w="1191895" h="181610">
                <a:moveTo>
                  <a:pt x="502760" y="149215"/>
                </a:moveTo>
                <a:lnTo>
                  <a:pt x="502760" y="138786"/>
                </a:lnTo>
                <a:lnTo>
                  <a:pt x="501324" y="138929"/>
                </a:lnTo>
                <a:lnTo>
                  <a:pt x="501324" y="149068"/>
                </a:lnTo>
                <a:lnTo>
                  <a:pt x="502760" y="149215"/>
                </a:lnTo>
                <a:close/>
              </a:path>
              <a:path w="1191895" h="181610">
                <a:moveTo>
                  <a:pt x="1191525" y="7463"/>
                </a:moveTo>
                <a:lnTo>
                  <a:pt x="1190951" y="4736"/>
                </a:lnTo>
                <a:lnTo>
                  <a:pt x="1190520" y="1865"/>
                </a:lnTo>
                <a:lnTo>
                  <a:pt x="1187793" y="0"/>
                </a:lnTo>
                <a:lnTo>
                  <a:pt x="1184923" y="574"/>
                </a:lnTo>
                <a:lnTo>
                  <a:pt x="1122778" y="11912"/>
                </a:lnTo>
                <a:lnTo>
                  <a:pt x="1060919" y="24972"/>
                </a:lnTo>
                <a:lnTo>
                  <a:pt x="998200" y="32149"/>
                </a:lnTo>
                <a:lnTo>
                  <a:pt x="936485" y="46501"/>
                </a:lnTo>
                <a:lnTo>
                  <a:pt x="873909" y="57552"/>
                </a:lnTo>
                <a:lnTo>
                  <a:pt x="811764" y="74631"/>
                </a:lnTo>
                <a:lnTo>
                  <a:pt x="750336" y="91423"/>
                </a:lnTo>
                <a:lnTo>
                  <a:pt x="687760" y="99891"/>
                </a:lnTo>
                <a:lnTo>
                  <a:pt x="625759" y="114244"/>
                </a:lnTo>
                <a:lnTo>
                  <a:pt x="563326" y="124721"/>
                </a:lnTo>
                <a:lnTo>
                  <a:pt x="502144" y="138742"/>
                </a:lnTo>
                <a:lnTo>
                  <a:pt x="502760" y="138786"/>
                </a:lnTo>
                <a:lnTo>
                  <a:pt x="502760" y="149215"/>
                </a:lnTo>
                <a:lnTo>
                  <a:pt x="503621" y="149120"/>
                </a:lnTo>
                <a:lnTo>
                  <a:pt x="565623" y="134911"/>
                </a:lnTo>
                <a:lnTo>
                  <a:pt x="627481" y="124434"/>
                </a:lnTo>
                <a:lnTo>
                  <a:pt x="690200" y="109938"/>
                </a:lnTo>
                <a:lnTo>
                  <a:pt x="751771" y="101757"/>
                </a:lnTo>
                <a:lnTo>
                  <a:pt x="814491" y="84678"/>
                </a:lnTo>
                <a:lnTo>
                  <a:pt x="876636" y="67455"/>
                </a:lnTo>
                <a:lnTo>
                  <a:pt x="938207" y="56834"/>
                </a:lnTo>
                <a:lnTo>
                  <a:pt x="1000640" y="42339"/>
                </a:lnTo>
                <a:lnTo>
                  <a:pt x="1062068" y="35163"/>
                </a:lnTo>
                <a:lnTo>
                  <a:pt x="1124931" y="22102"/>
                </a:lnTo>
                <a:lnTo>
                  <a:pt x="1186789" y="10764"/>
                </a:lnTo>
                <a:lnTo>
                  <a:pt x="1189659" y="10190"/>
                </a:lnTo>
                <a:lnTo>
                  <a:pt x="1191525" y="746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2763614" y="2257081"/>
            <a:ext cx="202565" cy="49022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ctr" marL="72390">
              <a:lnSpc>
                <a:spcPct val="100000"/>
              </a:lnSpc>
              <a:spcBef>
                <a:spcPts val="254"/>
              </a:spcBef>
            </a:pPr>
            <a:r>
              <a:rPr dirty="0" sz="300" spc="5">
                <a:solidFill>
                  <a:srgbClr val="585858"/>
                </a:solidFill>
                <a:latin typeface="Calibri"/>
                <a:cs typeface="Calibri"/>
              </a:rPr>
              <a:t>3E</a:t>
            </a:r>
            <a:r>
              <a:rPr dirty="0" sz="300" spc="10">
                <a:solidFill>
                  <a:srgbClr val="585858"/>
                </a:solidFill>
                <a:latin typeface="Calibri"/>
                <a:cs typeface="Calibri"/>
              </a:rPr>
              <a:t>+09</a:t>
            </a:r>
            <a:endParaRPr sz="300">
              <a:latin typeface="Calibri"/>
              <a:cs typeface="Calibri"/>
            </a:endParaRPr>
          </a:p>
          <a:p>
            <a:pPr algn="ctr" marL="40640">
              <a:lnSpc>
                <a:spcPct val="100000"/>
              </a:lnSpc>
              <a:spcBef>
                <a:spcPts val="160"/>
              </a:spcBef>
            </a:pPr>
            <a:r>
              <a:rPr dirty="0" sz="300" spc="5">
                <a:solidFill>
                  <a:srgbClr val="585858"/>
                </a:solidFill>
                <a:latin typeface="Calibri"/>
                <a:cs typeface="Calibri"/>
              </a:rPr>
              <a:t>2.5E+09</a:t>
            </a:r>
            <a:endParaRPr sz="300">
              <a:latin typeface="Calibri"/>
              <a:cs typeface="Calibri"/>
            </a:endParaRPr>
          </a:p>
          <a:p>
            <a:pPr algn="ctr" marL="72390">
              <a:lnSpc>
                <a:spcPct val="100000"/>
              </a:lnSpc>
              <a:spcBef>
                <a:spcPts val="165"/>
              </a:spcBef>
            </a:pPr>
            <a:r>
              <a:rPr dirty="0" sz="300" spc="5">
                <a:solidFill>
                  <a:srgbClr val="585858"/>
                </a:solidFill>
                <a:latin typeface="Calibri"/>
                <a:cs typeface="Calibri"/>
              </a:rPr>
              <a:t>2E</a:t>
            </a:r>
            <a:r>
              <a:rPr dirty="0" sz="300" spc="10">
                <a:solidFill>
                  <a:srgbClr val="585858"/>
                </a:solidFill>
                <a:latin typeface="Calibri"/>
                <a:cs typeface="Calibri"/>
              </a:rPr>
              <a:t>+09</a:t>
            </a:r>
            <a:endParaRPr sz="300">
              <a:latin typeface="Calibri"/>
              <a:cs typeface="Calibri"/>
            </a:endParaRPr>
          </a:p>
          <a:p>
            <a:pPr algn="ctr" marL="40640">
              <a:lnSpc>
                <a:spcPct val="100000"/>
              </a:lnSpc>
              <a:spcBef>
                <a:spcPts val="165"/>
              </a:spcBef>
            </a:pPr>
            <a:r>
              <a:rPr dirty="0" sz="300" spc="5">
                <a:solidFill>
                  <a:srgbClr val="585858"/>
                </a:solidFill>
                <a:latin typeface="Calibri"/>
                <a:cs typeface="Calibri"/>
              </a:rPr>
              <a:t>1.5E+09</a:t>
            </a:r>
            <a:endParaRPr sz="300">
              <a:latin typeface="Calibri"/>
              <a:cs typeface="Calibri"/>
            </a:endParaRPr>
          </a:p>
          <a:p>
            <a:pPr algn="ctr" marL="72390">
              <a:lnSpc>
                <a:spcPct val="100000"/>
              </a:lnSpc>
              <a:spcBef>
                <a:spcPts val="160"/>
              </a:spcBef>
            </a:pPr>
            <a:r>
              <a:rPr dirty="0" sz="300" spc="5">
                <a:solidFill>
                  <a:srgbClr val="585858"/>
                </a:solidFill>
                <a:latin typeface="Calibri"/>
                <a:cs typeface="Calibri"/>
              </a:rPr>
              <a:t>1E</a:t>
            </a:r>
            <a:r>
              <a:rPr dirty="0" sz="300" spc="10">
                <a:solidFill>
                  <a:srgbClr val="585858"/>
                </a:solidFill>
                <a:latin typeface="Calibri"/>
                <a:cs typeface="Calibri"/>
              </a:rPr>
              <a:t>+09</a:t>
            </a:r>
            <a:endParaRPr sz="300">
              <a:latin typeface="Calibri"/>
              <a:cs typeface="Calibri"/>
            </a:endParaRPr>
          </a:p>
          <a:p>
            <a:pPr algn="ctr" marR="5080">
              <a:lnSpc>
                <a:spcPct val="100000"/>
              </a:lnSpc>
              <a:spcBef>
                <a:spcPts val="160"/>
              </a:spcBef>
            </a:pPr>
            <a:r>
              <a:rPr dirty="0" sz="300" spc="10">
                <a:solidFill>
                  <a:srgbClr val="585858"/>
                </a:solidFill>
                <a:latin typeface="Calibri"/>
                <a:cs typeface="Calibri"/>
              </a:rPr>
              <a:t>500000000</a:t>
            </a:r>
            <a:endParaRPr sz="3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165"/>
              </a:spcBef>
            </a:pPr>
            <a:r>
              <a:rPr dirty="0" sz="300" spc="1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689931" y="2412179"/>
            <a:ext cx="71755" cy="205740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CPU</a:t>
            </a:r>
            <a:r>
              <a:rPr dirty="0" sz="350" spc="-3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Ticks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020084" y="2038447"/>
            <a:ext cx="892810" cy="2266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R="5080" indent="167640">
              <a:lnSpc>
                <a:spcPct val="102400"/>
              </a:lnSpc>
              <a:spcBef>
                <a:spcPts val="85"/>
              </a:spcBef>
            </a:pPr>
            <a:r>
              <a:rPr dirty="0" sz="650" spc="-5">
                <a:solidFill>
                  <a:srgbClr val="585858"/>
                </a:solidFill>
                <a:latin typeface="Calibri"/>
                <a:cs typeface="Calibri"/>
              </a:rPr>
              <a:t>Sequential Copy  Single‐eNVM</a:t>
            </a:r>
            <a:r>
              <a:rPr dirty="0" sz="65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585858"/>
                </a:solidFill>
                <a:latin typeface="Calibri"/>
                <a:cs typeface="Calibri"/>
              </a:rPr>
              <a:t>Multi‐DRAM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090701" y="2952668"/>
            <a:ext cx="99060" cy="10795"/>
          </a:xfrm>
          <a:custGeom>
            <a:avLst/>
            <a:gdLst/>
            <a:ahLst/>
            <a:cxnLst/>
            <a:rect l="l" t="t" r="r" b="b"/>
            <a:pathLst>
              <a:path w="99060" h="10794">
                <a:moveTo>
                  <a:pt x="99030" y="8180"/>
                </a:moveTo>
                <a:lnTo>
                  <a:pt x="99030" y="2439"/>
                </a:lnTo>
                <a:lnTo>
                  <a:pt x="96734" y="0"/>
                </a:lnTo>
                <a:lnTo>
                  <a:pt x="2296" y="0"/>
                </a:lnTo>
                <a:lnTo>
                  <a:pt x="0" y="2439"/>
                </a:lnTo>
                <a:lnTo>
                  <a:pt x="0" y="8180"/>
                </a:lnTo>
                <a:lnTo>
                  <a:pt x="2296" y="10477"/>
                </a:lnTo>
                <a:lnTo>
                  <a:pt x="96734" y="10477"/>
                </a:lnTo>
                <a:lnTo>
                  <a:pt x="99030" y="818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447498" y="2952668"/>
            <a:ext cx="99060" cy="10795"/>
          </a:xfrm>
          <a:custGeom>
            <a:avLst/>
            <a:gdLst/>
            <a:ahLst/>
            <a:cxnLst/>
            <a:rect l="l" t="t" r="r" b="b"/>
            <a:pathLst>
              <a:path w="99060" h="10794">
                <a:moveTo>
                  <a:pt x="99030" y="8180"/>
                </a:moveTo>
                <a:lnTo>
                  <a:pt x="99030" y="2439"/>
                </a:lnTo>
                <a:lnTo>
                  <a:pt x="96734" y="0"/>
                </a:lnTo>
                <a:lnTo>
                  <a:pt x="2296" y="0"/>
                </a:lnTo>
                <a:lnTo>
                  <a:pt x="0" y="2439"/>
                </a:lnTo>
                <a:lnTo>
                  <a:pt x="0" y="8180"/>
                </a:lnTo>
                <a:lnTo>
                  <a:pt x="2296" y="10477"/>
                </a:lnTo>
                <a:lnTo>
                  <a:pt x="96734" y="10477"/>
                </a:lnTo>
                <a:lnTo>
                  <a:pt x="99030" y="818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3012194" y="2712636"/>
            <a:ext cx="1225550" cy="27876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229"/>
              </a:spcBef>
            </a:pPr>
            <a:r>
              <a:rPr dirty="0" sz="300" spc="60">
                <a:solidFill>
                  <a:srgbClr val="585858"/>
                </a:solidFill>
                <a:latin typeface="Calibri"/>
                <a:cs typeface="Calibri"/>
              </a:rPr>
              <a:t>1 2 3 4 5 6 7 8</a:t>
            </a:r>
            <a:r>
              <a:rPr dirty="0" sz="300" spc="6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00" spc="10">
                <a:solidFill>
                  <a:srgbClr val="585858"/>
                </a:solidFill>
                <a:latin typeface="Calibri"/>
                <a:cs typeface="Calibri"/>
              </a:rPr>
              <a:t>9 10 11 12 13 14 15 16 17 18 19 20</a:t>
            </a:r>
            <a:endParaRPr sz="300">
              <a:latin typeface="Calibri"/>
              <a:cs typeface="Calibri"/>
            </a:endParaRPr>
          </a:p>
          <a:p>
            <a:pPr algn="ctr" marR="15875">
              <a:lnSpc>
                <a:spcPct val="100000"/>
              </a:lnSpc>
              <a:spcBef>
                <a:spcPts val="130"/>
              </a:spcBef>
            </a:pP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DRAM</a:t>
            </a:r>
            <a:r>
              <a:rPr dirty="0" sz="35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Cores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  <a:spcBef>
                <a:spcPts val="240"/>
              </a:spcBef>
              <a:tabLst>
                <a:tab pos="537845" algn="l"/>
              </a:tabLst>
            </a:pPr>
            <a:r>
              <a:rPr dirty="0" sz="300" spc="10">
                <a:solidFill>
                  <a:srgbClr val="585858"/>
                </a:solidFill>
                <a:latin typeface="Calibri"/>
                <a:cs typeface="Calibri"/>
              </a:rPr>
              <a:t>eNVM </a:t>
            </a:r>
            <a:r>
              <a:rPr dirty="0" sz="300" spc="5">
                <a:solidFill>
                  <a:srgbClr val="585858"/>
                </a:solidFill>
                <a:latin typeface="Calibri"/>
                <a:cs typeface="Calibri"/>
              </a:rPr>
              <a:t>Ticks	</a:t>
            </a:r>
            <a:r>
              <a:rPr dirty="0" sz="300" spc="10">
                <a:solidFill>
                  <a:srgbClr val="585858"/>
                </a:solidFill>
                <a:latin typeface="Calibri"/>
                <a:cs typeface="Calibri"/>
              </a:rPr>
              <a:t>DRAM</a:t>
            </a:r>
            <a:r>
              <a:rPr dirty="0" sz="300" spc="5">
                <a:solidFill>
                  <a:srgbClr val="585858"/>
                </a:solidFill>
                <a:latin typeface="Calibri"/>
                <a:cs typeface="Calibri"/>
              </a:rPr>
              <a:t> Ticks/core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2633868" y="2018622"/>
            <a:ext cx="1653539" cy="1007744"/>
          </a:xfrm>
          <a:custGeom>
            <a:avLst/>
            <a:gdLst/>
            <a:ahLst/>
            <a:cxnLst/>
            <a:rect l="l" t="t" r="r" b="b"/>
            <a:pathLst>
              <a:path w="1653539" h="1007744">
                <a:moveTo>
                  <a:pt x="1652951" y="1006955"/>
                </a:moveTo>
                <a:lnTo>
                  <a:pt x="1652951" y="861"/>
                </a:lnTo>
                <a:lnTo>
                  <a:pt x="1652233" y="0"/>
                </a:lnTo>
                <a:lnTo>
                  <a:pt x="861" y="0"/>
                </a:lnTo>
                <a:lnTo>
                  <a:pt x="0" y="861"/>
                </a:lnTo>
                <a:lnTo>
                  <a:pt x="0" y="1006955"/>
                </a:lnTo>
                <a:lnTo>
                  <a:pt x="861" y="1007672"/>
                </a:lnTo>
                <a:lnTo>
                  <a:pt x="1722" y="1007672"/>
                </a:lnTo>
                <a:lnTo>
                  <a:pt x="1722" y="3444"/>
                </a:lnTo>
                <a:lnTo>
                  <a:pt x="3444" y="1722"/>
                </a:lnTo>
                <a:lnTo>
                  <a:pt x="3444" y="3444"/>
                </a:lnTo>
                <a:lnTo>
                  <a:pt x="1649506" y="3444"/>
                </a:lnTo>
                <a:lnTo>
                  <a:pt x="1649506" y="1722"/>
                </a:lnTo>
                <a:lnTo>
                  <a:pt x="1651228" y="3444"/>
                </a:lnTo>
                <a:lnTo>
                  <a:pt x="1651228" y="1007672"/>
                </a:lnTo>
                <a:lnTo>
                  <a:pt x="1652233" y="1007672"/>
                </a:lnTo>
                <a:lnTo>
                  <a:pt x="1652951" y="1006955"/>
                </a:lnTo>
                <a:close/>
              </a:path>
              <a:path w="1653539" h="1007744">
                <a:moveTo>
                  <a:pt x="3444" y="3444"/>
                </a:moveTo>
                <a:lnTo>
                  <a:pt x="3444" y="1722"/>
                </a:lnTo>
                <a:lnTo>
                  <a:pt x="1722" y="3444"/>
                </a:lnTo>
                <a:lnTo>
                  <a:pt x="3444" y="3444"/>
                </a:lnTo>
                <a:close/>
              </a:path>
              <a:path w="1653539" h="1007744">
                <a:moveTo>
                  <a:pt x="3444" y="1004228"/>
                </a:moveTo>
                <a:lnTo>
                  <a:pt x="3444" y="3444"/>
                </a:lnTo>
                <a:lnTo>
                  <a:pt x="1722" y="3444"/>
                </a:lnTo>
                <a:lnTo>
                  <a:pt x="1722" y="1004228"/>
                </a:lnTo>
                <a:lnTo>
                  <a:pt x="3444" y="1004228"/>
                </a:lnTo>
                <a:close/>
              </a:path>
              <a:path w="1653539" h="1007744">
                <a:moveTo>
                  <a:pt x="1651228" y="1004228"/>
                </a:moveTo>
                <a:lnTo>
                  <a:pt x="1722" y="1004228"/>
                </a:lnTo>
                <a:lnTo>
                  <a:pt x="3444" y="1005950"/>
                </a:lnTo>
                <a:lnTo>
                  <a:pt x="3444" y="1007672"/>
                </a:lnTo>
                <a:lnTo>
                  <a:pt x="1649506" y="1007672"/>
                </a:lnTo>
                <a:lnTo>
                  <a:pt x="1649506" y="1005950"/>
                </a:lnTo>
                <a:lnTo>
                  <a:pt x="1651228" y="1004228"/>
                </a:lnTo>
                <a:close/>
              </a:path>
              <a:path w="1653539" h="1007744">
                <a:moveTo>
                  <a:pt x="3444" y="1007672"/>
                </a:moveTo>
                <a:lnTo>
                  <a:pt x="3444" y="1005950"/>
                </a:lnTo>
                <a:lnTo>
                  <a:pt x="1722" y="1004228"/>
                </a:lnTo>
                <a:lnTo>
                  <a:pt x="1722" y="1007672"/>
                </a:lnTo>
                <a:lnTo>
                  <a:pt x="3444" y="1007672"/>
                </a:lnTo>
                <a:close/>
              </a:path>
              <a:path w="1653539" h="1007744">
                <a:moveTo>
                  <a:pt x="1651228" y="3444"/>
                </a:moveTo>
                <a:lnTo>
                  <a:pt x="1649506" y="1722"/>
                </a:lnTo>
                <a:lnTo>
                  <a:pt x="1649506" y="3444"/>
                </a:lnTo>
                <a:lnTo>
                  <a:pt x="1651228" y="3444"/>
                </a:lnTo>
                <a:close/>
              </a:path>
              <a:path w="1653539" h="1007744">
                <a:moveTo>
                  <a:pt x="1651228" y="1004228"/>
                </a:moveTo>
                <a:lnTo>
                  <a:pt x="1651228" y="3444"/>
                </a:lnTo>
                <a:lnTo>
                  <a:pt x="1649506" y="3444"/>
                </a:lnTo>
                <a:lnTo>
                  <a:pt x="1649506" y="1004228"/>
                </a:lnTo>
                <a:lnTo>
                  <a:pt x="1651228" y="1004228"/>
                </a:lnTo>
                <a:close/>
              </a:path>
              <a:path w="1653539" h="1007744">
                <a:moveTo>
                  <a:pt x="1651228" y="1007672"/>
                </a:moveTo>
                <a:lnTo>
                  <a:pt x="1651228" y="1004228"/>
                </a:lnTo>
                <a:lnTo>
                  <a:pt x="1649506" y="1005950"/>
                </a:lnTo>
                <a:lnTo>
                  <a:pt x="1649506" y="1007672"/>
                </a:lnTo>
                <a:lnTo>
                  <a:pt x="1651228" y="100767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64667" y="134147"/>
            <a:ext cx="6026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691400" y="948398"/>
            <a:ext cx="188391" cy="188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44753" y="964322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5926" y="942072"/>
            <a:ext cx="749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1400" y="1313726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44753" y="1329650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5926" y="1307400"/>
            <a:ext cx="7423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363647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4" action="ppaction://hlinksldjump"/>
              </a:rPr>
              <a:t>ersistence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1400" y="1679054"/>
            <a:ext cx="188391" cy="188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44753" y="1694153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5926" y="1672728"/>
            <a:ext cx="518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5" action="ppaction://hlinksldjump"/>
              </a:rPr>
              <a:t>Efficient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1400" y="2044382"/>
            <a:ext cx="188391" cy="1883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44753" y="2060319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6F6FF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35926" y="2038056"/>
            <a:ext cx="7937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AAAAFF"/>
                </a:solidFill>
                <a:latin typeface="Arial"/>
                <a:cs typeface="Arial"/>
                <a:hlinkClick r:id="rId6" action="ppaction://hlinksldjump"/>
              </a:rPr>
              <a:t>Recoverable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1400" y="2409723"/>
            <a:ext cx="188391" cy="188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744753" y="2423882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5926" y="2403384"/>
            <a:ext cx="680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7" action="ppaction://hlinksldjump"/>
              </a:rPr>
              <a:t>Consistent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91400" y="2775051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44753" y="2790150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5926" y="2768725"/>
            <a:ext cx="780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0575"/>
            <a:ext cx="476250" cy="1325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3429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10356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Recoverable</a:t>
            </a:r>
          </a:p>
        </p:txBody>
      </p:sp>
      <p:sp>
        <p:nvSpPr>
          <p:cNvPr id="36" name="object 36"/>
          <p:cNvSpPr/>
          <p:nvPr/>
        </p:nvSpPr>
        <p:spPr>
          <a:xfrm>
            <a:off x="1485087" y="616646"/>
            <a:ext cx="2207208" cy="28393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535" y="650575"/>
            <a:ext cx="23685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62" y="834026"/>
            <a:ext cx="4330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18815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Allocation</a:t>
            </a:r>
            <a:r>
              <a:rPr dirty="0" spc="-30"/>
              <a:t> </a:t>
            </a:r>
            <a:r>
              <a:rPr dirty="0" spc="20"/>
              <a:t>Benchmarks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749018" y="888058"/>
            <a:ext cx="16795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DIMM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Configuration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25284" y="1082731"/>
            <a:ext cx="1103630" cy="743585"/>
          </a:xfrm>
          <a:custGeom>
            <a:avLst/>
            <a:gdLst/>
            <a:ahLst/>
            <a:cxnLst/>
            <a:rect l="l" t="t" r="r" b="b"/>
            <a:pathLst>
              <a:path w="1103630" h="743585">
                <a:moveTo>
                  <a:pt x="0" y="743185"/>
                </a:moveTo>
                <a:lnTo>
                  <a:pt x="1103544" y="743185"/>
                </a:lnTo>
                <a:lnTo>
                  <a:pt x="1103544" y="0"/>
                </a:lnTo>
                <a:lnTo>
                  <a:pt x="0" y="0"/>
                </a:lnTo>
                <a:lnTo>
                  <a:pt x="0" y="743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23458" y="1115603"/>
            <a:ext cx="1003300" cy="647700"/>
          </a:xfrm>
          <a:custGeom>
            <a:avLst/>
            <a:gdLst/>
            <a:ahLst/>
            <a:cxnLst/>
            <a:rect l="l" t="t" r="r" b="b"/>
            <a:pathLst>
              <a:path w="1003300" h="647700">
                <a:moveTo>
                  <a:pt x="0" y="647676"/>
                </a:moveTo>
                <a:lnTo>
                  <a:pt x="1002895" y="647676"/>
                </a:lnTo>
                <a:lnTo>
                  <a:pt x="1002895" y="0"/>
                </a:lnTo>
                <a:lnTo>
                  <a:pt x="0" y="0"/>
                </a:lnTo>
                <a:lnTo>
                  <a:pt x="0" y="647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91837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05802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219768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333733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447698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561664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675629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789595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03560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310250" y="1779929"/>
            <a:ext cx="22923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45">
                <a:latin typeface="Arial Black"/>
                <a:cs typeface="Arial Black"/>
              </a:rPr>
              <a:t>Parallel</a:t>
            </a:r>
            <a:r>
              <a:rPr dirty="0" sz="250" spc="-30">
                <a:latin typeface="Arial Black"/>
                <a:cs typeface="Arial Black"/>
              </a:rPr>
              <a:t> </a:t>
            </a:r>
            <a:r>
              <a:rPr dirty="0" sz="250" spc="-50">
                <a:latin typeface="Arial Black"/>
                <a:cs typeface="Arial Black"/>
              </a:rPr>
              <a:t>Threads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20312" y="174277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20312" y="174277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889685" y="1709202"/>
            <a:ext cx="105346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10">
                <a:latin typeface="Gill Sans MT"/>
                <a:cs typeface="Gill Sans MT"/>
              </a:rPr>
              <a:t>0</a:t>
            </a:r>
            <a:endParaRPr sz="250">
              <a:latin typeface="Gill Sans MT"/>
              <a:cs typeface="Gill Sans MT"/>
            </a:endParaRPr>
          </a:p>
          <a:p>
            <a:pPr marL="82550">
              <a:lnSpc>
                <a:spcPct val="100000"/>
              </a:lnSpc>
              <a:spcBef>
                <a:spcPts val="5"/>
              </a:spcBef>
            </a:pPr>
            <a:r>
              <a:rPr dirty="0" sz="250" spc="-10">
                <a:latin typeface="Gill Sans MT"/>
                <a:cs typeface="Gill Sans MT"/>
              </a:rPr>
              <a:t>2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5 5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0 7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5 10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0 12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5 15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0 17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5 20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0</a:t>
            </a:r>
            <a:r>
              <a:rPr dirty="0" sz="250" spc="30">
                <a:latin typeface="Gill Sans MT"/>
                <a:cs typeface="Gill Sans MT"/>
              </a:rPr>
              <a:t> </a:t>
            </a:r>
            <a:r>
              <a:rPr dirty="0" sz="250" spc="-10">
                <a:latin typeface="Gill Sans MT"/>
                <a:cs typeface="Gill Sans MT"/>
              </a:rPr>
              <a:t>22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5</a:t>
            </a:r>
            <a:endParaRPr sz="25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20312" y="165939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20312" y="165939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20312" y="15760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20312" y="15760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20312" y="14926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20312" y="14926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20312" y="14092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20312" y="14092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20312" y="132589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920312" y="132589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20312" y="124251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20312" y="124251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20312" y="115914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20312" y="115914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845340" y="1125569"/>
            <a:ext cx="85090" cy="564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15">
                <a:latin typeface="Gill Sans MT"/>
                <a:cs typeface="Gill Sans MT"/>
              </a:rPr>
              <a:t>1750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" spc="-15">
                <a:latin typeface="Gill Sans MT"/>
                <a:cs typeface="Gill Sans MT"/>
              </a:rPr>
              <a:t>1500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" spc="-15">
                <a:latin typeface="Gill Sans MT"/>
                <a:cs typeface="Gill Sans MT"/>
              </a:rPr>
              <a:t>1250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" spc="-15">
                <a:latin typeface="Gill Sans MT"/>
                <a:cs typeface="Gill Sans MT"/>
              </a:rPr>
              <a:t>1000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  <a:spcBef>
                <a:spcPts val="5"/>
              </a:spcBef>
            </a:pPr>
            <a:r>
              <a:rPr dirty="0" sz="250" spc="-15">
                <a:latin typeface="Gill Sans MT"/>
                <a:cs typeface="Gill Sans MT"/>
              </a:rPr>
              <a:t>750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dirty="0" sz="250" spc="-15">
                <a:latin typeface="Gill Sans MT"/>
                <a:cs typeface="Gill Sans MT"/>
              </a:rPr>
              <a:t>500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dirty="0" sz="250" spc="-15">
                <a:latin typeface="Gill Sans MT"/>
                <a:cs typeface="Gill Sans MT"/>
              </a:rPr>
              <a:t>250</a:t>
            </a:r>
            <a:endParaRPr sz="250">
              <a:latin typeface="Gill Sans MT"/>
              <a:cs typeface="Gill Sans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98121" y="1351387"/>
            <a:ext cx="73025" cy="176530"/>
          </a:xfrm>
          <a:prstGeom prst="rect">
            <a:avLst/>
          </a:prstGeom>
        </p:spPr>
        <p:txBody>
          <a:bodyPr wrap="square" lIns="0" tIns="184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50" spc="-50">
                <a:latin typeface="Arial Black"/>
                <a:cs typeface="Arial Black"/>
              </a:rPr>
              <a:t>Time </a:t>
            </a:r>
            <a:r>
              <a:rPr dirty="0" sz="250" spc="-40">
                <a:latin typeface="Arial Black"/>
                <a:cs typeface="Arial Black"/>
              </a:rPr>
              <a:t>in </a:t>
            </a:r>
            <a:r>
              <a:rPr dirty="0" sz="250" i="1">
                <a:latin typeface="Arial"/>
                <a:cs typeface="Arial"/>
              </a:rPr>
              <a:t>ms</a:t>
            </a:r>
            <a:endParaRPr sz="25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23458" y="1730573"/>
            <a:ext cx="1003300" cy="3810"/>
          </a:xfrm>
          <a:custGeom>
            <a:avLst/>
            <a:gdLst/>
            <a:ahLst/>
            <a:cxnLst/>
            <a:rect l="l" t="t" r="r" b="b"/>
            <a:pathLst>
              <a:path w="1003300" h="3810">
                <a:moveTo>
                  <a:pt x="0" y="3266"/>
                </a:moveTo>
                <a:lnTo>
                  <a:pt x="45586" y="2990"/>
                </a:lnTo>
                <a:lnTo>
                  <a:pt x="91172" y="2880"/>
                </a:lnTo>
                <a:lnTo>
                  <a:pt x="136758" y="2719"/>
                </a:lnTo>
                <a:lnTo>
                  <a:pt x="182344" y="2284"/>
                </a:lnTo>
                <a:lnTo>
                  <a:pt x="227930" y="2288"/>
                </a:lnTo>
                <a:lnTo>
                  <a:pt x="273516" y="1840"/>
                </a:lnTo>
                <a:lnTo>
                  <a:pt x="319103" y="2230"/>
                </a:lnTo>
                <a:lnTo>
                  <a:pt x="364689" y="1789"/>
                </a:lnTo>
                <a:lnTo>
                  <a:pt x="410275" y="2523"/>
                </a:lnTo>
                <a:lnTo>
                  <a:pt x="455861" y="1947"/>
                </a:lnTo>
                <a:lnTo>
                  <a:pt x="501447" y="1296"/>
                </a:lnTo>
                <a:lnTo>
                  <a:pt x="547033" y="1356"/>
                </a:lnTo>
                <a:lnTo>
                  <a:pt x="592620" y="1253"/>
                </a:lnTo>
                <a:lnTo>
                  <a:pt x="638206" y="1071"/>
                </a:lnTo>
                <a:lnTo>
                  <a:pt x="683792" y="1184"/>
                </a:lnTo>
                <a:lnTo>
                  <a:pt x="729378" y="1060"/>
                </a:lnTo>
                <a:lnTo>
                  <a:pt x="774964" y="956"/>
                </a:lnTo>
                <a:lnTo>
                  <a:pt x="820550" y="651"/>
                </a:lnTo>
                <a:lnTo>
                  <a:pt x="866137" y="381"/>
                </a:lnTo>
                <a:lnTo>
                  <a:pt x="911723" y="202"/>
                </a:lnTo>
                <a:lnTo>
                  <a:pt x="957309" y="48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23458" y="173114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714" y="0"/>
                </a:moveTo>
                <a:lnTo>
                  <a:pt x="0" y="0"/>
                </a:lnTo>
                <a:lnTo>
                  <a:pt x="0" y="5391"/>
                </a:lnTo>
                <a:lnTo>
                  <a:pt x="714" y="5391"/>
                </a:lnTo>
                <a:lnTo>
                  <a:pt x="1400" y="5107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1980"/>
                </a:lnTo>
                <a:lnTo>
                  <a:pt x="2411" y="1295"/>
                </a:lnTo>
                <a:lnTo>
                  <a:pt x="1400" y="284"/>
                </a:lnTo>
                <a:lnTo>
                  <a:pt x="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23458" y="173114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714" y="5391"/>
                </a:lnTo>
                <a:lnTo>
                  <a:pt x="1400" y="5107"/>
                </a:lnTo>
                <a:lnTo>
                  <a:pt x="1906" y="4602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2695"/>
                </a:lnTo>
                <a:lnTo>
                  <a:pt x="2695" y="1980"/>
                </a:lnTo>
                <a:lnTo>
                  <a:pt x="2411" y="1295"/>
                </a:lnTo>
                <a:lnTo>
                  <a:pt x="1906" y="789"/>
                </a:lnTo>
                <a:lnTo>
                  <a:pt x="1400" y="284"/>
                </a:lnTo>
                <a:lnTo>
                  <a:pt x="714" y="0"/>
                </a:lnTo>
                <a:lnTo>
                  <a:pt x="0" y="0"/>
                </a:lnTo>
                <a:lnTo>
                  <a:pt x="0" y="53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66348" y="17308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66348" y="17308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011934" y="173075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011934" y="173075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057520" y="173059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057520" y="173059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103106" y="17301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103106" y="17301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148692" y="17301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148692" y="17301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194279" y="172971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194279" y="172971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239865" y="17301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239865" y="17301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285451" y="172966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285451" y="172966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331037" y="17304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331037" y="17304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376623" y="172982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376623" y="172982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422209" y="172917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422209" y="172917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467796" y="17292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467796" y="17292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513382" y="172913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513382" y="172913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558968" y="17289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558968" y="17289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604554" y="17290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604554" y="17290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650140" y="172893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650140" y="172893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695726" y="17288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695726" y="17288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741313" y="17285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741313" y="17285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786899" y="17282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786899" y="17282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832485" y="17280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832485" y="17280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878071" y="17279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878071" y="17279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923657" y="1727877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923657" y="1727877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923458" y="1524327"/>
            <a:ext cx="1003300" cy="173355"/>
          </a:xfrm>
          <a:custGeom>
            <a:avLst/>
            <a:gdLst/>
            <a:ahLst/>
            <a:cxnLst/>
            <a:rect l="l" t="t" r="r" b="b"/>
            <a:pathLst>
              <a:path w="1003300" h="173355">
                <a:moveTo>
                  <a:pt x="0" y="173135"/>
                </a:moveTo>
                <a:lnTo>
                  <a:pt x="45586" y="164382"/>
                </a:lnTo>
                <a:lnTo>
                  <a:pt x="91172" y="162838"/>
                </a:lnTo>
                <a:lnTo>
                  <a:pt x="136758" y="159620"/>
                </a:lnTo>
                <a:lnTo>
                  <a:pt x="182344" y="156905"/>
                </a:lnTo>
                <a:lnTo>
                  <a:pt x="227930" y="153526"/>
                </a:lnTo>
                <a:lnTo>
                  <a:pt x="273516" y="148847"/>
                </a:lnTo>
                <a:lnTo>
                  <a:pt x="319103" y="141456"/>
                </a:lnTo>
                <a:lnTo>
                  <a:pt x="364689" y="133668"/>
                </a:lnTo>
                <a:lnTo>
                  <a:pt x="410275" y="125125"/>
                </a:lnTo>
                <a:lnTo>
                  <a:pt x="455861" y="117062"/>
                </a:lnTo>
                <a:lnTo>
                  <a:pt x="501447" y="105603"/>
                </a:lnTo>
                <a:lnTo>
                  <a:pt x="547033" y="96863"/>
                </a:lnTo>
                <a:lnTo>
                  <a:pt x="592620" y="88474"/>
                </a:lnTo>
                <a:lnTo>
                  <a:pt x="638206" y="78909"/>
                </a:lnTo>
                <a:lnTo>
                  <a:pt x="683792" y="67914"/>
                </a:lnTo>
                <a:lnTo>
                  <a:pt x="729378" y="57966"/>
                </a:lnTo>
                <a:lnTo>
                  <a:pt x="774964" y="49312"/>
                </a:lnTo>
                <a:lnTo>
                  <a:pt x="820550" y="38977"/>
                </a:lnTo>
                <a:lnTo>
                  <a:pt x="866137" y="26606"/>
                </a:lnTo>
                <a:lnTo>
                  <a:pt x="911723" y="15575"/>
                </a:lnTo>
                <a:lnTo>
                  <a:pt x="957309" y="6046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7F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923458" y="169476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66348" y="168601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011934" y="168446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057520" y="16812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103106" y="167853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148692" y="16751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194279" y="16704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239865" y="16630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285451" y="16552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331037" y="164675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376623" y="163869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422209" y="162723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467796" y="161849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513382" y="16101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558968" y="16005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604554" y="15895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650140" y="157959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695726" y="15709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741313" y="156060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786899" y="154823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832485" y="15372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878071" y="152767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923657" y="152163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5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923458" y="1533404"/>
            <a:ext cx="1003300" cy="188595"/>
          </a:xfrm>
          <a:custGeom>
            <a:avLst/>
            <a:gdLst/>
            <a:ahLst/>
            <a:cxnLst/>
            <a:rect l="l" t="t" r="r" b="b"/>
            <a:pathLst>
              <a:path w="1003300" h="188594">
                <a:moveTo>
                  <a:pt x="0" y="188130"/>
                </a:moveTo>
                <a:lnTo>
                  <a:pt x="45586" y="180158"/>
                </a:lnTo>
                <a:lnTo>
                  <a:pt x="91172" y="175244"/>
                </a:lnTo>
                <a:lnTo>
                  <a:pt x="136758" y="168671"/>
                </a:lnTo>
                <a:lnTo>
                  <a:pt x="182344" y="162274"/>
                </a:lnTo>
                <a:lnTo>
                  <a:pt x="227930" y="153244"/>
                </a:lnTo>
                <a:lnTo>
                  <a:pt x="273516" y="145854"/>
                </a:lnTo>
                <a:lnTo>
                  <a:pt x="319103" y="138472"/>
                </a:lnTo>
                <a:lnTo>
                  <a:pt x="364689" y="130492"/>
                </a:lnTo>
                <a:lnTo>
                  <a:pt x="410275" y="120162"/>
                </a:lnTo>
                <a:lnTo>
                  <a:pt x="455861" y="109267"/>
                </a:lnTo>
                <a:lnTo>
                  <a:pt x="501447" y="100551"/>
                </a:lnTo>
                <a:lnTo>
                  <a:pt x="547033" y="92710"/>
                </a:lnTo>
                <a:lnTo>
                  <a:pt x="592620" y="82170"/>
                </a:lnTo>
                <a:lnTo>
                  <a:pt x="638206" y="72995"/>
                </a:lnTo>
                <a:lnTo>
                  <a:pt x="683792" y="61565"/>
                </a:lnTo>
                <a:lnTo>
                  <a:pt x="729378" y="53699"/>
                </a:lnTo>
                <a:lnTo>
                  <a:pt x="774964" y="41800"/>
                </a:lnTo>
                <a:lnTo>
                  <a:pt x="820550" y="31432"/>
                </a:lnTo>
                <a:lnTo>
                  <a:pt x="866137" y="20189"/>
                </a:lnTo>
                <a:lnTo>
                  <a:pt x="911723" y="14883"/>
                </a:lnTo>
                <a:lnTo>
                  <a:pt x="957309" y="7465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923458" y="1718838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898" y="0"/>
                </a:moveTo>
                <a:lnTo>
                  <a:pt x="0" y="0"/>
                </a:lnTo>
                <a:lnTo>
                  <a:pt x="0" y="5391"/>
                </a:lnTo>
                <a:lnTo>
                  <a:pt x="898" y="5391"/>
                </a:lnTo>
                <a:lnTo>
                  <a:pt x="898" y="3594"/>
                </a:lnTo>
                <a:lnTo>
                  <a:pt x="2695" y="3594"/>
                </a:lnTo>
                <a:lnTo>
                  <a:pt x="2695" y="1797"/>
                </a:lnTo>
                <a:lnTo>
                  <a:pt x="898" y="1797"/>
                </a:lnTo>
                <a:lnTo>
                  <a:pt x="8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966348" y="171086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966348" y="171086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011934" y="17059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011934" y="17059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057520" y="169938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057520" y="169938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103106" y="16929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103106" y="16929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148692" y="16839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148692" y="16839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194279" y="16765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194279" y="16765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239865" y="166918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239865" y="166918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285451" y="16612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285451" y="16612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331037" y="16508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331037" y="16508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376623" y="163997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376623" y="163997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422209" y="16312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422209" y="16312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467796" y="16234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467796" y="16234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513382" y="16128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513382" y="16128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558968" y="16037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558968" y="16037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604554" y="15922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604554" y="15922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650140" y="15844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650140" y="15844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695726" y="157250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695726" y="157250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741313" y="15621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741313" y="15621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786899" y="155089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786899" y="155089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832485" y="154559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832485" y="154559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878071" y="15381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878071" y="15381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923657" y="1530708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5">
                <a:moveTo>
                  <a:pt x="2695" y="0"/>
                </a:move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923458" y="1535366"/>
            <a:ext cx="1003300" cy="195580"/>
          </a:xfrm>
          <a:custGeom>
            <a:avLst/>
            <a:gdLst/>
            <a:ahLst/>
            <a:cxnLst/>
            <a:rect l="l" t="t" r="r" b="b"/>
            <a:pathLst>
              <a:path w="1003300" h="195580">
                <a:moveTo>
                  <a:pt x="0" y="195115"/>
                </a:moveTo>
                <a:lnTo>
                  <a:pt x="45586" y="192390"/>
                </a:lnTo>
                <a:lnTo>
                  <a:pt x="91172" y="188060"/>
                </a:lnTo>
                <a:lnTo>
                  <a:pt x="136758" y="181858"/>
                </a:lnTo>
                <a:lnTo>
                  <a:pt x="182344" y="174653"/>
                </a:lnTo>
                <a:lnTo>
                  <a:pt x="227930" y="167786"/>
                </a:lnTo>
                <a:lnTo>
                  <a:pt x="273516" y="159045"/>
                </a:lnTo>
                <a:lnTo>
                  <a:pt x="319103" y="148834"/>
                </a:lnTo>
                <a:lnTo>
                  <a:pt x="364689" y="137261"/>
                </a:lnTo>
                <a:lnTo>
                  <a:pt x="410275" y="131292"/>
                </a:lnTo>
                <a:lnTo>
                  <a:pt x="455861" y="119090"/>
                </a:lnTo>
                <a:lnTo>
                  <a:pt x="501447" y="109091"/>
                </a:lnTo>
                <a:lnTo>
                  <a:pt x="547033" y="98551"/>
                </a:lnTo>
                <a:lnTo>
                  <a:pt x="592620" y="90583"/>
                </a:lnTo>
                <a:lnTo>
                  <a:pt x="638206" y="82146"/>
                </a:lnTo>
                <a:lnTo>
                  <a:pt x="683792" y="72055"/>
                </a:lnTo>
                <a:lnTo>
                  <a:pt x="729378" y="62863"/>
                </a:lnTo>
                <a:lnTo>
                  <a:pt x="774964" y="52541"/>
                </a:lnTo>
                <a:lnTo>
                  <a:pt x="820550" y="41840"/>
                </a:lnTo>
                <a:lnTo>
                  <a:pt x="866137" y="31125"/>
                </a:lnTo>
                <a:lnTo>
                  <a:pt x="911723" y="21536"/>
                </a:lnTo>
                <a:lnTo>
                  <a:pt x="957309" y="10672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923458" y="1728147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0"/>
                </a:lnTo>
                <a:lnTo>
                  <a:pt x="0" y="4669"/>
                </a:ln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923458" y="1728147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4669"/>
                </a:move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lnTo>
                  <a:pt x="0" y="0"/>
                </a:lnTo>
                <a:lnTo>
                  <a:pt x="0" y="4669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966348" y="172542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966348" y="172542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011934" y="172109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011934" y="172109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057520" y="171489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1057520" y="171489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1103106" y="170768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1103106" y="170768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1148692" y="170081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1148692" y="170081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194279" y="169207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194279" y="169207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239865" y="168186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1239865" y="168186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1285451" y="167029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1285451" y="167029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1331037" y="166432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1331037" y="166432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1376623" y="165212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376623" y="165212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1422209" y="164212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1422209" y="164212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467796" y="163158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1467796" y="163158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513382" y="162361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1513382" y="162361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1558968" y="161517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1558968" y="161517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604554" y="160508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1604554" y="160508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1650140" y="159589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1650140" y="159589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1695726" y="158557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1695726" y="158557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1741313" y="157487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1741313" y="157487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1786899" y="156415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1786899" y="156415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1832485" y="155456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1832485" y="155456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1878071" y="154370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878071" y="154370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923657" y="1533031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695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1923657" y="1533031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lnTo>
                  <a:pt x="134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923458" y="1145042"/>
            <a:ext cx="1003300" cy="504825"/>
          </a:xfrm>
          <a:custGeom>
            <a:avLst/>
            <a:gdLst/>
            <a:ahLst/>
            <a:cxnLst/>
            <a:rect l="l" t="t" r="r" b="b"/>
            <a:pathLst>
              <a:path w="1003300" h="504825">
                <a:moveTo>
                  <a:pt x="0" y="504384"/>
                </a:moveTo>
                <a:lnTo>
                  <a:pt x="45586" y="494311"/>
                </a:lnTo>
                <a:lnTo>
                  <a:pt x="91172" y="485615"/>
                </a:lnTo>
                <a:lnTo>
                  <a:pt x="136758" y="472426"/>
                </a:lnTo>
                <a:lnTo>
                  <a:pt x="182344" y="467808"/>
                </a:lnTo>
                <a:lnTo>
                  <a:pt x="227930" y="457812"/>
                </a:lnTo>
                <a:lnTo>
                  <a:pt x="273516" y="441556"/>
                </a:lnTo>
                <a:lnTo>
                  <a:pt x="319103" y="410300"/>
                </a:lnTo>
                <a:lnTo>
                  <a:pt x="364689" y="379716"/>
                </a:lnTo>
                <a:lnTo>
                  <a:pt x="410275" y="368597"/>
                </a:lnTo>
                <a:lnTo>
                  <a:pt x="455861" y="345699"/>
                </a:lnTo>
                <a:lnTo>
                  <a:pt x="501447" y="317103"/>
                </a:lnTo>
                <a:lnTo>
                  <a:pt x="547033" y="291671"/>
                </a:lnTo>
                <a:lnTo>
                  <a:pt x="592620" y="267129"/>
                </a:lnTo>
                <a:lnTo>
                  <a:pt x="638206" y="237456"/>
                </a:lnTo>
                <a:lnTo>
                  <a:pt x="683792" y="203864"/>
                </a:lnTo>
                <a:lnTo>
                  <a:pt x="729378" y="162217"/>
                </a:lnTo>
                <a:lnTo>
                  <a:pt x="774964" y="137336"/>
                </a:lnTo>
                <a:lnTo>
                  <a:pt x="820550" y="110855"/>
                </a:lnTo>
                <a:lnTo>
                  <a:pt x="866137" y="78419"/>
                </a:lnTo>
                <a:lnTo>
                  <a:pt x="911723" y="50619"/>
                </a:lnTo>
                <a:lnTo>
                  <a:pt x="957309" y="22939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923458" y="164942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923458" y="164942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966348" y="1639354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969044" y="163665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1011934" y="1630658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1014630" y="162796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1057520" y="1617469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1060216" y="161477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103106" y="1612851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105802" y="161015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148692" y="1602855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151388" y="1600159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194279" y="1586599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196975" y="158390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239865" y="1555343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242561" y="155264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285451" y="1524759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288147" y="152206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331037" y="1513640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333733" y="151094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376623" y="1490742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379319" y="148804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422209" y="1462146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1424905" y="1459450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1467796" y="1436714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1470492" y="143401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1513382" y="1412171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1516078" y="140947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1558968" y="1382499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1561664" y="137980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604554" y="1348907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607250" y="1346211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650140" y="1307260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652836" y="130456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695726" y="128237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698422" y="127968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741313" y="1255897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744009" y="1253201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786899" y="1223461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789595" y="122076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1832485" y="119566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1835181" y="119296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1878071" y="116798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880767" y="116528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923657" y="1145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1923657" y="1145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 txBox="1"/>
          <p:nvPr/>
        </p:nvSpPr>
        <p:spPr>
          <a:xfrm>
            <a:off x="1205865" y="1058834"/>
            <a:ext cx="437515" cy="72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" spc="-55">
                <a:latin typeface="Arial Black"/>
                <a:cs typeface="Arial Black"/>
              </a:rPr>
              <a:t>Allocate, </a:t>
            </a:r>
            <a:r>
              <a:rPr dirty="0" sz="300" spc="-60">
                <a:latin typeface="Arial Black"/>
                <a:cs typeface="Arial Black"/>
              </a:rPr>
              <a:t>Free and</a:t>
            </a:r>
            <a:r>
              <a:rPr dirty="0" sz="300" spc="-50">
                <a:latin typeface="Arial Black"/>
                <a:cs typeface="Arial Black"/>
              </a:rPr>
              <a:t> </a:t>
            </a:r>
            <a:r>
              <a:rPr dirty="0" sz="300" spc="-55">
                <a:latin typeface="Arial Black"/>
                <a:cs typeface="Arial Black"/>
              </a:rPr>
              <a:t>Allocate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281" name="object 281"/>
          <p:cNvSpPr/>
          <p:nvPr/>
        </p:nvSpPr>
        <p:spPr>
          <a:xfrm>
            <a:off x="939633" y="1131778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4">
                <a:moveTo>
                  <a:pt x="497429" y="0"/>
                </a:moveTo>
                <a:lnTo>
                  <a:pt x="2156" y="0"/>
                </a:lnTo>
                <a:lnTo>
                  <a:pt x="0" y="2156"/>
                </a:lnTo>
                <a:lnTo>
                  <a:pt x="0" y="239716"/>
                </a:lnTo>
                <a:lnTo>
                  <a:pt x="2156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156"/>
                </a:lnTo>
                <a:lnTo>
                  <a:pt x="497429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939633" y="1131778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4">
                <a:moveTo>
                  <a:pt x="6470" y="241873"/>
                </a:moveTo>
                <a:lnTo>
                  <a:pt x="493115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35402"/>
                </a:lnTo>
                <a:lnTo>
                  <a:pt x="499586" y="6470"/>
                </a:lnTo>
                <a:lnTo>
                  <a:pt x="499586" y="2156"/>
                </a:lnTo>
                <a:lnTo>
                  <a:pt x="497429" y="0"/>
                </a:lnTo>
                <a:lnTo>
                  <a:pt x="493115" y="0"/>
                </a:lnTo>
                <a:lnTo>
                  <a:pt x="6470" y="0"/>
                </a:lnTo>
                <a:lnTo>
                  <a:pt x="2156" y="0"/>
                </a:lnTo>
                <a:lnTo>
                  <a:pt x="0" y="2156"/>
                </a:lnTo>
                <a:lnTo>
                  <a:pt x="0" y="6470"/>
                </a:lnTo>
                <a:lnTo>
                  <a:pt x="0" y="235402"/>
                </a:lnTo>
                <a:lnTo>
                  <a:pt x="0" y="239716"/>
                </a:lnTo>
                <a:lnTo>
                  <a:pt x="2156" y="241873"/>
                </a:lnTo>
                <a:lnTo>
                  <a:pt x="6470" y="241873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952574" y="1157539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982229" y="11548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982229" y="11548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982229" y="12017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952574" y="1251046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982229" y="12483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982229" y="12483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952574" y="1297961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982229" y="12956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982229" y="12956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952574" y="1343119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982229" y="1343119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984925" y="134042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 txBox="1"/>
          <p:nvPr/>
        </p:nvSpPr>
        <p:spPr>
          <a:xfrm>
            <a:off x="923458" y="1115603"/>
            <a:ext cx="1002030" cy="6477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170"/>
              </a:spcBef>
            </a:pPr>
            <a:r>
              <a:rPr dirty="0" sz="250" spc="-50">
                <a:latin typeface="Arial Black"/>
                <a:cs typeface="Arial Black"/>
              </a:rPr>
              <a:t>jemalloc</a:t>
            </a:r>
            <a:r>
              <a:rPr dirty="0" sz="250" spc="-40">
                <a:latin typeface="Arial Black"/>
                <a:cs typeface="Arial Black"/>
              </a:rPr>
              <a:t> </a:t>
            </a:r>
            <a:r>
              <a:rPr dirty="0" sz="250" spc="-30">
                <a:latin typeface="Arial Black"/>
                <a:cs typeface="Arial Black"/>
              </a:rPr>
              <a:t>(DRAM)</a:t>
            </a:r>
            <a:endParaRPr sz="250">
              <a:latin typeface="Arial Black"/>
              <a:cs typeface="Arial Black"/>
            </a:endParaRPr>
          </a:p>
          <a:p>
            <a:pPr marL="119380" marR="490855" indent="-90805">
              <a:lnSpc>
                <a:spcPct val="122700"/>
              </a:lnSpc>
            </a:pPr>
            <a:r>
              <a:rPr dirty="0" u="dash" sz="250" spc="35">
                <a:uFill>
                  <a:solidFill>
                    <a:srgbClr val="007F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dash" sz="250" spc="35">
                <a:uFill>
                  <a:solidFill>
                    <a:srgbClr val="007F00"/>
                  </a:solidFill>
                </a:uFill>
                <a:latin typeface="Arial Black"/>
                <a:cs typeface="Arial Black"/>
              </a:rPr>
              <a:t>     </a:t>
            </a:r>
            <a:r>
              <a:rPr dirty="0" u="dash" sz="250" spc="5">
                <a:uFill>
                  <a:solidFill>
                    <a:srgbClr val="007F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sz="250">
                <a:latin typeface="Arial Black"/>
                <a:cs typeface="Arial Black"/>
              </a:rPr>
              <a:t> </a:t>
            </a:r>
            <a:r>
              <a:rPr dirty="0" sz="250" spc="-45">
                <a:latin typeface="Arial Black"/>
                <a:cs typeface="Arial Black"/>
              </a:rPr>
              <a:t>nvm_malloc </a:t>
            </a:r>
            <a:r>
              <a:rPr dirty="0" sz="250" spc="-50">
                <a:latin typeface="Arial Black"/>
                <a:cs typeface="Arial Black"/>
              </a:rPr>
              <a:t>with CLWB  </a:t>
            </a:r>
            <a:r>
              <a:rPr dirty="0" sz="250" spc="-45">
                <a:latin typeface="Arial Black"/>
                <a:cs typeface="Arial Black"/>
              </a:rPr>
              <a:t>nvm_malloc </a:t>
            </a:r>
            <a:r>
              <a:rPr dirty="0" sz="250" spc="-50">
                <a:latin typeface="Arial Black"/>
                <a:cs typeface="Arial Black"/>
              </a:rPr>
              <a:t>no </a:t>
            </a:r>
            <a:r>
              <a:rPr dirty="0" sz="250" spc="-45">
                <a:latin typeface="Arial Black"/>
                <a:cs typeface="Arial Black"/>
              </a:rPr>
              <a:t>fences/flushes  pmcto_malloc</a:t>
            </a:r>
            <a:endParaRPr sz="250">
              <a:latin typeface="Arial Black"/>
              <a:cs typeface="Arial Black"/>
            </a:endParaRPr>
          </a:p>
          <a:p>
            <a:pPr marL="119380">
              <a:lnSpc>
                <a:spcPct val="100000"/>
              </a:lnSpc>
              <a:spcBef>
                <a:spcPts val="55"/>
              </a:spcBef>
            </a:pPr>
            <a:r>
              <a:rPr dirty="0" sz="250" spc="-45">
                <a:latin typeface="Arial Black"/>
                <a:cs typeface="Arial Black"/>
              </a:rPr>
              <a:t>pmobj_malloc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297" name="object 297"/>
          <p:cNvSpPr/>
          <p:nvPr/>
        </p:nvSpPr>
        <p:spPr>
          <a:xfrm>
            <a:off x="2080717" y="1082731"/>
            <a:ext cx="1103630" cy="743585"/>
          </a:xfrm>
          <a:custGeom>
            <a:avLst/>
            <a:gdLst/>
            <a:ahLst/>
            <a:cxnLst/>
            <a:rect l="l" t="t" r="r" b="b"/>
            <a:pathLst>
              <a:path w="1103630" h="743585">
                <a:moveTo>
                  <a:pt x="0" y="743185"/>
                </a:moveTo>
                <a:lnTo>
                  <a:pt x="1103544" y="743185"/>
                </a:lnTo>
                <a:lnTo>
                  <a:pt x="1103544" y="0"/>
                </a:lnTo>
                <a:lnTo>
                  <a:pt x="0" y="0"/>
                </a:lnTo>
                <a:lnTo>
                  <a:pt x="0" y="743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2178891" y="1115603"/>
            <a:ext cx="1003300" cy="647700"/>
          </a:xfrm>
          <a:custGeom>
            <a:avLst/>
            <a:gdLst/>
            <a:ahLst/>
            <a:cxnLst/>
            <a:rect l="l" t="t" r="r" b="b"/>
            <a:pathLst>
              <a:path w="1003300" h="647700">
                <a:moveTo>
                  <a:pt x="0" y="647676"/>
                </a:moveTo>
                <a:lnTo>
                  <a:pt x="1002895" y="647676"/>
                </a:lnTo>
                <a:lnTo>
                  <a:pt x="1002895" y="0"/>
                </a:lnTo>
                <a:lnTo>
                  <a:pt x="0" y="0"/>
                </a:lnTo>
                <a:lnTo>
                  <a:pt x="0" y="647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2247270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2361235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2475201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2589166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2703131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2817097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2931062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3045028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3158993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 txBox="1"/>
          <p:nvPr/>
        </p:nvSpPr>
        <p:spPr>
          <a:xfrm>
            <a:off x="2565683" y="1779929"/>
            <a:ext cx="22923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45">
                <a:latin typeface="Arial Black"/>
                <a:cs typeface="Arial Black"/>
              </a:rPr>
              <a:t>Parallel</a:t>
            </a:r>
            <a:r>
              <a:rPr dirty="0" sz="250" spc="-30">
                <a:latin typeface="Arial Black"/>
                <a:cs typeface="Arial Black"/>
              </a:rPr>
              <a:t> </a:t>
            </a:r>
            <a:r>
              <a:rPr dirty="0" sz="250" spc="-50">
                <a:latin typeface="Arial Black"/>
                <a:cs typeface="Arial Black"/>
              </a:rPr>
              <a:t>Threads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309" name="object 309"/>
          <p:cNvSpPr/>
          <p:nvPr/>
        </p:nvSpPr>
        <p:spPr>
          <a:xfrm>
            <a:off x="2175745" y="174730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2175745" y="174730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 txBox="1"/>
          <p:nvPr/>
        </p:nvSpPr>
        <p:spPr>
          <a:xfrm>
            <a:off x="2145118" y="1713732"/>
            <a:ext cx="1053465" cy="97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0"/>
              </a:lnSpc>
              <a:spcBef>
                <a:spcPts val="100"/>
              </a:spcBef>
            </a:pPr>
            <a:r>
              <a:rPr dirty="0" sz="250" spc="-10">
                <a:latin typeface="Gill Sans MT"/>
                <a:cs typeface="Gill Sans MT"/>
              </a:rPr>
              <a:t>0</a:t>
            </a:r>
            <a:endParaRPr sz="250">
              <a:latin typeface="Gill Sans MT"/>
              <a:cs typeface="Gill Sans MT"/>
            </a:endParaRPr>
          </a:p>
          <a:p>
            <a:pPr marL="82550">
              <a:lnSpc>
                <a:spcPts val="280"/>
              </a:lnSpc>
            </a:pPr>
            <a:r>
              <a:rPr dirty="0" sz="250" spc="-10">
                <a:latin typeface="Gill Sans MT"/>
                <a:cs typeface="Gill Sans MT"/>
              </a:rPr>
              <a:t>2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5 5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0 7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5 10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0 12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5 15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0 17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5 20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0</a:t>
            </a:r>
            <a:r>
              <a:rPr dirty="0" sz="250" spc="30">
                <a:latin typeface="Gill Sans MT"/>
                <a:cs typeface="Gill Sans MT"/>
              </a:rPr>
              <a:t> </a:t>
            </a:r>
            <a:r>
              <a:rPr dirty="0" sz="250" spc="-10">
                <a:latin typeface="Gill Sans MT"/>
                <a:cs typeface="Gill Sans MT"/>
              </a:rPr>
              <a:t>22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5</a:t>
            </a:r>
            <a:endParaRPr sz="250">
              <a:latin typeface="Gill Sans MT"/>
              <a:cs typeface="Gill Sans MT"/>
            </a:endParaRPr>
          </a:p>
        </p:txBody>
      </p:sp>
      <p:sp>
        <p:nvSpPr>
          <p:cNvPr id="312" name="object 312"/>
          <p:cNvSpPr/>
          <p:nvPr/>
        </p:nvSpPr>
        <p:spPr>
          <a:xfrm>
            <a:off x="2175745" y="166369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2175745" y="166369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2175745" y="1580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2175745" y="1580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2175745" y="14964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2175745" y="14964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2175745" y="141287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2175745" y="141287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2175745" y="13292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2175745" y="13292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2175745" y="124566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2175745" y="124566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2175745" y="11620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2175745" y="11620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 txBox="1"/>
          <p:nvPr/>
        </p:nvSpPr>
        <p:spPr>
          <a:xfrm>
            <a:off x="2100773" y="1128478"/>
            <a:ext cx="85090" cy="565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15">
                <a:latin typeface="Gill Sans MT"/>
                <a:cs typeface="Gill Sans MT"/>
              </a:rPr>
              <a:t>1750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" spc="-15">
                <a:latin typeface="Gill Sans MT"/>
                <a:cs typeface="Gill Sans MT"/>
              </a:rPr>
              <a:t>1500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" spc="-15">
                <a:latin typeface="Gill Sans MT"/>
                <a:cs typeface="Gill Sans MT"/>
              </a:rPr>
              <a:t>1250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" spc="-15">
                <a:latin typeface="Gill Sans MT"/>
                <a:cs typeface="Gill Sans MT"/>
              </a:rPr>
              <a:t>1000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dirty="0" sz="250" spc="-15">
                <a:latin typeface="Gill Sans MT"/>
                <a:cs typeface="Gill Sans MT"/>
              </a:rPr>
              <a:t>750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dirty="0" sz="250" spc="-15">
                <a:latin typeface="Gill Sans MT"/>
                <a:cs typeface="Gill Sans MT"/>
              </a:rPr>
              <a:t>500</a:t>
            </a:r>
            <a:endParaRPr sz="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dirty="0" sz="250" spc="-15">
                <a:latin typeface="Gill Sans MT"/>
                <a:cs typeface="Gill Sans MT"/>
              </a:rPr>
              <a:t>250</a:t>
            </a:r>
            <a:endParaRPr sz="250">
              <a:latin typeface="Gill Sans MT"/>
              <a:cs typeface="Gill Sans MT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2053555" y="1351387"/>
            <a:ext cx="73025" cy="176530"/>
          </a:xfrm>
          <a:prstGeom prst="rect">
            <a:avLst/>
          </a:prstGeom>
        </p:spPr>
        <p:txBody>
          <a:bodyPr wrap="square" lIns="0" tIns="184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50" spc="-50">
                <a:latin typeface="Arial Black"/>
                <a:cs typeface="Arial Black"/>
              </a:rPr>
              <a:t>Time </a:t>
            </a:r>
            <a:r>
              <a:rPr dirty="0" sz="250" spc="-40">
                <a:latin typeface="Arial Black"/>
                <a:cs typeface="Arial Black"/>
              </a:rPr>
              <a:t>in </a:t>
            </a:r>
            <a:r>
              <a:rPr dirty="0" sz="250" i="1">
                <a:latin typeface="Arial"/>
                <a:cs typeface="Arial"/>
              </a:rPr>
              <a:t>ms</a:t>
            </a:r>
            <a:endParaRPr sz="250">
              <a:latin typeface="Arial"/>
              <a:cs typeface="Arial"/>
            </a:endParaRPr>
          </a:p>
        </p:txBody>
      </p:sp>
      <p:sp>
        <p:nvSpPr>
          <p:cNvPr id="328" name="object 328"/>
          <p:cNvSpPr/>
          <p:nvPr/>
        </p:nvSpPr>
        <p:spPr>
          <a:xfrm>
            <a:off x="2178891" y="1724835"/>
            <a:ext cx="1003300" cy="9525"/>
          </a:xfrm>
          <a:custGeom>
            <a:avLst/>
            <a:gdLst/>
            <a:ahLst/>
            <a:cxnLst/>
            <a:rect l="l" t="t" r="r" b="b"/>
            <a:pathLst>
              <a:path w="1003300" h="9525">
                <a:moveTo>
                  <a:pt x="0" y="9004"/>
                </a:moveTo>
                <a:lnTo>
                  <a:pt x="45586" y="8356"/>
                </a:lnTo>
                <a:lnTo>
                  <a:pt x="91172" y="7992"/>
                </a:lnTo>
                <a:lnTo>
                  <a:pt x="136758" y="7796"/>
                </a:lnTo>
                <a:lnTo>
                  <a:pt x="182344" y="7410"/>
                </a:lnTo>
                <a:lnTo>
                  <a:pt x="227930" y="7086"/>
                </a:lnTo>
                <a:lnTo>
                  <a:pt x="273516" y="7338"/>
                </a:lnTo>
                <a:lnTo>
                  <a:pt x="319103" y="6600"/>
                </a:lnTo>
                <a:lnTo>
                  <a:pt x="364689" y="6554"/>
                </a:lnTo>
                <a:lnTo>
                  <a:pt x="410275" y="6688"/>
                </a:lnTo>
                <a:lnTo>
                  <a:pt x="455861" y="6044"/>
                </a:lnTo>
                <a:lnTo>
                  <a:pt x="501447" y="5281"/>
                </a:lnTo>
                <a:lnTo>
                  <a:pt x="547033" y="4999"/>
                </a:lnTo>
                <a:lnTo>
                  <a:pt x="592620" y="4909"/>
                </a:lnTo>
                <a:lnTo>
                  <a:pt x="638206" y="4601"/>
                </a:lnTo>
                <a:lnTo>
                  <a:pt x="683792" y="4380"/>
                </a:lnTo>
                <a:lnTo>
                  <a:pt x="729378" y="3885"/>
                </a:lnTo>
                <a:lnTo>
                  <a:pt x="774964" y="3388"/>
                </a:lnTo>
                <a:lnTo>
                  <a:pt x="820550" y="2235"/>
                </a:lnTo>
                <a:lnTo>
                  <a:pt x="866137" y="1890"/>
                </a:lnTo>
                <a:lnTo>
                  <a:pt x="911723" y="1661"/>
                </a:lnTo>
                <a:lnTo>
                  <a:pt x="957309" y="1004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2178891" y="173114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714" y="0"/>
                </a:moveTo>
                <a:lnTo>
                  <a:pt x="0" y="0"/>
                </a:lnTo>
                <a:lnTo>
                  <a:pt x="0" y="5391"/>
                </a:lnTo>
                <a:lnTo>
                  <a:pt x="714" y="5391"/>
                </a:lnTo>
                <a:lnTo>
                  <a:pt x="1400" y="5107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1980"/>
                </a:lnTo>
                <a:lnTo>
                  <a:pt x="2411" y="1295"/>
                </a:lnTo>
                <a:lnTo>
                  <a:pt x="1400" y="284"/>
                </a:lnTo>
                <a:lnTo>
                  <a:pt x="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2178891" y="173114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714" y="5391"/>
                </a:lnTo>
                <a:lnTo>
                  <a:pt x="1400" y="5107"/>
                </a:lnTo>
                <a:lnTo>
                  <a:pt x="1906" y="4602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2695"/>
                </a:lnTo>
                <a:lnTo>
                  <a:pt x="2695" y="1980"/>
                </a:lnTo>
                <a:lnTo>
                  <a:pt x="2411" y="1295"/>
                </a:lnTo>
                <a:lnTo>
                  <a:pt x="1906" y="789"/>
                </a:lnTo>
                <a:lnTo>
                  <a:pt x="1400" y="284"/>
                </a:lnTo>
                <a:lnTo>
                  <a:pt x="714" y="0"/>
                </a:lnTo>
                <a:lnTo>
                  <a:pt x="0" y="0"/>
                </a:lnTo>
                <a:lnTo>
                  <a:pt x="0" y="53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2221781" y="173049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2221781" y="173049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2267367" y="17301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2267367" y="17301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2312953" y="17299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2312953" y="17299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2358539" y="17295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2358539" y="17295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2404126" y="17292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2404126" y="17292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2449712" y="172947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2449712" y="172947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2495298" y="17287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2495298" y="17287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2540884" y="172869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2540884" y="172869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2586470" y="17288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2586470" y="17288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2632056" y="17281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2632056" y="17281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2677643" y="172742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2677643" y="172742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2723229" y="172713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2723229" y="172713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2768815" y="17270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2768815" y="17270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2814401" y="172674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2814401" y="172674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2859987" y="172652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2859987" y="172652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2905573" y="17260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2905573" y="17260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2951159" y="172552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2951159" y="172552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2996746" y="172437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2996746" y="172437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3042332" y="172403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3042332" y="172403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3087918" y="17238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3087918" y="17238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3133504" y="17231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3133504" y="17231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3179090" y="1722139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3179090" y="1722139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2178891" y="1361584"/>
            <a:ext cx="1003300" cy="313055"/>
          </a:xfrm>
          <a:custGeom>
            <a:avLst/>
            <a:gdLst/>
            <a:ahLst/>
            <a:cxnLst/>
            <a:rect l="l" t="t" r="r" b="b"/>
            <a:pathLst>
              <a:path w="1003300" h="313055">
                <a:moveTo>
                  <a:pt x="0" y="312831"/>
                </a:moveTo>
                <a:lnTo>
                  <a:pt x="45586" y="301985"/>
                </a:lnTo>
                <a:lnTo>
                  <a:pt x="91172" y="296467"/>
                </a:lnTo>
                <a:lnTo>
                  <a:pt x="136758" y="289277"/>
                </a:lnTo>
                <a:lnTo>
                  <a:pt x="182344" y="281182"/>
                </a:lnTo>
                <a:lnTo>
                  <a:pt x="227930" y="270528"/>
                </a:lnTo>
                <a:lnTo>
                  <a:pt x="273516" y="257563"/>
                </a:lnTo>
                <a:lnTo>
                  <a:pt x="319103" y="241560"/>
                </a:lnTo>
                <a:lnTo>
                  <a:pt x="364689" y="225328"/>
                </a:lnTo>
                <a:lnTo>
                  <a:pt x="410275" y="209494"/>
                </a:lnTo>
                <a:lnTo>
                  <a:pt x="455861" y="191306"/>
                </a:lnTo>
                <a:lnTo>
                  <a:pt x="501447" y="173017"/>
                </a:lnTo>
                <a:lnTo>
                  <a:pt x="547033" y="160405"/>
                </a:lnTo>
                <a:lnTo>
                  <a:pt x="592620" y="144410"/>
                </a:lnTo>
                <a:lnTo>
                  <a:pt x="638206" y="127408"/>
                </a:lnTo>
                <a:lnTo>
                  <a:pt x="683792" y="105440"/>
                </a:lnTo>
                <a:lnTo>
                  <a:pt x="729378" y="91949"/>
                </a:lnTo>
                <a:lnTo>
                  <a:pt x="774964" y="74394"/>
                </a:lnTo>
                <a:lnTo>
                  <a:pt x="820550" y="58281"/>
                </a:lnTo>
                <a:lnTo>
                  <a:pt x="866137" y="37973"/>
                </a:lnTo>
                <a:lnTo>
                  <a:pt x="911723" y="23830"/>
                </a:lnTo>
                <a:lnTo>
                  <a:pt x="957309" y="9348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7F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2178891" y="1671719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2221781" y="166087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2267367" y="16553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2312953" y="16481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2358539" y="16400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2404126" y="162941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2449712" y="16164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2495298" y="16004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2540884" y="15842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2586470" y="15683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2632056" y="155019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2677643" y="15319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2723229" y="151929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2768815" y="15032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2814401" y="148629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2859987" y="14643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2905573" y="145083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2951159" y="14332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2996746" y="141716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3042332" y="13968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3087918" y="138271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3133504" y="136823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3179090" y="1358888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5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2178891" y="1368941"/>
            <a:ext cx="1003300" cy="330200"/>
          </a:xfrm>
          <a:custGeom>
            <a:avLst/>
            <a:gdLst/>
            <a:ahLst/>
            <a:cxnLst/>
            <a:rect l="l" t="t" r="r" b="b"/>
            <a:pathLst>
              <a:path w="1003300" h="330200">
                <a:moveTo>
                  <a:pt x="0" y="330017"/>
                </a:moveTo>
                <a:lnTo>
                  <a:pt x="45586" y="317706"/>
                </a:lnTo>
                <a:lnTo>
                  <a:pt x="91172" y="308014"/>
                </a:lnTo>
                <a:lnTo>
                  <a:pt x="136758" y="297026"/>
                </a:lnTo>
                <a:lnTo>
                  <a:pt x="182344" y="285146"/>
                </a:lnTo>
                <a:lnTo>
                  <a:pt x="227930" y="271117"/>
                </a:lnTo>
                <a:lnTo>
                  <a:pt x="273516" y="256680"/>
                </a:lnTo>
                <a:lnTo>
                  <a:pt x="319103" y="240676"/>
                </a:lnTo>
                <a:lnTo>
                  <a:pt x="364689" y="223558"/>
                </a:lnTo>
                <a:lnTo>
                  <a:pt x="410275" y="206417"/>
                </a:lnTo>
                <a:lnTo>
                  <a:pt x="455861" y="191478"/>
                </a:lnTo>
                <a:lnTo>
                  <a:pt x="501447" y="170098"/>
                </a:lnTo>
                <a:lnTo>
                  <a:pt x="547033" y="159396"/>
                </a:lnTo>
                <a:lnTo>
                  <a:pt x="592620" y="138080"/>
                </a:lnTo>
                <a:lnTo>
                  <a:pt x="638206" y="126111"/>
                </a:lnTo>
                <a:lnTo>
                  <a:pt x="683792" y="104323"/>
                </a:lnTo>
                <a:lnTo>
                  <a:pt x="729378" y="91156"/>
                </a:lnTo>
                <a:lnTo>
                  <a:pt x="774964" y="67862"/>
                </a:lnTo>
                <a:lnTo>
                  <a:pt x="820550" y="50463"/>
                </a:lnTo>
                <a:lnTo>
                  <a:pt x="866137" y="34455"/>
                </a:lnTo>
                <a:lnTo>
                  <a:pt x="911723" y="24265"/>
                </a:lnTo>
                <a:lnTo>
                  <a:pt x="957309" y="12596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2178891" y="1696262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898" y="0"/>
                </a:moveTo>
                <a:lnTo>
                  <a:pt x="0" y="0"/>
                </a:lnTo>
                <a:lnTo>
                  <a:pt x="0" y="5391"/>
                </a:lnTo>
                <a:lnTo>
                  <a:pt x="898" y="5391"/>
                </a:lnTo>
                <a:lnTo>
                  <a:pt x="898" y="3594"/>
                </a:lnTo>
                <a:lnTo>
                  <a:pt x="2695" y="3594"/>
                </a:lnTo>
                <a:lnTo>
                  <a:pt x="2695" y="1797"/>
                </a:lnTo>
                <a:lnTo>
                  <a:pt x="898" y="1797"/>
                </a:lnTo>
                <a:lnTo>
                  <a:pt x="8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2221781" y="16839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2221781" y="16839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2267367" y="16742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2267367" y="16742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2312953" y="16632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2312953" y="16632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2358539" y="16513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2358539" y="16513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2404126" y="16373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2404126" y="16373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2449712" y="162292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2449712" y="162292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2495298" y="160692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2495298" y="160692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2540884" y="15898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2540884" y="15898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2586470" y="15726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2586470" y="15726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2632056" y="155772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2632056" y="155772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2677643" y="15363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2677643" y="15363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2723229" y="15256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2723229" y="15256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2768815" y="150432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2768815" y="150432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2814401" y="149235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2814401" y="149235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2859987" y="147056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2859987" y="147056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2905573" y="14574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2905573" y="14574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2951159" y="14341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2951159" y="14341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2996746" y="141670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2996746" y="141670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3042332" y="14007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3042332" y="14007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3087918" y="13905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3087918" y="13905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3133504" y="13788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3133504" y="13788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3179090" y="1366245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5">
                <a:moveTo>
                  <a:pt x="2695" y="0"/>
                </a:move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2178891" y="1363361"/>
            <a:ext cx="1003300" cy="363855"/>
          </a:xfrm>
          <a:custGeom>
            <a:avLst/>
            <a:gdLst/>
            <a:ahLst/>
            <a:cxnLst/>
            <a:rect l="l" t="t" r="r" b="b"/>
            <a:pathLst>
              <a:path w="1003300" h="363855">
                <a:moveTo>
                  <a:pt x="0" y="363300"/>
                </a:moveTo>
                <a:lnTo>
                  <a:pt x="45586" y="352632"/>
                </a:lnTo>
                <a:lnTo>
                  <a:pt x="91172" y="339689"/>
                </a:lnTo>
                <a:lnTo>
                  <a:pt x="136758" y="326270"/>
                </a:lnTo>
                <a:lnTo>
                  <a:pt x="182344" y="311853"/>
                </a:lnTo>
                <a:lnTo>
                  <a:pt x="227930" y="297347"/>
                </a:lnTo>
                <a:lnTo>
                  <a:pt x="273516" y="283667"/>
                </a:lnTo>
                <a:lnTo>
                  <a:pt x="319103" y="272392"/>
                </a:lnTo>
                <a:lnTo>
                  <a:pt x="364689" y="254852"/>
                </a:lnTo>
                <a:lnTo>
                  <a:pt x="410275" y="239964"/>
                </a:lnTo>
                <a:lnTo>
                  <a:pt x="455861" y="225232"/>
                </a:lnTo>
                <a:lnTo>
                  <a:pt x="501447" y="205962"/>
                </a:lnTo>
                <a:lnTo>
                  <a:pt x="547033" y="188936"/>
                </a:lnTo>
                <a:lnTo>
                  <a:pt x="592620" y="173389"/>
                </a:lnTo>
                <a:lnTo>
                  <a:pt x="638206" y="155230"/>
                </a:lnTo>
                <a:lnTo>
                  <a:pt x="683792" y="135741"/>
                </a:lnTo>
                <a:lnTo>
                  <a:pt x="729378" y="113719"/>
                </a:lnTo>
                <a:lnTo>
                  <a:pt x="774964" y="96594"/>
                </a:lnTo>
                <a:lnTo>
                  <a:pt x="820550" y="81221"/>
                </a:lnTo>
                <a:lnTo>
                  <a:pt x="866137" y="54684"/>
                </a:lnTo>
                <a:lnTo>
                  <a:pt x="911723" y="40157"/>
                </a:lnTo>
                <a:lnTo>
                  <a:pt x="957309" y="25405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2178891" y="1724327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0"/>
                </a:lnTo>
                <a:lnTo>
                  <a:pt x="0" y="4669"/>
                </a:ln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2178891" y="1724327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4669"/>
                </a:move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lnTo>
                  <a:pt x="0" y="0"/>
                </a:lnTo>
                <a:lnTo>
                  <a:pt x="0" y="4669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2221781" y="171365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2221781" y="171365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2267367" y="170071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2267367" y="170071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2312953" y="168729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2312953" y="168729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2358539" y="167288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2358539" y="167288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2404126" y="165837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2404126" y="165837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2449712" y="164469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2449712" y="164469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2495298" y="16334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2495298" y="16334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2540884" y="161587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2540884" y="161587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2586470" y="160099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2586470" y="160099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2632056" y="158625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2632056" y="158625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2677643" y="156698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2677643" y="156698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2723229" y="154996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2723229" y="154996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2768815" y="153441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2768815" y="153441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2814401" y="151625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2814401" y="151625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2859987" y="149676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2859987" y="149676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2905573" y="147474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2905573" y="147474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2951159" y="145762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2951159" y="145762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2996746" y="144224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2996746" y="144224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3042332" y="141571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3042332" y="141571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3087918" y="140118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3087918" y="140118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3133504" y="138643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3133504" y="138643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3179090" y="1361026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695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3179090" y="1361026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lnTo>
                  <a:pt x="134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2178891" y="1145042"/>
            <a:ext cx="1003300" cy="508634"/>
          </a:xfrm>
          <a:custGeom>
            <a:avLst/>
            <a:gdLst/>
            <a:ahLst/>
            <a:cxnLst/>
            <a:rect l="l" t="t" r="r" b="b"/>
            <a:pathLst>
              <a:path w="1003300" h="508635">
                <a:moveTo>
                  <a:pt x="0" y="508336"/>
                </a:moveTo>
                <a:lnTo>
                  <a:pt x="45586" y="498469"/>
                </a:lnTo>
                <a:lnTo>
                  <a:pt x="91172" y="490476"/>
                </a:lnTo>
                <a:lnTo>
                  <a:pt x="136758" y="476737"/>
                </a:lnTo>
                <a:lnTo>
                  <a:pt x="182344" y="471997"/>
                </a:lnTo>
                <a:lnTo>
                  <a:pt x="227930" y="462841"/>
                </a:lnTo>
                <a:lnTo>
                  <a:pt x="273516" y="445639"/>
                </a:lnTo>
                <a:lnTo>
                  <a:pt x="319103" y="415951"/>
                </a:lnTo>
                <a:lnTo>
                  <a:pt x="364689" y="385225"/>
                </a:lnTo>
                <a:lnTo>
                  <a:pt x="410275" y="373940"/>
                </a:lnTo>
                <a:lnTo>
                  <a:pt x="455861" y="350665"/>
                </a:lnTo>
                <a:lnTo>
                  <a:pt x="501447" y="322641"/>
                </a:lnTo>
                <a:lnTo>
                  <a:pt x="547033" y="296765"/>
                </a:lnTo>
                <a:lnTo>
                  <a:pt x="592620" y="271083"/>
                </a:lnTo>
                <a:lnTo>
                  <a:pt x="638206" y="242575"/>
                </a:lnTo>
                <a:lnTo>
                  <a:pt x="683792" y="209120"/>
                </a:lnTo>
                <a:lnTo>
                  <a:pt x="729378" y="166032"/>
                </a:lnTo>
                <a:lnTo>
                  <a:pt x="774964" y="140479"/>
                </a:lnTo>
                <a:lnTo>
                  <a:pt x="820550" y="116445"/>
                </a:lnTo>
                <a:lnTo>
                  <a:pt x="866137" y="83126"/>
                </a:lnTo>
                <a:lnTo>
                  <a:pt x="911723" y="58177"/>
                </a:lnTo>
                <a:lnTo>
                  <a:pt x="957309" y="27857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2178891" y="165337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2178891" y="165337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2221781" y="164351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2224477" y="164081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2267367" y="163551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2270063" y="163282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2312953" y="1621780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2315649" y="161908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2358539" y="1617040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2361235" y="161434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2404126" y="160788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2406822" y="160518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2449712" y="159068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2452408" y="158798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2495298" y="1560993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2497994" y="155829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2540884" y="1530268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2543580" y="152757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2586470" y="1518983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2589166" y="151628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2632056" y="1495708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2634752" y="149301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2677643" y="146768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2680338" y="146498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2723229" y="1441808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2725925" y="143911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2768815" y="1416126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2771511" y="1413430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2814401" y="1387618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2817097" y="138492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2859987" y="1354163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2862683" y="135146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2905573" y="1311075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2908269" y="1308379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2951159" y="128552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2953855" y="128282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2996746" y="1261488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2999442" y="125879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3042332" y="122816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3045028" y="122547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3087918" y="120321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3090614" y="120052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3133504" y="1172900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3136200" y="117020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3179090" y="1145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3179090" y="1145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 txBox="1"/>
          <p:nvPr/>
        </p:nvSpPr>
        <p:spPr>
          <a:xfrm>
            <a:off x="2461298" y="1058834"/>
            <a:ext cx="437515" cy="72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" spc="-55">
                <a:latin typeface="Arial Black"/>
                <a:cs typeface="Arial Black"/>
              </a:rPr>
              <a:t>Allocate, </a:t>
            </a:r>
            <a:r>
              <a:rPr dirty="0" sz="300" spc="-60">
                <a:latin typeface="Arial Black"/>
                <a:cs typeface="Arial Black"/>
              </a:rPr>
              <a:t>Free and</a:t>
            </a:r>
            <a:r>
              <a:rPr dirty="0" sz="300" spc="-50">
                <a:latin typeface="Arial Black"/>
                <a:cs typeface="Arial Black"/>
              </a:rPr>
              <a:t> </a:t>
            </a:r>
            <a:r>
              <a:rPr dirty="0" sz="300" spc="-55">
                <a:latin typeface="Arial Black"/>
                <a:cs typeface="Arial Black"/>
              </a:rPr>
              <a:t>Allocate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539" name="object 539"/>
          <p:cNvSpPr/>
          <p:nvPr/>
        </p:nvSpPr>
        <p:spPr>
          <a:xfrm>
            <a:off x="2195066" y="1131778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4">
                <a:moveTo>
                  <a:pt x="497429" y="0"/>
                </a:moveTo>
                <a:lnTo>
                  <a:pt x="2156" y="0"/>
                </a:lnTo>
                <a:lnTo>
                  <a:pt x="0" y="2156"/>
                </a:lnTo>
                <a:lnTo>
                  <a:pt x="0" y="239716"/>
                </a:lnTo>
                <a:lnTo>
                  <a:pt x="2156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156"/>
                </a:lnTo>
                <a:lnTo>
                  <a:pt x="497429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2195066" y="1131778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4">
                <a:moveTo>
                  <a:pt x="6470" y="241873"/>
                </a:moveTo>
                <a:lnTo>
                  <a:pt x="493115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35402"/>
                </a:lnTo>
                <a:lnTo>
                  <a:pt x="499586" y="6470"/>
                </a:lnTo>
                <a:lnTo>
                  <a:pt x="499586" y="2156"/>
                </a:lnTo>
                <a:lnTo>
                  <a:pt x="497429" y="0"/>
                </a:lnTo>
                <a:lnTo>
                  <a:pt x="493115" y="0"/>
                </a:lnTo>
                <a:lnTo>
                  <a:pt x="6470" y="0"/>
                </a:lnTo>
                <a:lnTo>
                  <a:pt x="2156" y="0"/>
                </a:lnTo>
                <a:lnTo>
                  <a:pt x="0" y="2156"/>
                </a:lnTo>
                <a:lnTo>
                  <a:pt x="0" y="6470"/>
                </a:lnTo>
                <a:lnTo>
                  <a:pt x="0" y="235402"/>
                </a:lnTo>
                <a:lnTo>
                  <a:pt x="0" y="239716"/>
                </a:lnTo>
                <a:lnTo>
                  <a:pt x="2156" y="241873"/>
                </a:lnTo>
                <a:lnTo>
                  <a:pt x="6470" y="241873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2208007" y="1157539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2237663" y="11548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2237663" y="11548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2237663" y="12017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2208007" y="1251046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2237663" y="12483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2237663" y="12483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2208007" y="1297961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2237663" y="12956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2237663" y="12956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2208007" y="1343119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2237663" y="134311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2240358" y="134042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 txBox="1"/>
          <p:nvPr/>
        </p:nvSpPr>
        <p:spPr>
          <a:xfrm>
            <a:off x="2178891" y="1115603"/>
            <a:ext cx="1002030" cy="6477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170"/>
              </a:spcBef>
            </a:pPr>
            <a:r>
              <a:rPr dirty="0" sz="250" spc="-50">
                <a:latin typeface="Arial Black"/>
                <a:cs typeface="Arial Black"/>
              </a:rPr>
              <a:t>jemalloc</a:t>
            </a:r>
            <a:r>
              <a:rPr dirty="0" sz="250" spc="-40">
                <a:latin typeface="Arial Black"/>
                <a:cs typeface="Arial Black"/>
              </a:rPr>
              <a:t> </a:t>
            </a:r>
            <a:r>
              <a:rPr dirty="0" sz="250" spc="-30">
                <a:latin typeface="Arial Black"/>
                <a:cs typeface="Arial Black"/>
              </a:rPr>
              <a:t>(DRAM)</a:t>
            </a:r>
            <a:endParaRPr sz="250">
              <a:latin typeface="Arial Black"/>
              <a:cs typeface="Arial Black"/>
            </a:endParaRPr>
          </a:p>
          <a:p>
            <a:pPr marL="119380" marR="490855" indent="-90805">
              <a:lnSpc>
                <a:spcPct val="122700"/>
              </a:lnSpc>
            </a:pPr>
            <a:r>
              <a:rPr dirty="0" u="dash" sz="250" spc="35">
                <a:uFill>
                  <a:solidFill>
                    <a:srgbClr val="007F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dash" sz="250" spc="35">
                <a:uFill>
                  <a:solidFill>
                    <a:srgbClr val="007F00"/>
                  </a:solidFill>
                </a:uFill>
                <a:latin typeface="Arial Black"/>
                <a:cs typeface="Arial Black"/>
              </a:rPr>
              <a:t>     </a:t>
            </a:r>
            <a:r>
              <a:rPr dirty="0" u="dash" sz="250" spc="5">
                <a:uFill>
                  <a:solidFill>
                    <a:srgbClr val="007F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sz="250">
                <a:latin typeface="Arial Black"/>
                <a:cs typeface="Arial Black"/>
              </a:rPr>
              <a:t> </a:t>
            </a:r>
            <a:r>
              <a:rPr dirty="0" sz="250" spc="-45">
                <a:latin typeface="Arial Black"/>
                <a:cs typeface="Arial Black"/>
              </a:rPr>
              <a:t>nvm_malloc </a:t>
            </a:r>
            <a:r>
              <a:rPr dirty="0" sz="250" spc="-50">
                <a:latin typeface="Arial Black"/>
                <a:cs typeface="Arial Black"/>
              </a:rPr>
              <a:t>with CLWB  </a:t>
            </a:r>
            <a:r>
              <a:rPr dirty="0" sz="250" spc="-45">
                <a:latin typeface="Arial Black"/>
                <a:cs typeface="Arial Black"/>
              </a:rPr>
              <a:t>nvm_malloc </a:t>
            </a:r>
            <a:r>
              <a:rPr dirty="0" sz="250" spc="-50">
                <a:latin typeface="Arial Black"/>
                <a:cs typeface="Arial Black"/>
              </a:rPr>
              <a:t>no </a:t>
            </a:r>
            <a:r>
              <a:rPr dirty="0" sz="250" spc="-45">
                <a:latin typeface="Arial Black"/>
                <a:cs typeface="Arial Black"/>
              </a:rPr>
              <a:t>fences/flushes  pmcto_malloc</a:t>
            </a:r>
            <a:endParaRPr sz="250">
              <a:latin typeface="Arial Black"/>
              <a:cs typeface="Arial Black"/>
            </a:endParaRPr>
          </a:p>
          <a:p>
            <a:pPr marL="119380">
              <a:lnSpc>
                <a:spcPct val="100000"/>
              </a:lnSpc>
              <a:spcBef>
                <a:spcPts val="55"/>
              </a:spcBef>
            </a:pPr>
            <a:r>
              <a:rPr dirty="0" sz="250" spc="-45">
                <a:latin typeface="Arial Black"/>
                <a:cs typeface="Arial Black"/>
              </a:rPr>
              <a:t>pmobj_malloc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555" name="object 555"/>
          <p:cNvSpPr/>
          <p:nvPr/>
        </p:nvSpPr>
        <p:spPr>
          <a:xfrm>
            <a:off x="3336149" y="1082731"/>
            <a:ext cx="1103630" cy="743585"/>
          </a:xfrm>
          <a:custGeom>
            <a:avLst/>
            <a:gdLst/>
            <a:ahLst/>
            <a:cxnLst/>
            <a:rect l="l" t="t" r="r" b="b"/>
            <a:pathLst>
              <a:path w="1103629" h="743585">
                <a:moveTo>
                  <a:pt x="0" y="743185"/>
                </a:moveTo>
                <a:lnTo>
                  <a:pt x="1103544" y="743185"/>
                </a:lnTo>
                <a:lnTo>
                  <a:pt x="1103544" y="0"/>
                </a:lnTo>
                <a:lnTo>
                  <a:pt x="0" y="0"/>
                </a:lnTo>
                <a:lnTo>
                  <a:pt x="0" y="743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3434324" y="1115603"/>
            <a:ext cx="1003300" cy="647700"/>
          </a:xfrm>
          <a:custGeom>
            <a:avLst/>
            <a:gdLst/>
            <a:ahLst/>
            <a:cxnLst/>
            <a:rect l="l" t="t" r="r" b="b"/>
            <a:pathLst>
              <a:path w="1003300" h="647700">
                <a:moveTo>
                  <a:pt x="0" y="647676"/>
                </a:moveTo>
                <a:lnTo>
                  <a:pt x="1002895" y="647676"/>
                </a:lnTo>
                <a:lnTo>
                  <a:pt x="1002895" y="0"/>
                </a:lnTo>
                <a:lnTo>
                  <a:pt x="0" y="0"/>
                </a:lnTo>
                <a:lnTo>
                  <a:pt x="0" y="647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3502703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3616668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3730633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3844599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3958564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4072530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4186495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4300461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4414426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 txBox="1"/>
          <p:nvPr/>
        </p:nvSpPr>
        <p:spPr>
          <a:xfrm>
            <a:off x="3821116" y="1779929"/>
            <a:ext cx="22923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45">
                <a:latin typeface="Arial Black"/>
                <a:cs typeface="Arial Black"/>
              </a:rPr>
              <a:t>Parallel</a:t>
            </a:r>
            <a:r>
              <a:rPr dirty="0" sz="250" spc="-30">
                <a:latin typeface="Arial Black"/>
                <a:cs typeface="Arial Black"/>
              </a:rPr>
              <a:t> </a:t>
            </a:r>
            <a:r>
              <a:rPr dirty="0" sz="250" spc="-50">
                <a:latin typeface="Arial Black"/>
                <a:cs typeface="Arial Black"/>
              </a:rPr>
              <a:t>Threads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567" name="object 567"/>
          <p:cNvSpPr/>
          <p:nvPr/>
        </p:nvSpPr>
        <p:spPr>
          <a:xfrm>
            <a:off x="3431178" y="174371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3431178" y="174371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 txBox="1"/>
          <p:nvPr/>
        </p:nvSpPr>
        <p:spPr>
          <a:xfrm>
            <a:off x="3400552" y="1710141"/>
            <a:ext cx="105346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95"/>
              </a:lnSpc>
              <a:spcBef>
                <a:spcPts val="100"/>
              </a:spcBef>
            </a:pPr>
            <a:r>
              <a:rPr dirty="0" sz="250">
                <a:latin typeface="Arial Narrow"/>
                <a:cs typeface="Arial Narrow"/>
              </a:rPr>
              <a:t>0</a:t>
            </a:r>
            <a:endParaRPr sz="250">
              <a:latin typeface="Arial Narrow"/>
              <a:cs typeface="Arial Narrow"/>
            </a:endParaRPr>
          </a:p>
          <a:p>
            <a:pPr marL="82550">
              <a:lnSpc>
                <a:spcPts val="295"/>
              </a:lnSpc>
            </a:pPr>
            <a:r>
              <a:rPr dirty="0" sz="250" spc="-5">
                <a:latin typeface="Arial Narrow"/>
                <a:cs typeface="Arial Narrow"/>
              </a:rPr>
              <a:t>2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5 5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0 7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 </a:t>
            </a:r>
            <a:r>
              <a:rPr dirty="0" sz="250">
                <a:latin typeface="Arial Narrow"/>
                <a:cs typeface="Arial Narrow"/>
              </a:rPr>
              <a:t>10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0 12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5 15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0 17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5 20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0</a:t>
            </a:r>
            <a:r>
              <a:rPr dirty="0" sz="250" spc="10">
                <a:latin typeface="Arial Narrow"/>
                <a:cs typeface="Arial Narrow"/>
              </a:rPr>
              <a:t> </a:t>
            </a:r>
            <a:r>
              <a:rPr dirty="0" sz="250">
                <a:latin typeface="Arial Narrow"/>
                <a:cs typeface="Arial Narrow"/>
              </a:rPr>
              <a:t>22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5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570" name="object 570"/>
          <p:cNvSpPr/>
          <p:nvPr/>
        </p:nvSpPr>
        <p:spPr>
          <a:xfrm>
            <a:off x="3431178" y="16241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3431178" y="16241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 txBox="1"/>
          <p:nvPr/>
        </p:nvSpPr>
        <p:spPr>
          <a:xfrm>
            <a:off x="3356206" y="1590584"/>
            <a:ext cx="8445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1000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573" name="object 573"/>
          <p:cNvSpPr/>
          <p:nvPr/>
        </p:nvSpPr>
        <p:spPr>
          <a:xfrm>
            <a:off x="3431178" y="150460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3431178" y="150460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 txBox="1"/>
          <p:nvPr/>
        </p:nvSpPr>
        <p:spPr>
          <a:xfrm>
            <a:off x="3356206" y="1471027"/>
            <a:ext cx="8445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2000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576" name="object 576"/>
          <p:cNvSpPr/>
          <p:nvPr/>
        </p:nvSpPr>
        <p:spPr>
          <a:xfrm>
            <a:off x="3431178" y="13850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3431178" y="13850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 txBox="1"/>
          <p:nvPr/>
        </p:nvSpPr>
        <p:spPr>
          <a:xfrm>
            <a:off x="3356206" y="1351470"/>
            <a:ext cx="8445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3000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579" name="object 579"/>
          <p:cNvSpPr/>
          <p:nvPr/>
        </p:nvSpPr>
        <p:spPr>
          <a:xfrm>
            <a:off x="3431178" y="126548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3431178" y="126548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 txBox="1"/>
          <p:nvPr/>
        </p:nvSpPr>
        <p:spPr>
          <a:xfrm>
            <a:off x="3356206" y="1231913"/>
            <a:ext cx="8445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4000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582" name="object 582"/>
          <p:cNvSpPr/>
          <p:nvPr/>
        </p:nvSpPr>
        <p:spPr>
          <a:xfrm>
            <a:off x="3431178" y="114593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3431178" y="114593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 txBox="1"/>
          <p:nvPr/>
        </p:nvSpPr>
        <p:spPr>
          <a:xfrm>
            <a:off x="3356206" y="1112357"/>
            <a:ext cx="8445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5000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585" name="object 585"/>
          <p:cNvSpPr txBox="1"/>
          <p:nvPr/>
        </p:nvSpPr>
        <p:spPr>
          <a:xfrm>
            <a:off x="3308988" y="1351387"/>
            <a:ext cx="73025" cy="176530"/>
          </a:xfrm>
          <a:prstGeom prst="rect">
            <a:avLst/>
          </a:prstGeom>
        </p:spPr>
        <p:txBody>
          <a:bodyPr wrap="square" lIns="0" tIns="184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50" spc="-50">
                <a:latin typeface="Arial Black"/>
                <a:cs typeface="Arial Black"/>
              </a:rPr>
              <a:t>Time </a:t>
            </a:r>
            <a:r>
              <a:rPr dirty="0" sz="250" spc="-40">
                <a:latin typeface="Arial Black"/>
                <a:cs typeface="Arial Black"/>
              </a:rPr>
              <a:t>in </a:t>
            </a:r>
            <a:r>
              <a:rPr dirty="0" sz="250" i="1">
                <a:latin typeface="Arial"/>
                <a:cs typeface="Arial"/>
              </a:rPr>
              <a:t>ms</a:t>
            </a:r>
            <a:endParaRPr sz="250">
              <a:latin typeface="Arial"/>
              <a:cs typeface="Arial"/>
            </a:endParaRPr>
          </a:p>
        </p:txBody>
      </p:sp>
      <p:sp>
        <p:nvSpPr>
          <p:cNvPr id="586" name="object 586"/>
          <p:cNvSpPr/>
          <p:nvPr/>
        </p:nvSpPr>
        <p:spPr>
          <a:xfrm>
            <a:off x="3434324" y="1722007"/>
            <a:ext cx="1003300" cy="12065"/>
          </a:xfrm>
          <a:custGeom>
            <a:avLst/>
            <a:gdLst/>
            <a:ahLst/>
            <a:cxnLst/>
            <a:rect l="l" t="t" r="r" b="b"/>
            <a:pathLst>
              <a:path w="1003300" h="12064">
                <a:moveTo>
                  <a:pt x="0" y="11832"/>
                </a:moveTo>
                <a:lnTo>
                  <a:pt x="45586" y="10922"/>
                </a:lnTo>
                <a:lnTo>
                  <a:pt x="91172" y="10721"/>
                </a:lnTo>
                <a:lnTo>
                  <a:pt x="136758" y="10425"/>
                </a:lnTo>
                <a:lnTo>
                  <a:pt x="182344" y="10042"/>
                </a:lnTo>
                <a:lnTo>
                  <a:pt x="227930" y="10092"/>
                </a:lnTo>
                <a:lnTo>
                  <a:pt x="273516" y="9704"/>
                </a:lnTo>
                <a:lnTo>
                  <a:pt x="319103" y="9578"/>
                </a:lnTo>
                <a:lnTo>
                  <a:pt x="364689" y="9175"/>
                </a:lnTo>
                <a:lnTo>
                  <a:pt x="410275" y="8747"/>
                </a:lnTo>
                <a:lnTo>
                  <a:pt x="455861" y="8323"/>
                </a:lnTo>
                <a:lnTo>
                  <a:pt x="501447" y="7764"/>
                </a:lnTo>
                <a:lnTo>
                  <a:pt x="547033" y="7311"/>
                </a:lnTo>
                <a:lnTo>
                  <a:pt x="592620" y="6980"/>
                </a:lnTo>
                <a:lnTo>
                  <a:pt x="638206" y="6403"/>
                </a:lnTo>
                <a:lnTo>
                  <a:pt x="683792" y="5661"/>
                </a:lnTo>
                <a:lnTo>
                  <a:pt x="729378" y="5038"/>
                </a:lnTo>
                <a:lnTo>
                  <a:pt x="774964" y="4494"/>
                </a:lnTo>
                <a:lnTo>
                  <a:pt x="820550" y="3778"/>
                </a:lnTo>
                <a:lnTo>
                  <a:pt x="866137" y="3051"/>
                </a:lnTo>
                <a:lnTo>
                  <a:pt x="911723" y="2236"/>
                </a:lnTo>
                <a:lnTo>
                  <a:pt x="957309" y="943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3434324" y="173114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715" y="0"/>
                </a:moveTo>
                <a:lnTo>
                  <a:pt x="0" y="0"/>
                </a:lnTo>
                <a:lnTo>
                  <a:pt x="0" y="5391"/>
                </a:lnTo>
                <a:lnTo>
                  <a:pt x="715" y="5391"/>
                </a:lnTo>
                <a:lnTo>
                  <a:pt x="1400" y="5107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1980"/>
                </a:lnTo>
                <a:lnTo>
                  <a:pt x="2411" y="1295"/>
                </a:lnTo>
                <a:lnTo>
                  <a:pt x="1400" y="284"/>
                </a:lnTo>
                <a:lnTo>
                  <a:pt x="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3434324" y="173114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715" y="5391"/>
                </a:lnTo>
                <a:lnTo>
                  <a:pt x="1400" y="5107"/>
                </a:lnTo>
                <a:lnTo>
                  <a:pt x="1906" y="4602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2695"/>
                </a:lnTo>
                <a:lnTo>
                  <a:pt x="2695" y="1980"/>
                </a:lnTo>
                <a:lnTo>
                  <a:pt x="2411" y="1295"/>
                </a:lnTo>
                <a:lnTo>
                  <a:pt x="1906" y="789"/>
                </a:lnTo>
                <a:lnTo>
                  <a:pt x="1400" y="284"/>
                </a:lnTo>
                <a:lnTo>
                  <a:pt x="715" y="0"/>
                </a:lnTo>
                <a:lnTo>
                  <a:pt x="0" y="0"/>
                </a:lnTo>
                <a:lnTo>
                  <a:pt x="0" y="53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3477214" y="17302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3477214" y="17302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3522800" y="173003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3522800" y="173003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3568386" y="172973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3568386" y="172973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3613972" y="17293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3613972" y="17293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3659559" y="17294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3659559" y="17294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3705145" y="17290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3705145" y="17290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3750731" y="172889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3750731" y="172889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3796317" y="172848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3796317" y="172848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3841903" y="172805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3841903" y="172805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3887489" y="17276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3887489" y="17276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3933076" y="172707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3933076" y="172707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3978662" y="17266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3978662" y="17266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4024248" y="17262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4024248" y="17262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4069834" y="172571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4069834" y="172571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4115420" y="17249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4115420" y="17249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4161006" y="17243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4161006" y="17243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4206593" y="17238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4206593" y="17238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4252179" y="172308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4252179" y="172308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4297765" y="17223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4297765" y="17223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4343351" y="17215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4343351" y="17215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4388937" y="17202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4388937" y="17202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4434523" y="171931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6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2696" y="5391"/>
                </a:lnTo>
                <a:lnTo>
                  <a:pt x="26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4434523" y="171931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5391"/>
                </a:moveTo>
                <a:lnTo>
                  <a:pt x="2696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3434324" y="1145042"/>
            <a:ext cx="1003300" cy="549910"/>
          </a:xfrm>
          <a:custGeom>
            <a:avLst/>
            <a:gdLst/>
            <a:ahLst/>
            <a:cxnLst/>
            <a:rect l="l" t="t" r="r" b="b"/>
            <a:pathLst>
              <a:path w="1003300" h="549910">
                <a:moveTo>
                  <a:pt x="0" y="549582"/>
                </a:moveTo>
                <a:lnTo>
                  <a:pt x="45586" y="536703"/>
                </a:lnTo>
                <a:lnTo>
                  <a:pt x="91172" y="518787"/>
                </a:lnTo>
                <a:lnTo>
                  <a:pt x="136758" y="491670"/>
                </a:lnTo>
                <a:lnTo>
                  <a:pt x="182344" y="466249"/>
                </a:lnTo>
                <a:lnTo>
                  <a:pt x="227930" y="438473"/>
                </a:lnTo>
                <a:lnTo>
                  <a:pt x="273516" y="412608"/>
                </a:lnTo>
                <a:lnTo>
                  <a:pt x="319103" y="385987"/>
                </a:lnTo>
                <a:lnTo>
                  <a:pt x="364689" y="367139"/>
                </a:lnTo>
                <a:lnTo>
                  <a:pt x="410275" y="334278"/>
                </a:lnTo>
                <a:lnTo>
                  <a:pt x="455861" y="306483"/>
                </a:lnTo>
                <a:lnTo>
                  <a:pt x="501447" y="278460"/>
                </a:lnTo>
                <a:lnTo>
                  <a:pt x="547033" y="247862"/>
                </a:lnTo>
                <a:lnTo>
                  <a:pt x="592620" y="230315"/>
                </a:lnTo>
                <a:lnTo>
                  <a:pt x="638206" y="199706"/>
                </a:lnTo>
                <a:lnTo>
                  <a:pt x="683792" y="159664"/>
                </a:lnTo>
                <a:lnTo>
                  <a:pt x="729378" y="136617"/>
                </a:lnTo>
                <a:lnTo>
                  <a:pt x="774964" y="107997"/>
                </a:lnTo>
                <a:lnTo>
                  <a:pt x="820550" y="76432"/>
                </a:lnTo>
                <a:lnTo>
                  <a:pt x="866137" y="47624"/>
                </a:lnTo>
                <a:lnTo>
                  <a:pt x="911723" y="43886"/>
                </a:lnTo>
                <a:lnTo>
                  <a:pt x="957309" y="26205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7F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3434324" y="1691929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3477214" y="16790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3522800" y="166113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3568386" y="163401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3613972" y="160859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3659559" y="158082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3705145" y="15549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3750731" y="152833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3796317" y="150948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3841903" y="14766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3887489" y="144883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3933076" y="14208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3978662" y="139020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4024248" y="13726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4069834" y="13420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4115420" y="130201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4161006" y="127896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4206593" y="12503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4252179" y="12187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4297765" y="11899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4343351" y="11862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4388937" y="11685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4434523" y="114234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5">
                <a:moveTo>
                  <a:pt x="0" y="5391"/>
                </a:moveTo>
                <a:lnTo>
                  <a:pt x="2696" y="5391"/>
                </a:lnTo>
                <a:lnTo>
                  <a:pt x="2696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3434324" y="1225007"/>
            <a:ext cx="1003300" cy="480059"/>
          </a:xfrm>
          <a:custGeom>
            <a:avLst/>
            <a:gdLst/>
            <a:ahLst/>
            <a:cxnLst/>
            <a:rect l="l" t="t" r="r" b="b"/>
            <a:pathLst>
              <a:path w="1003300" h="480060">
                <a:moveTo>
                  <a:pt x="0" y="479457"/>
                </a:moveTo>
                <a:lnTo>
                  <a:pt x="45586" y="462853"/>
                </a:lnTo>
                <a:lnTo>
                  <a:pt x="91172" y="440987"/>
                </a:lnTo>
                <a:lnTo>
                  <a:pt x="136758" y="415926"/>
                </a:lnTo>
                <a:lnTo>
                  <a:pt x="182344" y="393314"/>
                </a:lnTo>
                <a:lnTo>
                  <a:pt x="227930" y="370619"/>
                </a:lnTo>
                <a:lnTo>
                  <a:pt x="273516" y="348897"/>
                </a:lnTo>
                <a:lnTo>
                  <a:pt x="319103" y="324587"/>
                </a:lnTo>
                <a:lnTo>
                  <a:pt x="364689" y="303034"/>
                </a:lnTo>
                <a:lnTo>
                  <a:pt x="410275" y="279017"/>
                </a:lnTo>
                <a:lnTo>
                  <a:pt x="455861" y="256344"/>
                </a:lnTo>
                <a:lnTo>
                  <a:pt x="501447" y="229280"/>
                </a:lnTo>
                <a:lnTo>
                  <a:pt x="547033" y="208166"/>
                </a:lnTo>
                <a:lnTo>
                  <a:pt x="592620" y="181693"/>
                </a:lnTo>
                <a:lnTo>
                  <a:pt x="638206" y="158410"/>
                </a:lnTo>
                <a:lnTo>
                  <a:pt x="683792" y="121436"/>
                </a:lnTo>
                <a:lnTo>
                  <a:pt x="729378" y="99488"/>
                </a:lnTo>
                <a:lnTo>
                  <a:pt x="774964" y="79628"/>
                </a:lnTo>
                <a:lnTo>
                  <a:pt x="820550" y="56823"/>
                </a:lnTo>
                <a:lnTo>
                  <a:pt x="866137" y="29361"/>
                </a:lnTo>
                <a:lnTo>
                  <a:pt x="911723" y="17969"/>
                </a:lnTo>
                <a:lnTo>
                  <a:pt x="957309" y="7536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3434324" y="1701769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898" y="0"/>
                </a:moveTo>
                <a:lnTo>
                  <a:pt x="0" y="0"/>
                </a:lnTo>
                <a:lnTo>
                  <a:pt x="0" y="5391"/>
                </a:lnTo>
                <a:lnTo>
                  <a:pt x="898" y="5391"/>
                </a:lnTo>
                <a:lnTo>
                  <a:pt x="898" y="3594"/>
                </a:lnTo>
                <a:lnTo>
                  <a:pt x="2695" y="3594"/>
                </a:lnTo>
                <a:lnTo>
                  <a:pt x="2695" y="1797"/>
                </a:lnTo>
                <a:lnTo>
                  <a:pt x="898" y="1797"/>
                </a:lnTo>
                <a:lnTo>
                  <a:pt x="8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3477214" y="16851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3477214" y="16851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3522800" y="16632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3522800" y="16632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3568386" y="163823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3568386" y="163823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3613972" y="161562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3613972" y="161562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3659559" y="15929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3659559" y="15929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3705145" y="157120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3705145" y="157120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3750731" y="15468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3750731" y="15468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3796317" y="15253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3796317" y="15253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3841903" y="15013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3841903" y="15013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3887489" y="147865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3887489" y="147865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3933076" y="14515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3933076" y="14515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3978662" y="14304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3978662" y="14304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/>
          <p:nvPr/>
        </p:nvSpPr>
        <p:spPr>
          <a:xfrm>
            <a:off x="4024248" y="14040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4024248" y="14040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4069834" y="138072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4069834" y="138072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4115420" y="13437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4115420" y="13437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4161006" y="13218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4161006" y="13218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4206593" y="13019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4206593" y="13019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4252179" y="12791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4252179" y="12791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4297765" y="12516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4297765" y="12516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4343351" y="124028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4343351" y="124028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4388937" y="12298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4388937" y="12298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4434523" y="122231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5">
                <a:moveTo>
                  <a:pt x="2696" y="0"/>
                </a:move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lnTo>
                  <a:pt x="2696" y="5391"/>
                </a:lnTo>
                <a:lnTo>
                  <a:pt x="269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3434324" y="1453067"/>
            <a:ext cx="1003300" cy="275590"/>
          </a:xfrm>
          <a:custGeom>
            <a:avLst/>
            <a:gdLst/>
            <a:ahLst/>
            <a:cxnLst/>
            <a:rect l="l" t="t" r="r" b="b"/>
            <a:pathLst>
              <a:path w="1003300" h="275589">
                <a:moveTo>
                  <a:pt x="0" y="275007"/>
                </a:moveTo>
                <a:lnTo>
                  <a:pt x="45586" y="263301"/>
                </a:lnTo>
                <a:lnTo>
                  <a:pt x="91172" y="250959"/>
                </a:lnTo>
                <a:lnTo>
                  <a:pt x="136758" y="239016"/>
                </a:lnTo>
                <a:lnTo>
                  <a:pt x="182344" y="226594"/>
                </a:lnTo>
                <a:lnTo>
                  <a:pt x="227930" y="214519"/>
                </a:lnTo>
                <a:lnTo>
                  <a:pt x="273516" y="201679"/>
                </a:lnTo>
                <a:lnTo>
                  <a:pt x="319103" y="190023"/>
                </a:lnTo>
                <a:lnTo>
                  <a:pt x="364689" y="176494"/>
                </a:lnTo>
                <a:lnTo>
                  <a:pt x="410275" y="164851"/>
                </a:lnTo>
                <a:lnTo>
                  <a:pt x="455861" y="153464"/>
                </a:lnTo>
                <a:lnTo>
                  <a:pt x="501447" y="139182"/>
                </a:lnTo>
                <a:lnTo>
                  <a:pt x="547033" y="126559"/>
                </a:lnTo>
                <a:lnTo>
                  <a:pt x="592620" y="114680"/>
                </a:lnTo>
                <a:lnTo>
                  <a:pt x="638206" y="100568"/>
                </a:lnTo>
                <a:lnTo>
                  <a:pt x="683792" y="90013"/>
                </a:lnTo>
                <a:lnTo>
                  <a:pt x="729378" y="80523"/>
                </a:lnTo>
                <a:lnTo>
                  <a:pt x="774964" y="68643"/>
                </a:lnTo>
                <a:lnTo>
                  <a:pt x="820550" y="52238"/>
                </a:lnTo>
                <a:lnTo>
                  <a:pt x="866137" y="43479"/>
                </a:lnTo>
                <a:lnTo>
                  <a:pt x="911723" y="23250"/>
                </a:lnTo>
                <a:lnTo>
                  <a:pt x="957309" y="15630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3434324" y="1725740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8" y="0"/>
                </a:moveTo>
                <a:lnTo>
                  <a:pt x="0" y="0"/>
                </a:lnTo>
                <a:lnTo>
                  <a:pt x="0" y="4669"/>
                </a:lnTo>
                <a:lnTo>
                  <a:pt x="1348" y="4669"/>
                </a:lnTo>
                <a:lnTo>
                  <a:pt x="2695" y="2334"/>
                </a:lnTo>
                <a:lnTo>
                  <a:pt x="13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3434324" y="1725740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4669"/>
                </a:moveTo>
                <a:lnTo>
                  <a:pt x="1348" y="4669"/>
                </a:lnTo>
                <a:lnTo>
                  <a:pt x="2695" y="2334"/>
                </a:lnTo>
                <a:lnTo>
                  <a:pt x="1348" y="0"/>
                </a:lnTo>
                <a:lnTo>
                  <a:pt x="0" y="0"/>
                </a:lnTo>
                <a:lnTo>
                  <a:pt x="0" y="4669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3477214" y="171403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3477214" y="171403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3522800" y="170169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3522800" y="170169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3568386" y="168974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3568386" y="168974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3613972" y="167732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3613972" y="167732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3659559" y="166525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3659559" y="166525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3705145" y="165241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3705145" y="165241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3750731" y="164075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3750731" y="164075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3796317" y="162722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3796317" y="162722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3841903" y="161558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3841903" y="161558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3887489" y="160419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3887489" y="160419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3933076" y="158991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3933076" y="158991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3978662" y="157729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3978662" y="157729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4024248" y="156541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4024248" y="156541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4069834" y="155130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4069834" y="155130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4115420" y="154074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4115420" y="154074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4161006" y="153125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4161006" y="153125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4206593" y="151937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4206593" y="151937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4252179" y="150297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4252179" y="150297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4297765" y="149421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4297765" y="149421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4343351" y="147398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4343351" y="147398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4388937" y="146636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4388937" y="146636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4434523" y="1450732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696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2696" y="4669"/>
                </a:lnTo>
                <a:lnTo>
                  <a:pt x="26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4434523" y="1450732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2696" y="4669"/>
                </a:lnTo>
                <a:lnTo>
                  <a:pt x="2696" y="0"/>
                </a:lnTo>
                <a:lnTo>
                  <a:pt x="134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3434324" y="1528434"/>
            <a:ext cx="1003300" cy="181610"/>
          </a:xfrm>
          <a:custGeom>
            <a:avLst/>
            <a:gdLst/>
            <a:ahLst/>
            <a:cxnLst/>
            <a:rect l="l" t="t" r="r" b="b"/>
            <a:pathLst>
              <a:path w="1003300" h="181610">
                <a:moveTo>
                  <a:pt x="0" y="181458"/>
                </a:moveTo>
                <a:lnTo>
                  <a:pt x="45586" y="178004"/>
                </a:lnTo>
                <a:lnTo>
                  <a:pt x="91172" y="175550"/>
                </a:lnTo>
                <a:lnTo>
                  <a:pt x="136758" y="170834"/>
                </a:lnTo>
                <a:lnTo>
                  <a:pt x="182344" y="168765"/>
                </a:lnTo>
                <a:lnTo>
                  <a:pt x="227930" y="164642"/>
                </a:lnTo>
                <a:lnTo>
                  <a:pt x="273516" y="159137"/>
                </a:lnTo>
                <a:lnTo>
                  <a:pt x="319103" y="148219"/>
                </a:lnTo>
                <a:lnTo>
                  <a:pt x="364689" y="137547"/>
                </a:lnTo>
                <a:lnTo>
                  <a:pt x="410275" y="133182"/>
                </a:lnTo>
                <a:lnTo>
                  <a:pt x="455861" y="124426"/>
                </a:lnTo>
                <a:lnTo>
                  <a:pt x="501447" y="114394"/>
                </a:lnTo>
                <a:lnTo>
                  <a:pt x="547033" y="105460"/>
                </a:lnTo>
                <a:lnTo>
                  <a:pt x="592620" y="96182"/>
                </a:lnTo>
                <a:lnTo>
                  <a:pt x="638206" y="86249"/>
                </a:lnTo>
                <a:lnTo>
                  <a:pt x="683792" y="74200"/>
                </a:lnTo>
                <a:lnTo>
                  <a:pt x="729378" y="58802"/>
                </a:lnTo>
                <a:lnTo>
                  <a:pt x="774964" y="50218"/>
                </a:lnTo>
                <a:lnTo>
                  <a:pt x="820550" y="40825"/>
                </a:lnTo>
                <a:lnTo>
                  <a:pt x="866137" y="29254"/>
                </a:lnTo>
                <a:lnTo>
                  <a:pt x="911723" y="19692"/>
                </a:lnTo>
                <a:lnTo>
                  <a:pt x="957309" y="10018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3434324" y="17098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3434324" y="170719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-449" y="2695"/>
                </a:moveTo>
                <a:lnTo>
                  <a:pt x="449" y="2695"/>
                </a:lnTo>
              </a:path>
            </a:pathLst>
          </a:custGeom>
          <a:ln w="5391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3477214" y="1706438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3479910" y="170374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3522800" y="170398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3525496" y="170128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3568386" y="1699268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3571082" y="169657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3613972" y="169719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3616668" y="169450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3659559" y="1693076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3662255" y="1690380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3705145" y="1687571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3707841" y="168487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3750731" y="1676653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3753427" y="167395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3796317" y="1665981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3799013" y="166328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3841903" y="1661616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3844599" y="1658920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3887489" y="1652860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3890185" y="165016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3933076" y="164282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3935772" y="164013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3978662" y="163389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3981358" y="163119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4024248" y="1624616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4026944" y="1621920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4069834" y="161468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4072530" y="161198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4115420" y="160263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4118116" y="159993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4161006" y="1587236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4163702" y="1584540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4206593" y="157865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4209289" y="157595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4252179" y="156925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4254875" y="156656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4297765" y="1557688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4300461" y="155499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4343351" y="1548126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4346047" y="1545430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4388937" y="153845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4391633" y="153575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4434523" y="15284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6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4437219" y="152573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-449" y="2695"/>
                </a:moveTo>
                <a:lnTo>
                  <a:pt x="449" y="2695"/>
                </a:lnTo>
              </a:path>
            </a:pathLst>
          </a:custGeom>
          <a:ln w="5391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 txBox="1"/>
          <p:nvPr/>
        </p:nvSpPr>
        <p:spPr>
          <a:xfrm>
            <a:off x="3716731" y="1058834"/>
            <a:ext cx="437515" cy="72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" spc="-55">
                <a:latin typeface="Arial Black"/>
                <a:cs typeface="Arial Black"/>
              </a:rPr>
              <a:t>Allocate, </a:t>
            </a:r>
            <a:r>
              <a:rPr dirty="0" sz="300" spc="-60">
                <a:latin typeface="Arial Black"/>
                <a:cs typeface="Arial Black"/>
              </a:rPr>
              <a:t>Free and</a:t>
            </a:r>
            <a:r>
              <a:rPr dirty="0" sz="300" spc="-50">
                <a:latin typeface="Arial Black"/>
                <a:cs typeface="Arial Black"/>
              </a:rPr>
              <a:t> </a:t>
            </a:r>
            <a:r>
              <a:rPr dirty="0" sz="300" spc="-55">
                <a:latin typeface="Arial Black"/>
                <a:cs typeface="Arial Black"/>
              </a:rPr>
              <a:t>Allocate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797" name="object 797"/>
          <p:cNvSpPr/>
          <p:nvPr/>
        </p:nvSpPr>
        <p:spPr>
          <a:xfrm>
            <a:off x="3450499" y="1131778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5" h="241934">
                <a:moveTo>
                  <a:pt x="497429" y="0"/>
                </a:moveTo>
                <a:lnTo>
                  <a:pt x="2156" y="0"/>
                </a:lnTo>
                <a:lnTo>
                  <a:pt x="0" y="2156"/>
                </a:lnTo>
                <a:lnTo>
                  <a:pt x="0" y="239716"/>
                </a:lnTo>
                <a:lnTo>
                  <a:pt x="2156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156"/>
                </a:lnTo>
                <a:lnTo>
                  <a:pt x="497429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3450499" y="1131778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5" h="241934">
                <a:moveTo>
                  <a:pt x="6470" y="241873"/>
                </a:moveTo>
                <a:lnTo>
                  <a:pt x="493115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35402"/>
                </a:lnTo>
                <a:lnTo>
                  <a:pt x="499586" y="6470"/>
                </a:lnTo>
                <a:lnTo>
                  <a:pt x="499586" y="2156"/>
                </a:lnTo>
                <a:lnTo>
                  <a:pt x="497429" y="0"/>
                </a:lnTo>
                <a:lnTo>
                  <a:pt x="493115" y="0"/>
                </a:lnTo>
                <a:lnTo>
                  <a:pt x="6470" y="0"/>
                </a:lnTo>
                <a:lnTo>
                  <a:pt x="2156" y="0"/>
                </a:lnTo>
                <a:lnTo>
                  <a:pt x="0" y="2156"/>
                </a:lnTo>
                <a:lnTo>
                  <a:pt x="0" y="6470"/>
                </a:lnTo>
                <a:lnTo>
                  <a:pt x="0" y="235402"/>
                </a:lnTo>
                <a:lnTo>
                  <a:pt x="0" y="239716"/>
                </a:lnTo>
                <a:lnTo>
                  <a:pt x="2156" y="241873"/>
                </a:lnTo>
                <a:lnTo>
                  <a:pt x="6470" y="241873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3493096" y="11548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/>
          <p:nvPr/>
        </p:nvSpPr>
        <p:spPr>
          <a:xfrm>
            <a:off x="3493096" y="11548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1" name="object 801"/>
          <p:cNvSpPr/>
          <p:nvPr/>
        </p:nvSpPr>
        <p:spPr>
          <a:xfrm>
            <a:off x="3493096" y="12017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2" name="object 802"/>
          <p:cNvSpPr/>
          <p:nvPr/>
        </p:nvSpPr>
        <p:spPr>
          <a:xfrm>
            <a:off x="3463440" y="1251046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3493096" y="12483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3493096" y="12483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3493096" y="12956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/>
          <p:nvPr/>
        </p:nvSpPr>
        <p:spPr>
          <a:xfrm>
            <a:off x="3493096" y="12956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7" name="object 807"/>
          <p:cNvSpPr/>
          <p:nvPr/>
        </p:nvSpPr>
        <p:spPr>
          <a:xfrm>
            <a:off x="3463440" y="1343119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8" name="object 808"/>
          <p:cNvSpPr/>
          <p:nvPr/>
        </p:nvSpPr>
        <p:spPr>
          <a:xfrm>
            <a:off x="3493096" y="134311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9" name="object 809"/>
          <p:cNvSpPr/>
          <p:nvPr/>
        </p:nvSpPr>
        <p:spPr>
          <a:xfrm>
            <a:off x="3495792" y="134042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 txBox="1"/>
          <p:nvPr/>
        </p:nvSpPr>
        <p:spPr>
          <a:xfrm>
            <a:off x="3434324" y="1115603"/>
            <a:ext cx="1002030" cy="6477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170"/>
              </a:spcBef>
            </a:pPr>
            <a:r>
              <a:rPr dirty="0" u="sng" baseline="22222" sz="375" spc="7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 </a:t>
            </a:r>
            <a:r>
              <a:rPr dirty="0" u="sng" baseline="22222" sz="375" spc="7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        </a:t>
            </a:r>
            <a:r>
              <a:rPr dirty="0" u="sng" baseline="22222" sz="375" spc="-15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 </a:t>
            </a:r>
            <a:r>
              <a:rPr dirty="0" baseline="22222" sz="375">
                <a:latin typeface="Arial Narrow"/>
                <a:cs typeface="Arial Narrow"/>
              </a:rPr>
              <a:t> </a:t>
            </a:r>
            <a:r>
              <a:rPr dirty="0" baseline="22222" sz="375" spc="37">
                <a:latin typeface="Arial Narrow"/>
                <a:cs typeface="Arial Narrow"/>
              </a:rPr>
              <a:t> </a:t>
            </a:r>
            <a:r>
              <a:rPr dirty="0" sz="250" spc="-50">
                <a:latin typeface="Arial Black"/>
                <a:cs typeface="Arial Black"/>
              </a:rPr>
              <a:t>jemalloc</a:t>
            </a:r>
            <a:r>
              <a:rPr dirty="0" sz="250" spc="-40">
                <a:latin typeface="Arial Black"/>
                <a:cs typeface="Arial Black"/>
              </a:rPr>
              <a:t> </a:t>
            </a:r>
            <a:r>
              <a:rPr dirty="0" sz="250" spc="-30">
                <a:latin typeface="Arial Black"/>
                <a:cs typeface="Arial Black"/>
              </a:rPr>
              <a:t>(DRAM)</a:t>
            </a:r>
            <a:endParaRPr sz="250">
              <a:latin typeface="Arial Black"/>
              <a:cs typeface="Arial Black"/>
            </a:endParaRPr>
          </a:p>
          <a:p>
            <a:pPr marL="119380" marR="490855" indent="-90805">
              <a:lnSpc>
                <a:spcPct val="122300"/>
              </a:lnSpc>
            </a:pPr>
            <a:r>
              <a:rPr dirty="0" u="dash" sz="250" spc="35">
                <a:uFill>
                  <a:solidFill>
                    <a:srgbClr val="007F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dash" sz="250" spc="35">
                <a:uFill>
                  <a:solidFill>
                    <a:srgbClr val="007F00"/>
                  </a:solidFill>
                </a:uFill>
                <a:latin typeface="Arial Black"/>
                <a:cs typeface="Arial Black"/>
              </a:rPr>
              <a:t>     </a:t>
            </a:r>
            <a:r>
              <a:rPr dirty="0" u="dash" sz="250" spc="5">
                <a:uFill>
                  <a:solidFill>
                    <a:srgbClr val="007F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sz="250">
                <a:latin typeface="Arial Black"/>
                <a:cs typeface="Arial Black"/>
              </a:rPr>
              <a:t> </a:t>
            </a:r>
            <a:r>
              <a:rPr dirty="0" sz="250" spc="-45">
                <a:latin typeface="Arial Black"/>
                <a:cs typeface="Arial Black"/>
              </a:rPr>
              <a:t>nvm_malloc </a:t>
            </a:r>
            <a:r>
              <a:rPr dirty="0" sz="250" spc="-50">
                <a:latin typeface="Arial Black"/>
                <a:cs typeface="Arial Black"/>
              </a:rPr>
              <a:t>with CLWB  </a:t>
            </a:r>
            <a:r>
              <a:rPr dirty="0" sz="250" spc="-45">
                <a:latin typeface="Arial Black"/>
                <a:cs typeface="Arial Black"/>
              </a:rPr>
              <a:t>nvm_malloc </a:t>
            </a:r>
            <a:r>
              <a:rPr dirty="0" sz="250" spc="-50">
                <a:latin typeface="Arial Black"/>
                <a:cs typeface="Arial Black"/>
              </a:rPr>
              <a:t>no</a:t>
            </a:r>
            <a:r>
              <a:rPr dirty="0" sz="250" spc="-25">
                <a:latin typeface="Arial Black"/>
                <a:cs typeface="Arial Black"/>
              </a:rPr>
              <a:t> </a:t>
            </a:r>
            <a:r>
              <a:rPr dirty="0" sz="250" spc="-45">
                <a:latin typeface="Arial Black"/>
                <a:cs typeface="Arial Black"/>
              </a:rPr>
              <a:t>fences/flushes</a:t>
            </a:r>
            <a:endParaRPr sz="250">
              <a:latin typeface="Arial Black"/>
              <a:cs typeface="Arial Black"/>
            </a:endParaRPr>
          </a:p>
          <a:p>
            <a:pPr marL="119380" marR="692785" indent="-90805">
              <a:lnSpc>
                <a:spcPct val="118500"/>
              </a:lnSpc>
              <a:spcBef>
                <a:spcPts val="15"/>
              </a:spcBef>
            </a:pPr>
            <a:r>
              <a:rPr dirty="0" u="dash" sz="250" spc="35"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dash" sz="250" spc="35"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    </a:t>
            </a:r>
            <a:r>
              <a:rPr dirty="0" u="dash" sz="250" spc="5"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sz="250">
                <a:latin typeface="Arial Black"/>
                <a:cs typeface="Arial Black"/>
              </a:rPr>
              <a:t> </a:t>
            </a:r>
            <a:r>
              <a:rPr dirty="0" sz="250" spc="-45">
                <a:latin typeface="Arial Black"/>
                <a:cs typeface="Arial Black"/>
              </a:rPr>
              <a:t>pmcto_mall</a:t>
            </a:r>
            <a:r>
              <a:rPr dirty="0" sz="250" spc="-40">
                <a:latin typeface="Arial Black"/>
                <a:cs typeface="Arial Black"/>
              </a:rPr>
              <a:t>o</a:t>
            </a:r>
            <a:r>
              <a:rPr dirty="0" sz="250" spc="-45">
                <a:latin typeface="Arial Black"/>
                <a:cs typeface="Arial Black"/>
              </a:rPr>
              <a:t>c  </a:t>
            </a:r>
            <a:r>
              <a:rPr dirty="0" sz="250" spc="-45">
                <a:latin typeface="Arial Black"/>
                <a:cs typeface="Arial Black"/>
              </a:rPr>
              <a:t>pmobj_mall</a:t>
            </a:r>
            <a:r>
              <a:rPr dirty="0" sz="250" spc="-35">
                <a:latin typeface="Arial Black"/>
                <a:cs typeface="Arial Black"/>
              </a:rPr>
              <a:t>o</a:t>
            </a:r>
            <a:r>
              <a:rPr dirty="0" sz="250" spc="-65">
                <a:latin typeface="Arial Black"/>
                <a:cs typeface="Arial Black"/>
              </a:rPr>
              <a:t>c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811" name="object 811"/>
          <p:cNvSpPr/>
          <p:nvPr/>
        </p:nvSpPr>
        <p:spPr>
          <a:xfrm>
            <a:off x="825284" y="2215724"/>
            <a:ext cx="1103630" cy="743585"/>
          </a:xfrm>
          <a:custGeom>
            <a:avLst/>
            <a:gdLst/>
            <a:ahLst/>
            <a:cxnLst/>
            <a:rect l="l" t="t" r="r" b="b"/>
            <a:pathLst>
              <a:path w="1103630" h="743585">
                <a:moveTo>
                  <a:pt x="0" y="743185"/>
                </a:moveTo>
                <a:lnTo>
                  <a:pt x="1103544" y="743185"/>
                </a:lnTo>
                <a:lnTo>
                  <a:pt x="1103544" y="0"/>
                </a:lnTo>
                <a:lnTo>
                  <a:pt x="0" y="0"/>
                </a:lnTo>
                <a:lnTo>
                  <a:pt x="0" y="743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923458" y="2248595"/>
            <a:ext cx="1003300" cy="647700"/>
          </a:xfrm>
          <a:custGeom>
            <a:avLst/>
            <a:gdLst/>
            <a:ahLst/>
            <a:cxnLst/>
            <a:rect l="l" t="t" r="r" b="b"/>
            <a:pathLst>
              <a:path w="1003300" h="647700">
                <a:moveTo>
                  <a:pt x="0" y="647676"/>
                </a:moveTo>
                <a:lnTo>
                  <a:pt x="1002895" y="647676"/>
                </a:lnTo>
                <a:lnTo>
                  <a:pt x="1002895" y="0"/>
                </a:lnTo>
                <a:lnTo>
                  <a:pt x="0" y="0"/>
                </a:lnTo>
                <a:lnTo>
                  <a:pt x="0" y="647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991837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1105802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1219768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1333733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1447698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1561664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1675629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1789595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1903560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 txBox="1"/>
          <p:nvPr/>
        </p:nvSpPr>
        <p:spPr>
          <a:xfrm>
            <a:off x="959972" y="2880345"/>
            <a:ext cx="982980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2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5 5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0 7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 </a:t>
            </a:r>
            <a:r>
              <a:rPr dirty="0" sz="250">
                <a:latin typeface="Arial Narrow"/>
                <a:cs typeface="Arial Narrow"/>
              </a:rPr>
              <a:t>10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0 12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5 15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0 17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5 20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0</a:t>
            </a:r>
            <a:r>
              <a:rPr dirty="0" sz="250" spc="10">
                <a:latin typeface="Arial Narrow"/>
                <a:cs typeface="Arial Narrow"/>
              </a:rPr>
              <a:t> </a:t>
            </a:r>
            <a:r>
              <a:rPr dirty="0" sz="250">
                <a:latin typeface="Arial Narrow"/>
                <a:cs typeface="Arial Narrow"/>
              </a:rPr>
              <a:t>22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5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823" name="object 823"/>
          <p:cNvSpPr txBox="1"/>
          <p:nvPr/>
        </p:nvSpPr>
        <p:spPr>
          <a:xfrm>
            <a:off x="1310250" y="2912922"/>
            <a:ext cx="22923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10">
                <a:latin typeface="Tahoma"/>
                <a:cs typeface="Tahoma"/>
              </a:rPr>
              <a:t>Parallel</a:t>
            </a:r>
            <a:r>
              <a:rPr dirty="0" sz="250" spc="-30">
                <a:latin typeface="Tahoma"/>
                <a:cs typeface="Tahoma"/>
              </a:rPr>
              <a:t> </a:t>
            </a:r>
            <a:r>
              <a:rPr dirty="0" sz="250" spc="-20">
                <a:latin typeface="Tahoma"/>
                <a:cs typeface="Tahoma"/>
              </a:rPr>
              <a:t>Threads</a:t>
            </a:r>
            <a:endParaRPr sz="250">
              <a:latin typeface="Tahoma"/>
              <a:cs typeface="Tahoma"/>
            </a:endParaRPr>
          </a:p>
        </p:txBody>
      </p:sp>
      <p:sp>
        <p:nvSpPr>
          <p:cNvPr id="824" name="object 824"/>
          <p:cNvSpPr/>
          <p:nvPr/>
        </p:nvSpPr>
        <p:spPr>
          <a:xfrm>
            <a:off x="920312" y="28793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920312" y="28793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 txBox="1"/>
          <p:nvPr/>
        </p:nvSpPr>
        <p:spPr>
          <a:xfrm>
            <a:off x="889685" y="2845756"/>
            <a:ext cx="40640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>
                <a:latin typeface="Arial Narrow"/>
                <a:cs typeface="Arial Narrow"/>
              </a:rPr>
              <a:t>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827" name="object 827"/>
          <p:cNvSpPr/>
          <p:nvPr/>
        </p:nvSpPr>
        <p:spPr>
          <a:xfrm>
            <a:off x="920312" y="27856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920312" y="27856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 txBox="1"/>
          <p:nvPr/>
        </p:nvSpPr>
        <p:spPr>
          <a:xfrm>
            <a:off x="860122" y="2752106"/>
            <a:ext cx="69850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200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830" name="object 830"/>
          <p:cNvSpPr/>
          <p:nvPr/>
        </p:nvSpPr>
        <p:spPr>
          <a:xfrm>
            <a:off x="920312" y="26920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920312" y="26920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 txBox="1"/>
          <p:nvPr/>
        </p:nvSpPr>
        <p:spPr>
          <a:xfrm>
            <a:off x="860122" y="2658456"/>
            <a:ext cx="69850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400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833" name="object 833"/>
          <p:cNvSpPr/>
          <p:nvPr/>
        </p:nvSpPr>
        <p:spPr>
          <a:xfrm>
            <a:off x="920312" y="25983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920312" y="25983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 txBox="1"/>
          <p:nvPr/>
        </p:nvSpPr>
        <p:spPr>
          <a:xfrm>
            <a:off x="860122" y="2564806"/>
            <a:ext cx="69850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600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836" name="object 836"/>
          <p:cNvSpPr/>
          <p:nvPr/>
        </p:nvSpPr>
        <p:spPr>
          <a:xfrm>
            <a:off x="920312" y="25047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920312" y="25047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 txBox="1"/>
          <p:nvPr/>
        </p:nvSpPr>
        <p:spPr>
          <a:xfrm>
            <a:off x="860122" y="2471156"/>
            <a:ext cx="69850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800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839" name="object 839"/>
          <p:cNvSpPr/>
          <p:nvPr/>
        </p:nvSpPr>
        <p:spPr>
          <a:xfrm>
            <a:off x="920312" y="24110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920312" y="24110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 txBox="1"/>
          <p:nvPr/>
        </p:nvSpPr>
        <p:spPr>
          <a:xfrm>
            <a:off x="845340" y="2377506"/>
            <a:ext cx="8445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1000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842" name="object 842"/>
          <p:cNvSpPr/>
          <p:nvPr/>
        </p:nvSpPr>
        <p:spPr>
          <a:xfrm>
            <a:off x="920312" y="23174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920312" y="23174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 txBox="1"/>
          <p:nvPr/>
        </p:nvSpPr>
        <p:spPr>
          <a:xfrm>
            <a:off x="845340" y="2283856"/>
            <a:ext cx="8445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1200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845" name="object 845"/>
          <p:cNvSpPr txBox="1"/>
          <p:nvPr/>
        </p:nvSpPr>
        <p:spPr>
          <a:xfrm>
            <a:off x="798121" y="2484379"/>
            <a:ext cx="73025" cy="176530"/>
          </a:xfrm>
          <a:prstGeom prst="rect">
            <a:avLst/>
          </a:prstGeom>
        </p:spPr>
        <p:txBody>
          <a:bodyPr wrap="square" lIns="0" tIns="184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50" spc="-15">
                <a:latin typeface="Tahoma"/>
                <a:cs typeface="Tahoma"/>
              </a:rPr>
              <a:t>Time in</a:t>
            </a:r>
            <a:r>
              <a:rPr dirty="0" sz="250" spc="-30">
                <a:latin typeface="Tahoma"/>
                <a:cs typeface="Tahoma"/>
              </a:rPr>
              <a:t> </a:t>
            </a:r>
            <a:r>
              <a:rPr dirty="0" sz="250" i="1">
                <a:latin typeface="Arial"/>
                <a:cs typeface="Arial"/>
              </a:rPr>
              <a:t>ms</a:t>
            </a:r>
            <a:endParaRPr sz="250">
              <a:latin typeface="Arial"/>
              <a:cs typeface="Arial"/>
            </a:endParaRPr>
          </a:p>
        </p:txBody>
      </p:sp>
      <p:sp>
        <p:nvSpPr>
          <p:cNvPr id="846" name="object 846"/>
          <p:cNvSpPr/>
          <p:nvPr/>
        </p:nvSpPr>
        <p:spPr>
          <a:xfrm>
            <a:off x="923458" y="2862149"/>
            <a:ext cx="1003300" cy="5080"/>
          </a:xfrm>
          <a:custGeom>
            <a:avLst/>
            <a:gdLst/>
            <a:ahLst/>
            <a:cxnLst/>
            <a:rect l="l" t="t" r="r" b="b"/>
            <a:pathLst>
              <a:path w="1003300" h="5080">
                <a:moveTo>
                  <a:pt x="0" y="4583"/>
                </a:moveTo>
                <a:lnTo>
                  <a:pt x="45586" y="3953"/>
                </a:lnTo>
                <a:lnTo>
                  <a:pt x="91172" y="4277"/>
                </a:lnTo>
                <a:lnTo>
                  <a:pt x="136758" y="4682"/>
                </a:lnTo>
                <a:lnTo>
                  <a:pt x="182344" y="4035"/>
                </a:lnTo>
                <a:lnTo>
                  <a:pt x="227930" y="3990"/>
                </a:lnTo>
                <a:lnTo>
                  <a:pt x="273516" y="3700"/>
                </a:lnTo>
                <a:lnTo>
                  <a:pt x="319103" y="3449"/>
                </a:lnTo>
                <a:lnTo>
                  <a:pt x="364689" y="3206"/>
                </a:lnTo>
                <a:lnTo>
                  <a:pt x="410275" y="3412"/>
                </a:lnTo>
                <a:lnTo>
                  <a:pt x="455861" y="3578"/>
                </a:lnTo>
                <a:lnTo>
                  <a:pt x="501447" y="3440"/>
                </a:lnTo>
                <a:lnTo>
                  <a:pt x="547033" y="3452"/>
                </a:lnTo>
                <a:lnTo>
                  <a:pt x="592620" y="2575"/>
                </a:lnTo>
                <a:lnTo>
                  <a:pt x="638206" y="2615"/>
                </a:lnTo>
                <a:lnTo>
                  <a:pt x="683792" y="2696"/>
                </a:lnTo>
                <a:lnTo>
                  <a:pt x="729378" y="2374"/>
                </a:lnTo>
                <a:lnTo>
                  <a:pt x="774964" y="1731"/>
                </a:lnTo>
                <a:lnTo>
                  <a:pt x="820550" y="1704"/>
                </a:lnTo>
                <a:lnTo>
                  <a:pt x="866137" y="934"/>
                </a:lnTo>
                <a:lnTo>
                  <a:pt x="911723" y="1165"/>
                </a:lnTo>
                <a:lnTo>
                  <a:pt x="957309" y="808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923458" y="2864037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714" y="0"/>
                </a:moveTo>
                <a:lnTo>
                  <a:pt x="0" y="0"/>
                </a:lnTo>
                <a:lnTo>
                  <a:pt x="0" y="5391"/>
                </a:lnTo>
                <a:lnTo>
                  <a:pt x="714" y="5391"/>
                </a:lnTo>
                <a:lnTo>
                  <a:pt x="1400" y="5107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1980"/>
                </a:lnTo>
                <a:lnTo>
                  <a:pt x="2411" y="1295"/>
                </a:lnTo>
                <a:lnTo>
                  <a:pt x="1400" y="284"/>
                </a:lnTo>
                <a:lnTo>
                  <a:pt x="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923458" y="2864037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714" y="5391"/>
                </a:lnTo>
                <a:lnTo>
                  <a:pt x="1400" y="5107"/>
                </a:lnTo>
                <a:lnTo>
                  <a:pt x="1906" y="4602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2695"/>
                </a:lnTo>
                <a:lnTo>
                  <a:pt x="2695" y="1980"/>
                </a:lnTo>
                <a:lnTo>
                  <a:pt x="2411" y="1295"/>
                </a:lnTo>
                <a:lnTo>
                  <a:pt x="1906" y="789"/>
                </a:lnTo>
                <a:lnTo>
                  <a:pt x="1400" y="284"/>
                </a:lnTo>
                <a:lnTo>
                  <a:pt x="714" y="0"/>
                </a:lnTo>
                <a:lnTo>
                  <a:pt x="0" y="0"/>
                </a:lnTo>
                <a:lnTo>
                  <a:pt x="0" y="53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966348" y="28634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966348" y="28634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1011934" y="28637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1011934" y="28637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1057520" y="286413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1057520" y="286413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1103106" y="286348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1103106" y="286348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1148692" y="28634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1148692" y="28634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1194279" y="286315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1194279" y="286315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1239865" y="28629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1239865" y="28629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1285451" y="28626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1285451" y="28626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1331037" y="28628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1331037" y="28628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1376623" y="286303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1376623" y="286303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1422209" y="286289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1422209" y="286289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1467796" y="286290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1467796" y="286290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1513382" y="28620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1513382" y="28620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1558968" y="286206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1558968" y="286206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1604554" y="28621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1604554" y="28621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1650140" y="28618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/>
          <p:nvPr/>
        </p:nvSpPr>
        <p:spPr>
          <a:xfrm>
            <a:off x="1650140" y="28618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1" name="object 881"/>
          <p:cNvSpPr/>
          <p:nvPr/>
        </p:nvSpPr>
        <p:spPr>
          <a:xfrm>
            <a:off x="1695726" y="286118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2" name="object 882"/>
          <p:cNvSpPr/>
          <p:nvPr/>
        </p:nvSpPr>
        <p:spPr>
          <a:xfrm>
            <a:off x="1695726" y="286118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1741313" y="28611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1741313" y="28611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1786899" y="28603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/>
          <p:nvPr/>
        </p:nvSpPr>
        <p:spPr>
          <a:xfrm>
            <a:off x="1786899" y="28603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7" name="object 887"/>
          <p:cNvSpPr/>
          <p:nvPr/>
        </p:nvSpPr>
        <p:spPr>
          <a:xfrm>
            <a:off x="1832485" y="28606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8" name="object 888"/>
          <p:cNvSpPr/>
          <p:nvPr/>
        </p:nvSpPr>
        <p:spPr>
          <a:xfrm>
            <a:off x="1832485" y="28606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9" name="object 889"/>
          <p:cNvSpPr/>
          <p:nvPr/>
        </p:nvSpPr>
        <p:spPr>
          <a:xfrm>
            <a:off x="1878071" y="28602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1878071" y="28602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1923657" y="285945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1923657" y="285945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923458" y="2284750"/>
            <a:ext cx="1003300" cy="530225"/>
          </a:xfrm>
          <a:custGeom>
            <a:avLst/>
            <a:gdLst/>
            <a:ahLst/>
            <a:cxnLst/>
            <a:rect l="l" t="t" r="r" b="b"/>
            <a:pathLst>
              <a:path w="1003300" h="530225">
                <a:moveTo>
                  <a:pt x="0" y="529752"/>
                </a:moveTo>
                <a:lnTo>
                  <a:pt x="45586" y="519145"/>
                </a:lnTo>
                <a:lnTo>
                  <a:pt x="91172" y="515426"/>
                </a:lnTo>
                <a:lnTo>
                  <a:pt x="136758" y="513633"/>
                </a:lnTo>
                <a:lnTo>
                  <a:pt x="182344" y="508578"/>
                </a:lnTo>
                <a:lnTo>
                  <a:pt x="227930" y="503609"/>
                </a:lnTo>
                <a:lnTo>
                  <a:pt x="273516" y="489723"/>
                </a:lnTo>
                <a:lnTo>
                  <a:pt x="319103" y="474475"/>
                </a:lnTo>
                <a:lnTo>
                  <a:pt x="364689" y="451444"/>
                </a:lnTo>
                <a:lnTo>
                  <a:pt x="410275" y="384324"/>
                </a:lnTo>
                <a:lnTo>
                  <a:pt x="455861" y="320112"/>
                </a:lnTo>
                <a:lnTo>
                  <a:pt x="501447" y="294039"/>
                </a:lnTo>
                <a:lnTo>
                  <a:pt x="547033" y="266882"/>
                </a:lnTo>
                <a:lnTo>
                  <a:pt x="592620" y="236811"/>
                </a:lnTo>
                <a:lnTo>
                  <a:pt x="638206" y="209781"/>
                </a:lnTo>
                <a:lnTo>
                  <a:pt x="683792" y="180821"/>
                </a:lnTo>
                <a:lnTo>
                  <a:pt x="729378" y="148806"/>
                </a:lnTo>
                <a:lnTo>
                  <a:pt x="774964" y="124181"/>
                </a:lnTo>
                <a:lnTo>
                  <a:pt x="820550" y="94479"/>
                </a:lnTo>
                <a:lnTo>
                  <a:pt x="866137" y="68524"/>
                </a:lnTo>
                <a:lnTo>
                  <a:pt x="911723" y="41004"/>
                </a:lnTo>
                <a:lnTo>
                  <a:pt x="957309" y="34191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7F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923458" y="281180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966348" y="28011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/>
          <p:nvPr/>
        </p:nvSpPr>
        <p:spPr>
          <a:xfrm>
            <a:off x="1011934" y="279748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7" name="object 897"/>
          <p:cNvSpPr/>
          <p:nvPr/>
        </p:nvSpPr>
        <p:spPr>
          <a:xfrm>
            <a:off x="1057520" y="279568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8" name="object 898"/>
          <p:cNvSpPr/>
          <p:nvPr/>
        </p:nvSpPr>
        <p:spPr>
          <a:xfrm>
            <a:off x="1103106" y="27906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/>
          <p:nvPr/>
        </p:nvSpPr>
        <p:spPr>
          <a:xfrm>
            <a:off x="1148692" y="27856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1194279" y="27717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1239865" y="27565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1285451" y="273349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1331037" y="26663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1376623" y="260216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1422209" y="257609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1467796" y="254893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/>
          <p:nvPr/>
        </p:nvSpPr>
        <p:spPr>
          <a:xfrm>
            <a:off x="1513382" y="25188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1558968" y="249183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1604554" y="246287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1650140" y="24308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1695726" y="24062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1741313" y="23765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1786899" y="23505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1832485" y="23230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1878071" y="23162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1923657" y="2282054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923458" y="2278035"/>
            <a:ext cx="1003300" cy="570230"/>
          </a:xfrm>
          <a:custGeom>
            <a:avLst/>
            <a:gdLst/>
            <a:ahLst/>
            <a:cxnLst/>
            <a:rect l="l" t="t" r="r" b="b"/>
            <a:pathLst>
              <a:path w="1003300" h="570230">
                <a:moveTo>
                  <a:pt x="0" y="570092"/>
                </a:moveTo>
                <a:lnTo>
                  <a:pt x="45586" y="559479"/>
                </a:lnTo>
                <a:lnTo>
                  <a:pt x="91172" y="550775"/>
                </a:lnTo>
                <a:lnTo>
                  <a:pt x="136758" y="542589"/>
                </a:lnTo>
                <a:lnTo>
                  <a:pt x="182344" y="528802"/>
                </a:lnTo>
                <a:lnTo>
                  <a:pt x="227930" y="511808"/>
                </a:lnTo>
                <a:lnTo>
                  <a:pt x="273516" y="489365"/>
                </a:lnTo>
                <a:lnTo>
                  <a:pt x="319103" y="420517"/>
                </a:lnTo>
                <a:lnTo>
                  <a:pt x="364689" y="378079"/>
                </a:lnTo>
                <a:lnTo>
                  <a:pt x="410275" y="350672"/>
                </a:lnTo>
                <a:lnTo>
                  <a:pt x="455861" y="323089"/>
                </a:lnTo>
                <a:lnTo>
                  <a:pt x="501447" y="295574"/>
                </a:lnTo>
                <a:lnTo>
                  <a:pt x="547033" y="263871"/>
                </a:lnTo>
                <a:lnTo>
                  <a:pt x="592620" y="238090"/>
                </a:lnTo>
                <a:lnTo>
                  <a:pt x="638206" y="210185"/>
                </a:lnTo>
                <a:lnTo>
                  <a:pt x="683792" y="180963"/>
                </a:lnTo>
                <a:lnTo>
                  <a:pt x="729378" y="152645"/>
                </a:lnTo>
                <a:lnTo>
                  <a:pt x="774964" y="130027"/>
                </a:lnTo>
                <a:lnTo>
                  <a:pt x="820550" y="104564"/>
                </a:lnTo>
                <a:lnTo>
                  <a:pt x="866137" y="78231"/>
                </a:lnTo>
                <a:lnTo>
                  <a:pt x="911723" y="65215"/>
                </a:lnTo>
                <a:lnTo>
                  <a:pt x="957309" y="29031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923458" y="284543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898" y="0"/>
                </a:moveTo>
                <a:lnTo>
                  <a:pt x="0" y="0"/>
                </a:lnTo>
                <a:lnTo>
                  <a:pt x="0" y="5391"/>
                </a:lnTo>
                <a:lnTo>
                  <a:pt x="898" y="5391"/>
                </a:lnTo>
                <a:lnTo>
                  <a:pt x="898" y="3594"/>
                </a:lnTo>
                <a:lnTo>
                  <a:pt x="2695" y="3594"/>
                </a:lnTo>
                <a:lnTo>
                  <a:pt x="2695" y="1797"/>
                </a:lnTo>
                <a:lnTo>
                  <a:pt x="898" y="1797"/>
                </a:lnTo>
                <a:lnTo>
                  <a:pt x="8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923458" y="284543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898" y="5391"/>
                </a:lnTo>
                <a:lnTo>
                  <a:pt x="898" y="3594"/>
                </a:lnTo>
                <a:lnTo>
                  <a:pt x="2695" y="3594"/>
                </a:lnTo>
                <a:lnTo>
                  <a:pt x="2695" y="1797"/>
                </a:lnTo>
                <a:lnTo>
                  <a:pt x="898" y="1797"/>
                </a:lnTo>
                <a:lnTo>
                  <a:pt x="898" y="0"/>
                </a:lnTo>
                <a:lnTo>
                  <a:pt x="0" y="0"/>
                </a:lnTo>
                <a:lnTo>
                  <a:pt x="0" y="539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966348" y="28348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966348" y="28348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1011934" y="282611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1011934" y="282611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1057520" y="28179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/>
          <p:nvPr/>
        </p:nvSpPr>
        <p:spPr>
          <a:xfrm>
            <a:off x="1057520" y="28179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6" name="object 926"/>
          <p:cNvSpPr/>
          <p:nvPr/>
        </p:nvSpPr>
        <p:spPr>
          <a:xfrm>
            <a:off x="1103106" y="28041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/>
          <p:nvPr/>
        </p:nvSpPr>
        <p:spPr>
          <a:xfrm>
            <a:off x="1103106" y="28041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8" name="object 928"/>
          <p:cNvSpPr/>
          <p:nvPr/>
        </p:nvSpPr>
        <p:spPr>
          <a:xfrm>
            <a:off x="1148692" y="27871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9" name="object 929"/>
          <p:cNvSpPr/>
          <p:nvPr/>
        </p:nvSpPr>
        <p:spPr>
          <a:xfrm>
            <a:off x="1148692" y="27871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0" name="object 930"/>
          <p:cNvSpPr/>
          <p:nvPr/>
        </p:nvSpPr>
        <p:spPr>
          <a:xfrm>
            <a:off x="1194279" y="2764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1" name="object 931"/>
          <p:cNvSpPr/>
          <p:nvPr/>
        </p:nvSpPr>
        <p:spPr>
          <a:xfrm>
            <a:off x="1194279" y="2764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2" name="object 932"/>
          <p:cNvSpPr/>
          <p:nvPr/>
        </p:nvSpPr>
        <p:spPr>
          <a:xfrm>
            <a:off x="1239865" y="269585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3" name="object 933"/>
          <p:cNvSpPr/>
          <p:nvPr/>
        </p:nvSpPr>
        <p:spPr>
          <a:xfrm>
            <a:off x="1239865" y="269585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4" name="object 934"/>
          <p:cNvSpPr/>
          <p:nvPr/>
        </p:nvSpPr>
        <p:spPr>
          <a:xfrm>
            <a:off x="1285451" y="26534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5" name="object 935"/>
          <p:cNvSpPr/>
          <p:nvPr/>
        </p:nvSpPr>
        <p:spPr>
          <a:xfrm>
            <a:off x="1285451" y="26534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1331037" y="262601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/>
          <p:nvPr/>
        </p:nvSpPr>
        <p:spPr>
          <a:xfrm>
            <a:off x="1331037" y="262601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8" name="object 938"/>
          <p:cNvSpPr/>
          <p:nvPr/>
        </p:nvSpPr>
        <p:spPr>
          <a:xfrm>
            <a:off x="1376623" y="25984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1376623" y="25984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/>
          <p:nvPr/>
        </p:nvSpPr>
        <p:spPr>
          <a:xfrm>
            <a:off x="1422209" y="257091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1" name="object 941"/>
          <p:cNvSpPr/>
          <p:nvPr/>
        </p:nvSpPr>
        <p:spPr>
          <a:xfrm>
            <a:off x="1422209" y="257091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2" name="object 942"/>
          <p:cNvSpPr/>
          <p:nvPr/>
        </p:nvSpPr>
        <p:spPr>
          <a:xfrm>
            <a:off x="1467796" y="25392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3" name="object 943"/>
          <p:cNvSpPr/>
          <p:nvPr/>
        </p:nvSpPr>
        <p:spPr>
          <a:xfrm>
            <a:off x="1467796" y="25392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4" name="object 944"/>
          <p:cNvSpPr/>
          <p:nvPr/>
        </p:nvSpPr>
        <p:spPr>
          <a:xfrm>
            <a:off x="1513382" y="25134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5" name="object 945"/>
          <p:cNvSpPr/>
          <p:nvPr/>
        </p:nvSpPr>
        <p:spPr>
          <a:xfrm>
            <a:off x="1513382" y="25134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6" name="object 946"/>
          <p:cNvSpPr/>
          <p:nvPr/>
        </p:nvSpPr>
        <p:spPr>
          <a:xfrm>
            <a:off x="1558968" y="24855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7" name="object 947"/>
          <p:cNvSpPr/>
          <p:nvPr/>
        </p:nvSpPr>
        <p:spPr>
          <a:xfrm>
            <a:off x="1558968" y="24855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8" name="object 948"/>
          <p:cNvSpPr/>
          <p:nvPr/>
        </p:nvSpPr>
        <p:spPr>
          <a:xfrm>
            <a:off x="1604554" y="245630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9" name="object 949"/>
          <p:cNvSpPr/>
          <p:nvPr/>
        </p:nvSpPr>
        <p:spPr>
          <a:xfrm>
            <a:off x="1604554" y="245630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0" name="object 950"/>
          <p:cNvSpPr/>
          <p:nvPr/>
        </p:nvSpPr>
        <p:spPr>
          <a:xfrm>
            <a:off x="1650140" y="242798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1" name="object 951"/>
          <p:cNvSpPr/>
          <p:nvPr/>
        </p:nvSpPr>
        <p:spPr>
          <a:xfrm>
            <a:off x="1650140" y="242798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2" name="object 952"/>
          <p:cNvSpPr/>
          <p:nvPr/>
        </p:nvSpPr>
        <p:spPr>
          <a:xfrm>
            <a:off x="1695726" y="24053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3" name="object 953"/>
          <p:cNvSpPr/>
          <p:nvPr/>
        </p:nvSpPr>
        <p:spPr>
          <a:xfrm>
            <a:off x="1695726" y="24053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4" name="object 954"/>
          <p:cNvSpPr/>
          <p:nvPr/>
        </p:nvSpPr>
        <p:spPr>
          <a:xfrm>
            <a:off x="1741313" y="23799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5" name="object 955"/>
          <p:cNvSpPr/>
          <p:nvPr/>
        </p:nvSpPr>
        <p:spPr>
          <a:xfrm>
            <a:off x="1741313" y="23799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6" name="object 956"/>
          <p:cNvSpPr/>
          <p:nvPr/>
        </p:nvSpPr>
        <p:spPr>
          <a:xfrm>
            <a:off x="1786899" y="23535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7" name="object 957"/>
          <p:cNvSpPr/>
          <p:nvPr/>
        </p:nvSpPr>
        <p:spPr>
          <a:xfrm>
            <a:off x="1786899" y="23535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8" name="object 958"/>
          <p:cNvSpPr/>
          <p:nvPr/>
        </p:nvSpPr>
        <p:spPr>
          <a:xfrm>
            <a:off x="1832485" y="234055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9" name="object 959"/>
          <p:cNvSpPr/>
          <p:nvPr/>
        </p:nvSpPr>
        <p:spPr>
          <a:xfrm>
            <a:off x="1832485" y="234055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0" name="object 960"/>
          <p:cNvSpPr/>
          <p:nvPr/>
        </p:nvSpPr>
        <p:spPr>
          <a:xfrm>
            <a:off x="1878071" y="23043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1" name="object 961"/>
          <p:cNvSpPr/>
          <p:nvPr/>
        </p:nvSpPr>
        <p:spPr>
          <a:xfrm>
            <a:off x="1878071" y="23043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2" name="object 962"/>
          <p:cNvSpPr/>
          <p:nvPr/>
        </p:nvSpPr>
        <p:spPr>
          <a:xfrm>
            <a:off x="1923657" y="2275339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3" name="object 963"/>
          <p:cNvSpPr/>
          <p:nvPr/>
        </p:nvSpPr>
        <p:spPr>
          <a:xfrm>
            <a:off x="1923657" y="2275339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1797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4" name="object 964"/>
          <p:cNvSpPr/>
          <p:nvPr/>
        </p:nvSpPr>
        <p:spPr>
          <a:xfrm>
            <a:off x="923458" y="2753854"/>
            <a:ext cx="1003300" cy="103505"/>
          </a:xfrm>
          <a:custGeom>
            <a:avLst/>
            <a:gdLst/>
            <a:ahLst/>
            <a:cxnLst/>
            <a:rect l="l" t="t" r="r" b="b"/>
            <a:pathLst>
              <a:path w="1003300" h="103505">
                <a:moveTo>
                  <a:pt x="0" y="103247"/>
                </a:moveTo>
                <a:lnTo>
                  <a:pt x="45586" y="99550"/>
                </a:lnTo>
                <a:lnTo>
                  <a:pt x="91172" y="96568"/>
                </a:lnTo>
                <a:lnTo>
                  <a:pt x="136758" y="94356"/>
                </a:lnTo>
                <a:lnTo>
                  <a:pt x="182344" y="92348"/>
                </a:lnTo>
                <a:lnTo>
                  <a:pt x="227930" y="89053"/>
                </a:lnTo>
                <a:lnTo>
                  <a:pt x="273516" y="85680"/>
                </a:lnTo>
                <a:lnTo>
                  <a:pt x="319103" y="82210"/>
                </a:lnTo>
                <a:lnTo>
                  <a:pt x="364689" y="77501"/>
                </a:lnTo>
                <a:lnTo>
                  <a:pt x="410275" y="71365"/>
                </a:lnTo>
                <a:lnTo>
                  <a:pt x="455861" y="67699"/>
                </a:lnTo>
                <a:lnTo>
                  <a:pt x="501447" y="63287"/>
                </a:lnTo>
                <a:lnTo>
                  <a:pt x="547033" y="56581"/>
                </a:lnTo>
                <a:lnTo>
                  <a:pt x="592620" y="53283"/>
                </a:lnTo>
                <a:lnTo>
                  <a:pt x="638206" y="46614"/>
                </a:lnTo>
                <a:lnTo>
                  <a:pt x="683792" y="42577"/>
                </a:lnTo>
                <a:lnTo>
                  <a:pt x="729378" y="37248"/>
                </a:lnTo>
                <a:lnTo>
                  <a:pt x="774964" y="28968"/>
                </a:lnTo>
                <a:lnTo>
                  <a:pt x="820550" y="25178"/>
                </a:lnTo>
                <a:lnTo>
                  <a:pt x="866137" y="17279"/>
                </a:lnTo>
                <a:lnTo>
                  <a:pt x="911723" y="8215"/>
                </a:lnTo>
                <a:lnTo>
                  <a:pt x="957309" y="7973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65" name="object 965"/>
          <p:cNvSpPr/>
          <p:nvPr/>
        </p:nvSpPr>
        <p:spPr>
          <a:xfrm>
            <a:off x="923458" y="2854767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0"/>
                </a:lnTo>
                <a:lnTo>
                  <a:pt x="0" y="4669"/>
                </a:ln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6" name="object 966"/>
          <p:cNvSpPr/>
          <p:nvPr/>
        </p:nvSpPr>
        <p:spPr>
          <a:xfrm>
            <a:off x="923458" y="2854767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4669"/>
                </a:move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lnTo>
                  <a:pt x="0" y="0"/>
                </a:lnTo>
                <a:lnTo>
                  <a:pt x="0" y="4669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7" name="object 967"/>
          <p:cNvSpPr/>
          <p:nvPr/>
        </p:nvSpPr>
        <p:spPr>
          <a:xfrm>
            <a:off x="966348" y="285107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8" name="object 968"/>
          <p:cNvSpPr/>
          <p:nvPr/>
        </p:nvSpPr>
        <p:spPr>
          <a:xfrm>
            <a:off x="966348" y="285107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9" name="object 969"/>
          <p:cNvSpPr/>
          <p:nvPr/>
        </p:nvSpPr>
        <p:spPr>
          <a:xfrm>
            <a:off x="1011934" y="284808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0" name="object 970"/>
          <p:cNvSpPr/>
          <p:nvPr/>
        </p:nvSpPr>
        <p:spPr>
          <a:xfrm>
            <a:off x="1011934" y="284808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1" name="object 971"/>
          <p:cNvSpPr/>
          <p:nvPr/>
        </p:nvSpPr>
        <p:spPr>
          <a:xfrm>
            <a:off x="1057520" y="284587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2" name="object 972"/>
          <p:cNvSpPr/>
          <p:nvPr/>
        </p:nvSpPr>
        <p:spPr>
          <a:xfrm>
            <a:off x="1057520" y="284587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3" name="object 973"/>
          <p:cNvSpPr/>
          <p:nvPr/>
        </p:nvSpPr>
        <p:spPr>
          <a:xfrm>
            <a:off x="1103106" y="284386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4" name="object 974"/>
          <p:cNvSpPr/>
          <p:nvPr/>
        </p:nvSpPr>
        <p:spPr>
          <a:xfrm>
            <a:off x="1103106" y="284386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5" name="object 975"/>
          <p:cNvSpPr/>
          <p:nvPr/>
        </p:nvSpPr>
        <p:spPr>
          <a:xfrm>
            <a:off x="1148692" y="284057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6" name="object 976"/>
          <p:cNvSpPr/>
          <p:nvPr/>
        </p:nvSpPr>
        <p:spPr>
          <a:xfrm>
            <a:off x="1148692" y="284057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7" name="object 977"/>
          <p:cNvSpPr/>
          <p:nvPr/>
        </p:nvSpPr>
        <p:spPr>
          <a:xfrm>
            <a:off x="1194279" y="283720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8" name="object 978"/>
          <p:cNvSpPr/>
          <p:nvPr/>
        </p:nvSpPr>
        <p:spPr>
          <a:xfrm>
            <a:off x="1194279" y="283720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9" name="object 979"/>
          <p:cNvSpPr/>
          <p:nvPr/>
        </p:nvSpPr>
        <p:spPr>
          <a:xfrm>
            <a:off x="1239865" y="283373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0" name="object 980"/>
          <p:cNvSpPr/>
          <p:nvPr/>
        </p:nvSpPr>
        <p:spPr>
          <a:xfrm>
            <a:off x="1239865" y="283373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1" name="object 981"/>
          <p:cNvSpPr/>
          <p:nvPr/>
        </p:nvSpPr>
        <p:spPr>
          <a:xfrm>
            <a:off x="1285451" y="282902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2" name="object 982"/>
          <p:cNvSpPr/>
          <p:nvPr/>
        </p:nvSpPr>
        <p:spPr>
          <a:xfrm>
            <a:off x="1285451" y="282902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3" name="object 983"/>
          <p:cNvSpPr/>
          <p:nvPr/>
        </p:nvSpPr>
        <p:spPr>
          <a:xfrm>
            <a:off x="1331037" y="282288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4" name="object 984"/>
          <p:cNvSpPr/>
          <p:nvPr/>
        </p:nvSpPr>
        <p:spPr>
          <a:xfrm>
            <a:off x="1331037" y="282288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5" name="object 985"/>
          <p:cNvSpPr/>
          <p:nvPr/>
        </p:nvSpPr>
        <p:spPr>
          <a:xfrm>
            <a:off x="1376623" y="28192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6" name="object 986"/>
          <p:cNvSpPr/>
          <p:nvPr/>
        </p:nvSpPr>
        <p:spPr>
          <a:xfrm>
            <a:off x="1376623" y="28192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7" name="object 987"/>
          <p:cNvSpPr/>
          <p:nvPr/>
        </p:nvSpPr>
        <p:spPr>
          <a:xfrm>
            <a:off x="1422209" y="281480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8" name="object 988"/>
          <p:cNvSpPr/>
          <p:nvPr/>
        </p:nvSpPr>
        <p:spPr>
          <a:xfrm>
            <a:off x="1422209" y="281480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9" name="object 989"/>
          <p:cNvSpPr/>
          <p:nvPr/>
        </p:nvSpPr>
        <p:spPr>
          <a:xfrm>
            <a:off x="1467796" y="280810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0" name="object 990"/>
          <p:cNvSpPr/>
          <p:nvPr/>
        </p:nvSpPr>
        <p:spPr>
          <a:xfrm>
            <a:off x="1467796" y="280810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1" name="object 991"/>
          <p:cNvSpPr/>
          <p:nvPr/>
        </p:nvSpPr>
        <p:spPr>
          <a:xfrm>
            <a:off x="1513382" y="280480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2" name="object 992"/>
          <p:cNvSpPr/>
          <p:nvPr/>
        </p:nvSpPr>
        <p:spPr>
          <a:xfrm>
            <a:off x="1513382" y="280480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3" name="object 993"/>
          <p:cNvSpPr/>
          <p:nvPr/>
        </p:nvSpPr>
        <p:spPr>
          <a:xfrm>
            <a:off x="1558968" y="279813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4" name="object 994"/>
          <p:cNvSpPr/>
          <p:nvPr/>
        </p:nvSpPr>
        <p:spPr>
          <a:xfrm>
            <a:off x="1558968" y="279813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5" name="object 995"/>
          <p:cNvSpPr/>
          <p:nvPr/>
        </p:nvSpPr>
        <p:spPr>
          <a:xfrm>
            <a:off x="1604554" y="279409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6" name="object 996"/>
          <p:cNvSpPr/>
          <p:nvPr/>
        </p:nvSpPr>
        <p:spPr>
          <a:xfrm>
            <a:off x="1604554" y="279409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7" name="object 997"/>
          <p:cNvSpPr/>
          <p:nvPr/>
        </p:nvSpPr>
        <p:spPr>
          <a:xfrm>
            <a:off x="1650140" y="278876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8" name="object 998"/>
          <p:cNvSpPr/>
          <p:nvPr/>
        </p:nvSpPr>
        <p:spPr>
          <a:xfrm>
            <a:off x="1650140" y="278876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9" name="object 999"/>
          <p:cNvSpPr/>
          <p:nvPr/>
        </p:nvSpPr>
        <p:spPr>
          <a:xfrm>
            <a:off x="1695726" y="278048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0" name="object 1000"/>
          <p:cNvSpPr/>
          <p:nvPr/>
        </p:nvSpPr>
        <p:spPr>
          <a:xfrm>
            <a:off x="1695726" y="278048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1" name="object 1001"/>
          <p:cNvSpPr/>
          <p:nvPr/>
        </p:nvSpPr>
        <p:spPr>
          <a:xfrm>
            <a:off x="1741313" y="277669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2" name="object 1002"/>
          <p:cNvSpPr/>
          <p:nvPr/>
        </p:nvSpPr>
        <p:spPr>
          <a:xfrm>
            <a:off x="1741313" y="277669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3" name="object 1003"/>
          <p:cNvSpPr/>
          <p:nvPr/>
        </p:nvSpPr>
        <p:spPr>
          <a:xfrm>
            <a:off x="1786899" y="276879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4" name="object 1004"/>
          <p:cNvSpPr/>
          <p:nvPr/>
        </p:nvSpPr>
        <p:spPr>
          <a:xfrm>
            <a:off x="1786899" y="276879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5" name="object 1005"/>
          <p:cNvSpPr/>
          <p:nvPr/>
        </p:nvSpPr>
        <p:spPr>
          <a:xfrm>
            <a:off x="1832485" y="275973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6" name="object 1006"/>
          <p:cNvSpPr/>
          <p:nvPr/>
        </p:nvSpPr>
        <p:spPr>
          <a:xfrm>
            <a:off x="1832485" y="275973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7" name="object 1007"/>
          <p:cNvSpPr/>
          <p:nvPr/>
        </p:nvSpPr>
        <p:spPr>
          <a:xfrm>
            <a:off x="1878071" y="275949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8" name="object 1008"/>
          <p:cNvSpPr/>
          <p:nvPr/>
        </p:nvSpPr>
        <p:spPr>
          <a:xfrm>
            <a:off x="1878071" y="275949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9" name="object 1009"/>
          <p:cNvSpPr/>
          <p:nvPr/>
        </p:nvSpPr>
        <p:spPr>
          <a:xfrm>
            <a:off x="1923657" y="2751520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695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0" name="object 1010"/>
          <p:cNvSpPr/>
          <p:nvPr/>
        </p:nvSpPr>
        <p:spPr>
          <a:xfrm>
            <a:off x="1923657" y="2751520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lnTo>
                  <a:pt x="134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1" name="object 1011"/>
          <p:cNvSpPr/>
          <p:nvPr/>
        </p:nvSpPr>
        <p:spPr>
          <a:xfrm>
            <a:off x="923458" y="2510262"/>
            <a:ext cx="1003300" cy="224154"/>
          </a:xfrm>
          <a:custGeom>
            <a:avLst/>
            <a:gdLst/>
            <a:ahLst/>
            <a:cxnLst/>
            <a:rect l="l" t="t" r="r" b="b"/>
            <a:pathLst>
              <a:path w="1003300" h="224155">
                <a:moveTo>
                  <a:pt x="0" y="223724"/>
                </a:moveTo>
                <a:lnTo>
                  <a:pt x="45586" y="205568"/>
                </a:lnTo>
                <a:lnTo>
                  <a:pt x="91172" y="207890"/>
                </a:lnTo>
                <a:lnTo>
                  <a:pt x="136758" y="199974"/>
                </a:lnTo>
                <a:lnTo>
                  <a:pt x="182344" y="199578"/>
                </a:lnTo>
                <a:lnTo>
                  <a:pt x="227930" y="195119"/>
                </a:lnTo>
                <a:lnTo>
                  <a:pt x="273516" y="191728"/>
                </a:lnTo>
                <a:lnTo>
                  <a:pt x="319103" y="189111"/>
                </a:lnTo>
                <a:lnTo>
                  <a:pt x="364689" y="183814"/>
                </a:lnTo>
                <a:lnTo>
                  <a:pt x="410275" y="180538"/>
                </a:lnTo>
                <a:lnTo>
                  <a:pt x="455861" y="176222"/>
                </a:lnTo>
                <a:lnTo>
                  <a:pt x="501447" y="169754"/>
                </a:lnTo>
                <a:lnTo>
                  <a:pt x="547033" y="164129"/>
                </a:lnTo>
                <a:lnTo>
                  <a:pt x="592620" y="158186"/>
                </a:lnTo>
                <a:lnTo>
                  <a:pt x="638206" y="149770"/>
                </a:lnTo>
                <a:lnTo>
                  <a:pt x="683792" y="129254"/>
                </a:lnTo>
                <a:lnTo>
                  <a:pt x="729378" y="111898"/>
                </a:lnTo>
                <a:lnTo>
                  <a:pt x="774964" y="101469"/>
                </a:lnTo>
                <a:lnTo>
                  <a:pt x="820550" y="74273"/>
                </a:lnTo>
                <a:lnTo>
                  <a:pt x="866137" y="63624"/>
                </a:lnTo>
                <a:lnTo>
                  <a:pt x="911723" y="31957"/>
                </a:lnTo>
                <a:lnTo>
                  <a:pt x="957309" y="14869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2" name="object 1012"/>
          <p:cNvSpPr/>
          <p:nvPr/>
        </p:nvSpPr>
        <p:spPr>
          <a:xfrm>
            <a:off x="923458" y="273398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3" name="object 1013"/>
          <p:cNvSpPr/>
          <p:nvPr/>
        </p:nvSpPr>
        <p:spPr>
          <a:xfrm>
            <a:off x="923458" y="273398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4" name="object 1014"/>
          <p:cNvSpPr/>
          <p:nvPr/>
        </p:nvSpPr>
        <p:spPr>
          <a:xfrm>
            <a:off x="966348" y="2715830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5" name="object 1015"/>
          <p:cNvSpPr/>
          <p:nvPr/>
        </p:nvSpPr>
        <p:spPr>
          <a:xfrm>
            <a:off x="969044" y="271313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6" name="object 1016"/>
          <p:cNvSpPr/>
          <p:nvPr/>
        </p:nvSpPr>
        <p:spPr>
          <a:xfrm>
            <a:off x="1011934" y="2718152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7" name="object 1017"/>
          <p:cNvSpPr/>
          <p:nvPr/>
        </p:nvSpPr>
        <p:spPr>
          <a:xfrm>
            <a:off x="1014630" y="271545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8" name="object 1018"/>
          <p:cNvSpPr/>
          <p:nvPr/>
        </p:nvSpPr>
        <p:spPr>
          <a:xfrm>
            <a:off x="1057520" y="2710236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9" name="object 1019"/>
          <p:cNvSpPr/>
          <p:nvPr/>
        </p:nvSpPr>
        <p:spPr>
          <a:xfrm>
            <a:off x="1060216" y="2707540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0" name="object 1020"/>
          <p:cNvSpPr/>
          <p:nvPr/>
        </p:nvSpPr>
        <p:spPr>
          <a:xfrm>
            <a:off x="1103106" y="2709840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1" name="object 1021"/>
          <p:cNvSpPr/>
          <p:nvPr/>
        </p:nvSpPr>
        <p:spPr>
          <a:xfrm>
            <a:off x="1105802" y="270714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2" name="object 1022"/>
          <p:cNvSpPr/>
          <p:nvPr/>
        </p:nvSpPr>
        <p:spPr>
          <a:xfrm>
            <a:off x="1148692" y="2705381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3" name="object 1023"/>
          <p:cNvSpPr/>
          <p:nvPr/>
        </p:nvSpPr>
        <p:spPr>
          <a:xfrm>
            <a:off x="1151388" y="270268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4" name="object 1024"/>
          <p:cNvSpPr/>
          <p:nvPr/>
        </p:nvSpPr>
        <p:spPr>
          <a:xfrm>
            <a:off x="1194279" y="2701990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5" name="object 1025"/>
          <p:cNvSpPr/>
          <p:nvPr/>
        </p:nvSpPr>
        <p:spPr>
          <a:xfrm>
            <a:off x="1196975" y="269929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6" name="object 1026"/>
          <p:cNvSpPr/>
          <p:nvPr/>
        </p:nvSpPr>
        <p:spPr>
          <a:xfrm>
            <a:off x="1239865" y="2699373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7" name="object 1027"/>
          <p:cNvSpPr/>
          <p:nvPr/>
        </p:nvSpPr>
        <p:spPr>
          <a:xfrm>
            <a:off x="1242561" y="269667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8" name="object 1028"/>
          <p:cNvSpPr/>
          <p:nvPr/>
        </p:nvSpPr>
        <p:spPr>
          <a:xfrm>
            <a:off x="1285451" y="2694076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9" name="object 1029"/>
          <p:cNvSpPr/>
          <p:nvPr/>
        </p:nvSpPr>
        <p:spPr>
          <a:xfrm>
            <a:off x="1288147" y="2691380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0" name="object 1030"/>
          <p:cNvSpPr/>
          <p:nvPr/>
        </p:nvSpPr>
        <p:spPr>
          <a:xfrm>
            <a:off x="1331037" y="2690800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1" name="object 1031"/>
          <p:cNvSpPr/>
          <p:nvPr/>
        </p:nvSpPr>
        <p:spPr>
          <a:xfrm>
            <a:off x="1333733" y="268810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2" name="object 1032"/>
          <p:cNvSpPr/>
          <p:nvPr/>
        </p:nvSpPr>
        <p:spPr>
          <a:xfrm>
            <a:off x="1376623" y="2686484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3" name="object 1033"/>
          <p:cNvSpPr/>
          <p:nvPr/>
        </p:nvSpPr>
        <p:spPr>
          <a:xfrm>
            <a:off x="1379319" y="268378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4" name="object 1034"/>
          <p:cNvSpPr/>
          <p:nvPr/>
        </p:nvSpPr>
        <p:spPr>
          <a:xfrm>
            <a:off x="1422209" y="2680016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5" name="object 1035"/>
          <p:cNvSpPr/>
          <p:nvPr/>
        </p:nvSpPr>
        <p:spPr>
          <a:xfrm>
            <a:off x="1424905" y="2677320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6" name="object 1036"/>
          <p:cNvSpPr/>
          <p:nvPr/>
        </p:nvSpPr>
        <p:spPr>
          <a:xfrm>
            <a:off x="1467796" y="2674391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7" name="object 1037"/>
          <p:cNvSpPr/>
          <p:nvPr/>
        </p:nvSpPr>
        <p:spPr>
          <a:xfrm>
            <a:off x="1470492" y="267169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8" name="object 1038"/>
          <p:cNvSpPr/>
          <p:nvPr/>
        </p:nvSpPr>
        <p:spPr>
          <a:xfrm>
            <a:off x="1513382" y="2668448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9" name="object 1039"/>
          <p:cNvSpPr/>
          <p:nvPr/>
        </p:nvSpPr>
        <p:spPr>
          <a:xfrm>
            <a:off x="1516078" y="266575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0" name="object 1040"/>
          <p:cNvSpPr/>
          <p:nvPr/>
        </p:nvSpPr>
        <p:spPr>
          <a:xfrm>
            <a:off x="1558968" y="2660032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1" name="object 1041"/>
          <p:cNvSpPr/>
          <p:nvPr/>
        </p:nvSpPr>
        <p:spPr>
          <a:xfrm>
            <a:off x="1561664" y="265733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2" name="object 1042"/>
          <p:cNvSpPr/>
          <p:nvPr/>
        </p:nvSpPr>
        <p:spPr>
          <a:xfrm>
            <a:off x="1604554" y="2639516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3" name="object 1043"/>
          <p:cNvSpPr/>
          <p:nvPr/>
        </p:nvSpPr>
        <p:spPr>
          <a:xfrm>
            <a:off x="1607250" y="2636821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4" name="object 1044"/>
          <p:cNvSpPr/>
          <p:nvPr/>
        </p:nvSpPr>
        <p:spPr>
          <a:xfrm>
            <a:off x="1650140" y="2622160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5" name="object 1045"/>
          <p:cNvSpPr/>
          <p:nvPr/>
        </p:nvSpPr>
        <p:spPr>
          <a:xfrm>
            <a:off x="1652836" y="261946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6" name="object 1046"/>
          <p:cNvSpPr/>
          <p:nvPr/>
        </p:nvSpPr>
        <p:spPr>
          <a:xfrm>
            <a:off x="1695726" y="2611731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7" name="object 1047"/>
          <p:cNvSpPr/>
          <p:nvPr/>
        </p:nvSpPr>
        <p:spPr>
          <a:xfrm>
            <a:off x="1698422" y="260903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" name="object 1048"/>
          <p:cNvSpPr/>
          <p:nvPr/>
        </p:nvSpPr>
        <p:spPr>
          <a:xfrm>
            <a:off x="1741313" y="2584535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9" name="object 1049"/>
          <p:cNvSpPr/>
          <p:nvPr/>
        </p:nvSpPr>
        <p:spPr>
          <a:xfrm>
            <a:off x="1744009" y="2581839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0" name="object 1050"/>
          <p:cNvSpPr/>
          <p:nvPr/>
        </p:nvSpPr>
        <p:spPr>
          <a:xfrm>
            <a:off x="1786899" y="2573886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1" name="object 1051"/>
          <p:cNvSpPr/>
          <p:nvPr/>
        </p:nvSpPr>
        <p:spPr>
          <a:xfrm>
            <a:off x="1789595" y="2571190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2" name="object 1052"/>
          <p:cNvSpPr/>
          <p:nvPr/>
        </p:nvSpPr>
        <p:spPr>
          <a:xfrm>
            <a:off x="1832485" y="254221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3" name="object 1053"/>
          <p:cNvSpPr/>
          <p:nvPr/>
        </p:nvSpPr>
        <p:spPr>
          <a:xfrm>
            <a:off x="1835181" y="253952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4" name="object 1054"/>
          <p:cNvSpPr/>
          <p:nvPr/>
        </p:nvSpPr>
        <p:spPr>
          <a:xfrm>
            <a:off x="1878071" y="2525131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5" name="object 1055"/>
          <p:cNvSpPr/>
          <p:nvPr/>
        </p:nvSpPr>
        <p:spPr>
          <a:xfrm>
            <a:off x="1880767" y="252243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6" name="object 1056"/>
          <p:cNvSpPr/>
          <p:nvPr/>
        </p:nvSpPr>
        <p:spPr>
          <a:xfrm>
            <a:off x="1923657" y="251026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7" name="object 1057"/>
          <p:cNvSpPr/>
          <p:nvPr/>
        </p:nvSpPr>
        <p:spPr>
          <a:xfrm>
            <a:off x="1923657" y="251026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8" name="object 1058"/>
          <p:cNvSpPr/>
          <p:nvPr/>
        </p:nvSpPr>
        <p:spPr>
          <a:xfrm>
            <a:off x="923458" y="2248595"/>
            <a:ext cx="0" cy="647700"/>
          </a:xfrm>
          <a:custGeom>
            <a:avLst/>
            <a:gdLst/>
            <a:ahLst/>
            <a:cxnLst/>
            <a:rect l="l" t="t" r="r" b="b"/>
            <a:pathLst>
              <a:path w="0" h="647700">
                <a:moveTo>
                  <a:pt x="0" y="6476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9" name="object 1059"/>
          <p:cNvSpPr/>
          <p:nvPr/>
        </p:nvSpPr>
        <p:spPr>
          <a:xfrm>
            <a:off x="1926353" y="2248595"/>
            <a:ext cx="0" cy="647700"/>
          </a:xfrm>
          <a:custGeom>
            <a:avLst/>
            <a:gdLst/>
            <a:ahLst/>
            <a:cxnLst/>
            <a:rect l="l" t="t" r="r" b="b"/>
            <a:pathLst>
              <a:path w="0" h="647700">
                <a:moveTo>
                  <a:pt x="0" y="6476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0" name="object 1060"/>
          <p:cNvSpPr/>
          <p:nvPr/>
        </p:nvSpPr>
        <p:spPr>
          <a:xfrm>
            <a:off x="923458" y="2896272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 h="0">
                <a:moveTo>
                  <a:pt x="0" y="0"/>
                </a:move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1" name="object 1061"/>
          <p:cNvSpPr/>
          <p:nvPr/>
        </p:nvSpPr>
        <p:spPr>
          <a:xfrm>
            <a:off x="923458" y="2248595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 h="0">
                <a:moveTo>
                  <a:pt x="0" y="0"/>
                </a:move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2" name="object 1062"/>
          <p:cNvSpPr/>
          <p:nvPr/>
        </p:nvSpPr>
        <p:spPr>
          <a:xfrm>
            <a:off x="939633" y="2264771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5">
                <a:moveTo>
                  <a:pt x="497429" y="0"/>
                </a:moveTo>
                <a:lnTo>
                  <a:pt x="2156" y="0"/>
                </a:lnTo>
                <a:lnTo>
                  <a:pt x="0" y="2156"/>
                </a:lnTo>
                <a:lnTo>
                  <a:pt x="0" y="239716"/>
                </a:lnTo>
                <a:lnTo>
                  <a:pt x="2156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156"/>
                </a:lnTo>
                <a:lnTo>
                  <a:pt x="497429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3" name="object 1063"/>
          <p:cNvSpPr/>
          <p:nvPr/>
        </p:nvSpPr>
        <p:spPr>
          <a:xfrm>
            <a:off x="939633" y="2264771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5">
                <a:moveTo>
                  <a:pt x="6470" y="241873"/>
                </a:moveTo>
                <a:lnTo>
                  <a:pt x="493115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35402"/>
                </a:lnTo>
                <a:lnTo>
                  <a:pt x="499586" y="6470"/>
                </a:lnTo>
                <a:lnTo>
                  <a:pt x="499586" y="2156"/>
                </a:lnTo>
                <a:lnTo>
                  <a:pt x="497429" y="0"/>
                </a:lnTo>
                <a:lnTo>
                  <a:pt x="493115" y="0"/>
                </a:lnTo>
                <a:lnTo>
                  <a:pt x="6470" y="0"/>
                </a:lnTo>
                <a:lnTo>
                  <a:pt x="2156" y="0"/>
                </a:lnTo>
                <a:lnTo>
                  <a:pt x="0" y="2156"/>
                </a:lnTo>
                <a:lnTo>
                  <a:pt x="0" y="6470"/>
                </a:lnTo>
                <a:lnTo>
                  <a:pt x="0" y="235402"/>
                </a:lnTo>
                <a:lnTo>
                  <a:pt x="0" y="239716"/>
                </a:lnTo>
                <a:lnTo>
                  <a:pt x="2156" y="241873"/>
                </a:lnTo>
                <a:lnTo>
                  <a:pt x="6470" y="241873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4" name="object 1064"/>
          <p:cNvSpPr/>
          <p:nvPr/>
        </p:nvSpPr>
        <p:spPr>
          <a:xfrm>
            <a:off x="952574" y="2290531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5" name="object 1065"/>
          <p:cNvSpPr/>
          <p:nvPr/>
        </p:nvSpPr>
        <p:spPr>
          <a:xfrm>
            <a:off x="982229" y="22878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6" name="object 1066"/>
          <p:cNvSpPr/>
          <p:nvPr/>
        </p:nvSpPr>
        <p:spPr>
          <a:xfrm>
            <a:off x="982229" y="22878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7" name="object 1067"/>
          <p:cNvSpPr/>
          <p:nvPr/>
        </p:nvSpPr>
        <p:spPr>
          <a:xfrm>
            <a:off x="982229" y="23347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8" name="object 1068"/>
          <p:cNvSpPr/>
          <p:nvPr/>
        </p:nvSpPr>
        <p:spPr>
          <a:xfrm>
            <a:off x="952574" y="2384039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1069" name="object 1069"/>
          <p:cNvSpPr/>
          <p:nvPr/>
        </p:nvSpPr>
        <p:spPr>
          <a:xfrm>
            <a:off x="982229" y="23813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0" name="object 1070"/>
          <p:cNvSpPr/>
          <p:nvPr/>
        </p:nvSpPr>
        <p:spPr>
          <a:xfrm>
            <a:off x="982229" y="23813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1" name="object 1071"/>
          <p:cNvSpPr/>
          <p:nvPr/>
        </p:nvSpPr>
        <p:spPr>
          <a:xfrm>
            <a:off x="982229" y="24286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2" name="object 1072"/>
          <p:cNvSpPr/>
          <p:nvPr/>
        </p:nvSpPr>
        <p:spPr>
          <a:xfrm>
            <a:off x="982229" y="24286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3" name="object 1073"/>
          <p:cNvSpPr/>
          <p:nvPr/>
        </p:nvSpPr>
        <p:spPr>
          <a:xfrm>
            <a:off x="952574" y="2476112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4" name="object 1074"/>
          <p:cNvSpPr/>
          <p:nvPr/>
        </p:nvSpPr>
        <p:spPr>
          <a:xfrm>
            <a:off x="982229" y="2476112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5" name="object 1075"/>
          <p:cNvSpPr/>
          <p:nvPr/>
        </p:nvSpPr>
        <p:spPr>
          <a:xfrm>
            <a:off x="984925" y="247341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6" name="object 1076"/>
          <p:cNvSpPr txBox="1"/>
          <p:nvPr/>
        </p:nvSpPr>
        <p:spPr>
          <a:xfrm>
            <a:off x="1043158" y="2390864"/>
            <a:ext cx="194310" cy="116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8500"/>
              </a:lnSpc>
              <a:spcBef>
                <a:spcPts val="100"/>
              </a:spcBef>
            </a:pPr>
            <a:r>
              <a:rPr dirty="0" sz="250" spc="-15">
                <a:latin typeface="Tahoma"/>
                <a:cs typeface="Tahoma"/>
              </a:rPr>
              <a:t>pmcto_mall</a:t>
            </a:r>
            <a:r>
              <a:rPr dirty="0" sz="250" spc="-5">
                <a:latin typeface="Tahoma"/>
                <a:cs typeface="Tahoma"/>
              </a:rPr>
              <a:t>o</a:t>
            </a:r>
            <a:r>
              <a:rPr dirty="0" sz="250" spc="-10">
                <a:latin typeface="Tahoma"/>
                <a:cs typeface="Tahoma"/>
              </a:rPr>
              <a:t>c  </a:t>
            </a:r>
            <a:r>
              <a:rPr dirty="0" sz="250" spc="-15">
                <a:latin typeface="Tahoma"/>
                <a:cs typeface="Tahoma"/>
              </a:rPr>
              <a:t>pmobj_mall</a:t>
            </a:r>
            <a:r>
              <a:rPr dirty="0" sz="250" spc="-10">
                <a:latin typeface="Tahoma"/>
                <a:cs typeface="Tahoma"/>
              </a:rPr>
              <a:t>o</a:t>
            </a:r>
            <a:r>
              <a:rPr dirty="0" sz="250" spc="-10">
                <a:latin typeface="Tahoma"/>
                <a:cs typeface="Tahoma"/>
              </a:rPr>
              <a:t>c</a:t>
            </a:r>
            <a:endParaRPr sz="250">
              <a:latin typeface="Tahoma"/>
              <a:cs typeface="Tahoma"/>
            </a:endParaRPr>
          </a:p>
        </p:txBody>
      </p:sp>
      <p:sp>
        <p:nvSpPr>
          <p:cNvPr id="1077" name="object 1077"/>
          <p:cNvSpPr/>
          <p:nvPr/>
        </p:nvSpPr>
        <p:spPr>
          <a:xfrm>
            <a:off x="2080717" y="2215724"/>
            <a:ext cx="1103630" cy="743585"/>
          </a:xfrm>
          <a:custGeom>
            <a:avLst/>
            <a:gdLst/>
            <a:ahLst/>
            <a:cxnLst/>
            <a:rect l="l" t="t" r="r" b="b"/>
            <a:pathLst>
              <a:path w="1103630" h="743585">
                <a:moveTo>
                  <a:pt x="0" y="743185"/>
                </a:moveTo>
                <a:lnTo>
                  <a:pt x="1103544" y="743185"/>
                </a:lnTo>
                <a:lnTo>
                  <a:pt x="1103544" y="0"/>
                </a:lnTo>
                <a:lnTo>
                  <a:pt x="0" y="0"/>
                </a:lnTo>
                <a:lnTo>
                  <a:pt x="0" y="743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8" name="object 1078"/>
          <p:cNvSpPr/>
          <p:nvPr/>
        </p:nvSpPr>
        <p:spPr>
          <a:xfrm>
            <a:off x="2178891" y="2248595"/>
            <a:ext cx="1003300" cy="647700"/>
          </a:xfrm>
          <a:custGeom>
            <a:avLst/>
            <a:gdLst/>
            <a:ahLst/>
            <a:cxnLst/>
            <a:rect l="l" t="t" r="r" b="b"/>
            <a:pathLst>
              <a:path w="1003300" h="647700">
                <a:moveTo>
                  <a:pt x="0" y="647676"/>
                </a:moveTo>
                <a:lnTo>
                  <a:pt x="1002895" y="647676"/>
                </a:lnTo>
                <a:lnTo>
                  <a:pt x="1002895" y="0"/>
                </a:lnTo>
                <a:lnTo>
                  <a:pt x="0" y="0"/>
                </a:lnTo>
                <a:lnTo>
                  <a:pt x="0" y="647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9" name="object 1079"/>
          <p:cNvSpPr/>
          <p:nvPr/>
        </p:nvSpPr>
        <p:spPr>
          <a:xfrm>
            <a:off x="2247270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0" name="object 1080"/>
          <p:cNvSpPr/>
          <p:nvPr/>
        </p:nvSpPr>
        <p:spPr>
          <a:xfrm>
            <a:off x="2361235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1" name="object 1081"/>
          <p:cNvSpPr/>
          <p:nvPr/>
        </p:nvSpPr>
        <p:spPr>
          <a:xfrm>
            <a:off x="2475201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2" name="object 1082"/>
          <p:cNvSpPr/>
          <p:nvPr/>
        </p:nvSpPr>
        <p:spPr>
          <a:xfrm>
            <a:off x="2589166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3" name="object 1083"/>
          <p:cNvSpPr/>
          <p:nvPr/>
        </p:nvSpPr>
        <p:spPr>
          <a:xfrm>
            <a:off x="2703131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4" name="object 1084"/>
          <p:cNvSpPr/>
          <p:nvPr/>
        </p:nvSpPr>
        <p:spPr>
          <a:xfrm>
            <a:off x="2817097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5" name="object 1085"/>
          <p:cNvSpPr/>
          <p:nvPr/>
        </p:nvSpPr>
        <p:spPr>
          <a:xfrm>
            <a:off x="2931062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6" name="object 1086"/>
          <p:cNvSpPr/>
          <p:nvPr/>
        </p:nvSpPr>
        <p:spPr>
          <a:xfrm>
            <a:off x="3045028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7" name="object 1087"/>
          <p:cNvSpPr/>
          <p:nvPr/>
        </p:nvSpPr>
        <p:spPr>
          <a:xfrm>
            <a:off x="3158993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8" name="object 1088"/>
          <p:cNvSpPr txBox="1"/>
          <p:nvPr/>
        </p:nvSpPr>
        <p:spPr>
          <a:xfrm>
            <a:off x="2215405" y="2880345"/>
            <a:ext cx="982980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2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5 5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0 7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 </a:t>
            </a:r>
            <a:r>
              <a:rPr dirty="0" sz="250">
                <a:latin typeface="Arial Narrow"/>
                <a:cs typeface="Arial Narrow"/>
              </a:rPr>
              <a:t>10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0 12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5 15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0 17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5 20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0</a:t>
            </a:r>
            <a:r>
              <a:rPr dirty="0" sz="250" spc="10">
                <a:latin typeface="Arial Narrow"/>
                <a:cs typeface="Arial Narrow"/>
              </a:rPr>
              <a:t> </a:t>
            </a:r>
            <a:r>
              <a:rPr dirty="0" sz="250">
                <a:latin typeface="Arial Narrow"/>
                <a:cs typeface="Arial Narrow"/>
              </a:rPr>
              <a:t>22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5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089" name="object 1089"/>
          <p:cNvSpPr txBox="1"/>
          <p:nvPr/>
        </p:nvSpPr>
        <p:spPr>
          <a:xfrm>
            <a:off x="2565683" y="2912922"/>
            <a:ext cx="22923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45">
                <a:latin typeface="Arial Black"/>
                <a:cs typeface="Arial Black"/>
              </a:rPr>
              <a:t>Parallel</a:t>
            </a:r>
            <a:r>
              <a:rPr dirty="0" sz="250" spc="-30">
                <a:latin typeface="Arial Black"/>
                <a:cs typeface="Arial Black"/>
              </a:rPr>
              <a:t> </a:t>
            </a:r>
            <a:r>
              <a:rPr dirty="0" sz="250" spc="-50">
                <a:latin typeface="Arial Black"/>
                <a:cs typeface="Arial Black"/>
              </a:rPr>
              <a:t>Threads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1090" name="object 1090"/>
          <p:cNvSpPr/>
          <p:nvPr/>
        </p:nvSpPr>
        <p:spPr>
          <a:xfrm>
            <a:off x="2175745" y="28715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1" name="object 1091"/>
          <p:cNvSpPr/>
          <p:nvPr/>
        </p:nvSpPr>
        <p:spPr>
          <a:xfrm>
            <a:off x="2175745" y="28715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2" name="object 1092"/>
          <p:cNvSpPr txBox="1"/>
          <p:nvPr/>
        </p:nvSpPr>
        <p:spPr>
          <a:xfrm>
            <a:off x="2145118" y="2837937"/>
            <a:ext cx="40640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>
                <a:latin typeface="Arial Narrow"/>
                <a:cs typeface="Arial Narrow"/>
              </a:rPr>
              <a:t>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093" name="object 1093"/>
          <p:cNvSpPr/>
          <p:nvPr/>
        </p:nvSpPr>
        <p:spPr>
          <a:xfrm>
            <a:off x="2175745" y="2751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4" name="object 1094"/>
          <p:cNvSpPr/>
          <p:nvPr/>
        </p:nvSpPr>
        <p:spPr>
          <a:xfrm>
            <a:off x="2175745" y="2751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5" name="object 1095"/>
          <p:cNvSpPr txBox="1"/>
          <p:nvPr/>
        </p:nvSpPr>
        <p:spPr>
          <a:xfrm>
            <a:off x="2100773" y="2717823"/>
            <a:ext cx="8445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1000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096" name="object 1096"/>
          <p:cNvSpPr/>
          <p:nvPr/>
        </p:nvSpPr>
        <p:spPr>
          <a:xfrm>
            <a:off x="2175745" y="26312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7" name="object 1097"/>
          <p:cNvSpPr/>
          <p:nvPr/>
        </p:nvSpPr>
        <p:spPr>
          <a:xfrm>
            <a:off x="2175745" y="26312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8" name="object 1098"/>
          <p:cNvSpPr txBox="1"/>
          <p:nvPr/>
        </p:nvSpPr>
        <p:spPr>
          <a:xfrm>
            <a:off x="2100773" y="2597708"/>
            <a:ext cx="8445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2000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099" name="object 1099"/>
          <p:cNvSpPr/>
          <p:nvPr/>
        </p:nvSpPr>
        <p:spPr>
          <a:xfrm>
            <a:off x="2175745" y="25111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0" name="object 1100"/>
          <p:cNvSpPr/>
          <p:nvPr/>
        </p:nvSpPr>
        <p:spPr>
          <a:xfrm>
            <a:off x="2175745" y="25111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1" name="object 1101"/>
          <p:cNvSpPr txBox="1"/>
          <p:nvPr/>
        </p:nvSpPr>
        <p:spPr>
          <a:xfrm>
            <a:off x="2100773" y="2477594"/>
            <a:ext cx="8445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3000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102" name="object 1102"/>
          <p:cNvSpPr/>
          <p:nvPr/>
        </p:nvSpPr>
        <p:spPr>
          <a:xfrm>
            <a:off x="2175745" y="23910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3" name="object 1103"/>
          <p:cNvSpPr/>
          <p:nvPr/>
        </p:nvSpPr>
        <p:spPr>
          <a:xfrm>
            <a:off x="2175745" y="23910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4" name="object 1104"/>
          <p:cNvSpPr/>
          <p:nvPr/>
        </p:nvSpPr>
        <p:spPr>
          <a:xfrm>
            <a:off x="2175745" y="227093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5" name="object 1105"/>
          <p:cNvSpPr/>
          <p:nvPr/>
        </p:nvSpPr>
        <p:spPr>
          <a:xfrm>
            <a:off x="2175745" y="227093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6" name="object 1106"/>
          <p:cNvSpPr txBox="1"/>
          <p:nvPr/>
        </p:nvSpPr>
        <p:spPr>
          <a:xfrm>
            <a:off x="2053555" y="2484379"/>
            <a:ext cx="73025" cy="176530"/>
          </a:xfrm>
          <a:prstGeom prst="rect">
            <a:avLst/>
          </a:prstGeom>
        </p:spPr>
        <p:txBody>
          <a:bodyPr wrap="square" lIns="0" tIns="184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50" spc="-50">
                <a:latin typeface="Arial Black"/>
                <a:cs typeface="Arial Black"/>
              </a:rPr>
              <a:t>Time </a:t>
            </a:r>
            <a:r>
              <a:rPr dirty="0" sz="250" spc="-40">
                <a:latin typeface="Arial Black"/>
                <a:cs typeface="Arial Black"/>
              </a:rPr>
              <a:t>in </a:t>
            </a:r>
            <a:r>
              <a:rPr dirty="0" sz="250" i="1">
                <a:latin typeface="Arial"/>
                <a:cs typeface="Arial"/>
              </a:rPr>
              <a:t>ms</a:t>
            </a:r>
            <a:endParaRPr sz="250">
              <a:latin typeface="Arial"/>
              <a:cs typeface="Arial"/>
            </a:endParaRPr>
          </a:p>
        </p:txBody>
      </p:sp>
      <p:sp>
        <p:nvSpPr>
          <p:cNvPr id="1107" name="object 1107"/>
          <p:cNvSpPr/>
          <p:nvPr/>
        </p:nvSpPr>
        <p:spPr>
          <a:xfrm>
            <a:off x="2178891" y="2863750"/>
            <a:ext cx="1003300" cy="3175"/>
          </a:xfrm>
          <a:custGeom>
            <a:avLst/>
            <a:gdLst/>
            <a:ahLst/>
            <a:cxnLst/>
            <a:rect l="l" t="t" r="r" b="b"/>
            <a:pathLst>
              <a:path w="1003300" h="3175">
                <a:moveTo>
                  <a:pt x="0" y="3081"/>
                </a:moveTo>
                <a:lnTo>
                  <a:pt x="45586" y="2750"/>
                </a:lnTo>
                <a:lnTo>
                  <a:pt x="91172" y="2724"/>
                </a:lnTo>
                <a:lnTo>
                  <a:pt x="136758" y="2637"/>
                </a:lnTo>
                <a:lnTo>
                  <a:pt x="182344" y="2565"/>
                </a:lnTo>
                <a:lnTo>
                  <a:pt x="227930" y="2428"/>
                </a:lnTo>
                <a:lnTo>
                  <a:pt x="273516" y="2245"/>
                </a:lnTo>
                <a:lnTo>
                  <a:pt x="319103" y="2295"/>
                </a:lnTo>
                <a:lnTo>
                  <a:pt x="364689" y="2270"/>
                </a:lnTo>
                <a:lnTo>
                  <a:pt x="410275" y="2204"/>
                </a:lnTo>
                <a:lnTo>
                  <a:pt x="455861" y="2141"/>
                </a:lnTo>
                <a:lnTo>
                  <a:pt x="501447" y="2004"/>
                </a:lnTo>
                <a:lnTo>
                  <a:pt x="547033" y="1833"/>
                </a:lnTo>
                <a:lnTo>
                  <a:pt x="592620" y="1820"/>
                </a:lnTo>
                <a:lnTo>
                  <a:pt x="638206" y="1518"/>
                </a:lnTo>
                <a:lnTo>
                  <a:pt x="683792" y="1527"/>
                </a:lnTo>
                <a:lnTo>
                  <a:pt x="729378" y="1201"/>
                </a:lnTo>
                <a:lnTo>
                  <a:pt x="774964" y="1045"/>
                </a:lnTo>
                <a:lnTo>
                  <a:pt x="820550" y="970"/>
                </a:lnTo>
                <a:lnTo>
                  <a:pt x="866137" y="779"/>
                </a:lnTo>
                <a:lnTo>
                  <a:pt x="911723" y="456"/>
                </a:lnTo>
                <a:lnTo>
                  <a:pt x="957309" y="166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8" name="object 1108"/>
          <p:cNvSpPr/>
          <p:nvPr/>
        </p:nvSpPr>
        <p:spPr>
          <a:xfrm>
            <a:off x="2178891" y="286413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714" y="0"/>
                </a:moveTo>
                <a:lnTo>
                  <a:pt x="0" y="0"/>
                </a:lnTo>
                <a:lnTo>
                  <a:pt x="0" y="5391"/>
                </a:lnTo>
                <a:lnTo>
                  <a:pt x="714" y="5391"/>
                </a:lnTo>
                <a:lnTo>
                  <a:pt x="1400" y="5107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1980"/>
                </a:lnTo>
                <a:lnTo>
                  <a:pt x="2411" y="1295"/>
                </a:lnTo>
                <a:lnTo>
                  <a:pt x="1400" y="284"/>
                </a:lnTo>
                <a:lnTo>
                  <a:pt x="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9" name="object 1109"/>
          <p:cNvSpPr/>
          <p:nvPr/>
        </p:nvSpPr>
        <p:spPr>
          <a:xfrm>
            <a:off x="2178891" y="286413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714" y="5391"/>
                </a:lnTo>
                <a:lnTo>
                  <a:pt x="1400" y="5107"/>
                </a:lnTo>
                <a:lnTo>
                  <a:pt x="1906" y="4602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2695"/>
                </a:lnTo>
                <a:lnTo>
                  <a:pt x="2695" y="1980"/>
                </a:lnTo>
                <a:lnTo>
                  <a:pt x="2411" y="1295"/>
                </a:lnTo>
                <a:lnTo>
                  <a:pt x="1906" y="789"/>
                </a:lnTo>
                <a:lnTo>
                  <a:pt x="1400" y="284"/>
                </a:lnTo>
                <a:lnTo>
                  <a:pt x="714" y="0"/>
                </a:lnTo>
                <a:lnTo>
                  <a:pt x="0" y="0"/>
                </a:lnTo>
                <a:lnTo>
                  <a:pt x="0" y="53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0" name="object 1110"/>
          <p:cNvSpPr/>
          <p:nvPr/>
        </p:nvSpPr>
        <p:spPr>
          <a:xfrm>
            <a:off x="2221781" y="28638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1" name="object 1111"/>
          <p:cNvSpPr/>
          <p:nvPr/>
        </p:nvSpPr>
        <p:spPr>
          <a:xfrm>
            <a:off x="2221781" y="28638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2" name="object 1112"/>
          <p:cNvSpPr/>
          <p:nvPr/>
        </p:nvSpPr>
        <p:spPr>
          <a:xfrm>
            <a:off x="2267367" y="28637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3" name="object 1113"/>
          <p:cNvSpPr/>
          <p:nvPr/>
        </p:nvSpPr>
        <p:spPr>
          <a:xfrm>
            <a:off x="2267367" y="28637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4" name="object 1114"/>
          <p:cNvSpPr/>
          <p:nvPr/>
        </p:nvSpPr>
        <p:spPr>
          <a:xfrm>
            <a:off x="2312953" y="28636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5" name="object 1115"/>
          <p:cNvSpPr/>
          <p:nvPr/>
        </p:nvSpPr>
        <p:spPr>
          <a:xfrm>
            <a:off x="2312953" y="28636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6" name="object 1116"/>
          <p:cNvSpPr/>
          <p:nvPr/>
        </p:nvSpPr>
        <p:spPr>
          <a:xfrm>
            <a:off x="2358539" y="286361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7" name="object 1117"/>
          <p:cNvSpPr/>
          <p:nvPr/>
        </p:nvSpPr>
        <p:spPr>
          <a:xfrm>
            <a:off x="2358539" y="286361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8" name="object 1118"/>
          <p:cNvSpPr/>
          <p:nvPr/>
        </p:nvSpPr>
        <p:spPr>
          <a:xfrm>
            <a:off x="2404126" y="28634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9" name="object 1119"/>
          <p:cNvSpPr/>
          <p:nvPr/>
        </p:nvSpPr>
        <p:spPr>
          <a:xfrm>
            <a:off x="2404126" y="28634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0" name="object 1120"/>
          <p:cNvSpPr/>
          <p:nvPr/>
        </p:nvSpPr>
        <p:spPr>
          <a:xfrm>
            <a:off x="2449712" y="28633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1" name="object 1121"/>
          <p:cNvSpPr/>
          <p:nvPr/>
        </p:nvSpPr>
        <p:spPr>
          <a:xfrm>
            <a:off x="2449712" y="28633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2" name="object 1122"/>
          <p:cNvSpPr/>
          <p:nvPr/>
        </p:nvSpPr>
        <p:spPr>
          <a:xfrm>
            <a:off x="2495298" y="28633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3" name="object 1123"/>
          <p:cNvSpPr/>
          <p:nvPr/>
        </p:nvSpPr>
        <p:spPr>
          <a:xfrm>
            <a:off x="2495298" y="28633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4" name="object 1124"/>
          <p:cNvSpPr/>
          <p:nvPr/>
        </p:nvSpPr>
        <p:spPr>
          <a:xfrm>
            <a:off x="2540884" y="286332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5" name="object 1125"/>
          <p:cNvSpPr/>
          <p:nvPr/>
        </p:nvSpPr>
        <p:spPr>
          <a:xfrm>
            <a:off x="2540884" y="286332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6" name="object 1126"/>
          <p:cNvSpPr/>
          <p:nvPr/>
        </p:nvSpPr>
        <p:spPr>
          <a:xfrm>
            <a:off x="2586470" y="28632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7" name="object 1127"/>
          <p:cNvSpPr/>
          <p:nvPr/>
        </p:nvSpPr>
        <p:spPr>
          <a:xfrm>
            <a:off x="2586470" y="28632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8" name="object 1128"/>
          <p:cNvSpPr/>
          <p:nvPr/>
        </p:nvSpPr>
        <p:spPr>
          <a:xfrm>
            <a:off x="2632056" y="286319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9" name="object 1129"/>
          <p:cNvSpPr/>
          <p:nvPr/>
        </p:nvSpPr>
        <p:spPr>
          <a:xfrm>
            <a:off x="2632056" y="286319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0" name="object 1130"/>
          <p:cNvSpPr/>
          <p:nvPr/>
        </p:nvSpPr>
        <p:spPr>
          <a:xfrm>
            <a:off x="2677643" y="28630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1" name="object 1131"/>
          <p:cNvSpPr/>
          <p:nvPr/>
        </p:nvSpPr>
        <p:spPr>
          <a:xfrm>
            <a:off x="2677643" y="28630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2" name="object 1132"/>
          <p:cNvSpPr/>
          <p:nvPr/>
        </p:nvSpPr>
        <p:spPr>
          <a:xfrm>
            <a:off x="2723229" y="28628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3" name="object 1133"/>
          <p:cNvSpPr/>
          <p:nvPr/>
        </p:nvSpPr>
        <p:spPr>
          <a:xfrm>
            <a:off x="2723229" y="28628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4" name="object 1134"/>
          <p:cNvSpPr/>
          <p:nvPr/>
        </p:nvSpPr>
        <p:spPr>
          <a:xfrm>
            <a:off x="2768815" y="286287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5" name="object 1135"/>
          <p:cNvSpPr/>
          <p:nvPr/>
        </p:nvSpPr>
        <p:spPr>
          <a:xfrm>
            <a:off x="2768815" y="286287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6" name="object 1136"/>
          <p:cNvSpPr/>
          <p:nvPr/>
        </p:nvSpPr>
        <p:spPr>
          <a:xfrm>
            <a:off x="2814401" y="28625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7" name="object 1137"/>
          <p:cNvSpPr/>
          <p:nvPr/>
        </p:nvSpPr>
        <p:spPr>
          <a:xfrm>
            <a:off x="2814401" y="28625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8" name="object 1138"/>
          <p:cNvSpPr/>
          <p:nvPr/>
        </p:nvSpPr>
        <p:spPr>
          <a:xfrm>
            <a:off x="2859987" y="28625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9" name="object 1139"/>
          <p:cNvSpPr/>
          <p:nvPr/>
        </p:nvSpPr>
        <p:spPr>
          <a:xfrm>
            <a:off x="2859987" y="28625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0" name="object 1140"/>
          <p:cNvSpPr/>
          <p:nvPr/>
        </p:nvSpPr>
        <p:spPr>
          <a:xfrm>
            <a:off x="2905573" y="28622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1" name="object 1141"/>
          <p:cNvSpPr/>
          <p:nvPr/>
        </p:nvSpPr>
        <p:spPr>
          <a:xfrm>
            <a:off x="2905573" y="28622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2" name="object 1142"/>
          <p:cNvSpPr/>
          <p:nvPr/>
        </p:nvSpPr>
        <p:spPr>
          <a:xfrm>
            <a:off x="2951159" y="28620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3" name="object 1143"/>
          <p:cNvSpPr/>
          <p:nvPr/>
        </p:nvSpPr>
        <p:spPr>
          <a:xfrm>
            <a:off x="2951159" y="28620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4" name="object 1144"/>
          <p:cNvSpPr/>
          <p:nvPr/>
        </p:nvSpPr>
        <p:spPr>
          <a:xfrm>
            <a:off x="2996746" y="28620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5" name="object 1145"/>
          <p:cNvSpPr/>
          <p:nvPr/>
        </p:nvSpPr>
        <p:spPr>
          <a:xfrm>
            <a:off x="2996746" y="28620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6" name="object 1146"/>
          <p:cNvSpPr/>
          <p:nvPr/>
        </p:nvSpPr>
        <p:spPr>
          <a:xfrm>
            <a:off x="3042332" y="28618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7" name="object 1147"/>
          <p:cNvSpPr/>
          <p:nvPr/>
        </p:nvSpPr>
        <p:spPr>
          <a:xfrm>
            <a:off x="3042332" y="28618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8" name="object 1148"/>
          <p:cNvSpPr/>
          <p:nvPr/>
        </p:nvSpPr>
        <p:spPr>
          <a:xfrm>
            <a:off x="3087918" y="28615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9" name="object 1149"/>
          <p:cNvSpPr/>
          <p:nvPr/>
        </p:nvSpPr>
        <p:spPr>
          <a:xfrm>
            <a:off x="3087918" y="28615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0" name="object 1150"/>
          <p:cNvSpPr/>
          <p:nvPr/>
        </p:nvSpPr>
        <p:spPr>
          <a:xfrm>
            <a:off x="3133504" y="286122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1" name="object 1151"/>
          <p:cNvSpPr/>
          <p:nvPr/>
        </p:nvSpPr>
        <p:spPr>
          <a:xfrm>
            <a:off x="3133504" y="286122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2" name="object 1152"/>
          <p:cNvSpPr/>
          <p:nvPr/>
        </p:nvSpPr>
        <p:spPr>
          <a:xfrm>
            <a:off x="3179090" y="2861054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3" name="object 1153"/>
          <p:cNvSpPr/>
          <p:nvPr/>
        </p:nvSpPr>
        <p:spPr>
          <a:xfrm>
            <a:off x="3179090" y="2861054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4" name="object 1154"/>
          <p:cNvSpPr/>
          <p:nvPr/>
        </p:nvSpPr>
        <p:spPr>
          <a:xfrm>
            <a:off x="2178891" y="2536586"/>
            <a:ext cx="1003300" cy="304800"/>
          </a:xfrm>
          <a:custGeom>
            <a:avLst/>
            <a:gdLst/>
            <a:ahLst/>
            <a:cxnLst/>
            <a:rect l="l" t="t" r="r" b="b"/>
            <a:pathLst>
              <a:path w="1003300" h="304800">
                <a:moveTo>
                  <a:pt x="0" y="304339"/>
                </a:moveTo>
                <a:lnTo>
                  <a:pt x="45586" y="300118"/>
                </a:lnTo>
                <a:lnTo>
                  <a:pt x="91172" y="296513"/>
                </a:lnTo>
                <a:lnTo>
                  <a:pt x="136758" y="288532"/>
                </a:lnTo>
                <a:lnTo>
                  <a:pt x="182344" y="278705"/>
                </a:lnTo>
                <a:lnTo>
                  <a:pt x="227930" y="266585"/>
                </a:lnTo>
                <a:lnTo>
                  <a:pt x="273516" y="253228"/>
                </a:lnTo>
                <a:lnTo>
                  <a:pt x="319103" y="236469"/>
                </a:lnTo>
                <a:lnTo>
                  <a:pt x="364689" y="220180"/>
                </a:lnTo>
                <a:lnTo>
                  <a:pt x="410275" y="213902"/>
                </a:lnTo>
                <a:lnTo>
                  <a:pt x="455861" y="191813"/>
                </a:lnTo>
                <a:lnTo>
                  <a:pt x="501447" y="182734"/>
                </a:lnTo>
                <a:lnTo>
                  <a:pt x="547033" y="176265"/>
                </a:lnTo>
                <a:lnTo>
                  <a:pt x="592620" y="119207"/>
                </a:lnTo>
                <a:lnTo>
                  <a:pt x="638206" y="107648"/>
                </a:lnTo>
                <a:lnTo>
                  <a:pt x="683792" y="110208"/>
                </a:lnTo>
                <a:lnTo>
                  <a:pt x="729378" y="71277"/>
                </a:lnTo>
                <a:lnTo>
                  <a:pt x="774964" y="43867"/>
                </a:lnTo>
                <a:lnTo>
                  <a:pt x="820550" y="49014"/>
                </a:lnTo>
                <a:lnTo>
                  <a:pt x="866137" y="4581"/>
                </a:lnTo>
                <a:lnTo>
                  <a:pt x="911723" y="4716"/>
                </a:lnTo>
                <a:lnTo>
                  <a:pt x="957309" y="908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7F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55" name="object 1155"/>
          <p:cNvSpPr/>
          <p:nvPr/>
        </p:nvSpPr>
        <p:spPr>
          <a:xfrm>
            <a:off x="2178891" y="2838230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6" name="object 1156"/>
          <p:cNvSpPr/>
          <p:nvPr/>
        </p:nvSpPr>
        <p:spPr>
          <a:xfrm>
            <a:off x="2221781" y="283400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7" name="object 1157"/>
          <p:cNvSpPr/>
          <p:nvPr/>
        </p:nvSpPr>
        <p:spPr>
          <a:xfrm>
            <a:off x="2267367" y="28304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8" name="object 1158"/>
          <p:cNvSpPr/>
          <p:nvPr/>
        </p:nvSpPr>
        <p:spPr>
          <a:xfrm>
            <a:off x="2312953" y="28224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9" name="object 1159"/>
          <p:cNvSpPr/>
          <p:nvPr/>
        </p:nvSpPr>
        <p:spPr>
          <a:xfrm>
            <a:off x="2358539" y="281259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0" name="object 1160"/>
          <p:cNvSpPr/>
          <p:nvPr/>
        </p:nvSpPr>
        <p:spPr>
          <a:xfrm>
            <a:off x="2404126" y="280047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1" name="object 1161"/>
          <p:cNvSpPr/>
          <p:nvPr/>
        </p:nvSpPr>
        <p:spPr>
          <a:xfrm>
            <a:off x="2449712" y="278711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2" name="object 1162"/>
          <p:cNvSpPr/>
          <p:nvPr/>
        </p:nvSpPr>
        <p:spPr>
          <a:xfrm>
            <a:off x="2495298" y="27703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3" name="object 1163"/>
          <p:cNvSpPr/>
          <p:nvPr/>
        </p:nvSpPr>
        <p:spPr>
          <a:xfrm>
            <a:off x="2540884" y="27540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4" name="object 1164"/>
          <p:cNvSpPr/>
          <p:nvPr/>
        </p:nvSpPr>
        <p:spPr>
          <a:xfrm>
            <a:off x="2586470" y="274779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5" name="object 1165"/>
          <p:cNvSpPr/>
          <p:nvPr/>
        </p:nvSpPr>
        <p:spPr>
          <a:xfrm>
            <a:off x="2632056" y="27257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6" name="object 1166"/>
          <p:cNvSpPr/>
          <p:nvPr/>
        </p:nvSpPr>
        <p:spPr>
          <a:xfrm>
            <a:off x="2677643" y="27166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7" name="object 1167"/>
          <p:cNvSpPr/>
          <p:nvPr/>
        </p:nvSpPr>
        <p:spPr>
          <a:xfrm>
            <a:off x="2723229" y="271015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8" name="object 1168"/>
          <p:cNvSpPr/>
          <p:nvPr/>
        </p:nvSpPr>
        <p:spPr>
          <a:xfrm>
            <a:off x="2768815" y="265309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9" name="object 1169"/>
          <p:cNvSpPr/>
          <p:nvPr/>
        </p:nvSpPr>
        <p:spPr>
          <a:xfrm>
            <a:off x="2814401" y="264153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0" name="object 1170"/>
          <p:cNvSpPr/>
          <p:nvPr/>
        </p:nvSpPr>
        <p:spPr>
          <a:xfrm>
            <a:off x="2859987" y="26440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1" name="object 1171"/>
          <p:cNvSpPr/>
          <p:nvPr/>
        </p:nvSpPr>
        <p:spPr>
          <a:xfrm>
            <a:off x="2905573" y="260516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2" name="object 1172"/>
          <p:cNvSpPr/>
          <p:nvPr/>
        </p:nvSpPr>
        <p:spPr>
          <a:xfrm>
            <a:off x="2951159" y="25777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3" name="object 1173"/>
          <p:cNvSpPr/>
          <p:nvPr/>
        </p:nvSpPr>
        <p:spPr>
          <a:xfrm>
            <a:off x="2996746" y="25829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4" name="object 1174"/>
          <p:cNvSpPr/>
          <p:nvPr/>
        </p:nvSpPr>
        <p:spPr>
          <a:xfrm>
            <a:off x="3042332" y="253847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5" name="object 1175"/>
          <p:cNvSpPr/>
          <p:nvPr/>
        </p:nvSpPr>
        <p:spPr>
          <a:xfrm>
            <a:off x="3087918" y="253860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6" name="object 1176"/>
          <p:cNvSpPr/>
          <p:nvPr/>
        </p:nvSpPr>
        <p:spPr>
          <a:xfrm>
            <a:off x="3133504" y="25347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7" name="object 1177"/>
          <p:cNvSpPr/>
          <p:nvPr/>
        </p:nvSpPr>
        <p:spPr>
          <a:xfrm>
            <a:off x="3179090" y="2533890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8" name="object 1178"/>
          <p:cNvSpPr/>
          <p:nvPr/>
        </p:nvSpPr>
        <p:spPr>
          <a:xfrm>
            <a:off x="2178891" y="2519210"/>
            <a:ext cx="1003300" cy="330835"/>
          </a:xfrm>
          <a:custGeom>
            <a:avLst/>
            <a:gdLst/>
            <a:ahLst/>
            <a:cxnLst/>
            <a:rect l="l" t="t" r="r" b="b"/>
            <a:pathLst>
              <a:path w="1003300" h="330835">
                <a:moveTo>
                  <a:pt x="0" y="330456"/>
                </a:moveTo>
                <a:lnTo>
                  <a:pt x="45586" y="323746"/>
                </a:lnTo>
                <a:lnTo>
                  <a:pt x="91172" y="315953"/>
                </a:lnTo>
                <a:lnTo>
                  <a:pt x="136758" y="304201"/>
                </a:lnTo>
                <a:lnTo>
                  <a:pt x="182344" y="290431"/>
                </a:lnTo>
                <a:lnTo>
                  <a:pt x="227930" y="271859"/>
                </a:lnTo>
                <a:lnTo>
                  <a:pt x="273516" y="249831"/>
                </a:lnTo>
                <a:lnTo>
                  <a:pt x="319103" y="245016"/>
                </a:lnTo>
                <a:lnTo>
                  <a:pt x="364689" y="227863"/>
                </a:lnTo>
                <a:lnTo>
                  <a:pt x="410275" y="220057"/>
                </a:lnTo>
                <a:lnTo>
                  <a:pt x="455861" y="194108"/>
                </a:lnTo>
                <a:lnTo>
                  <a:pt x="501447" y="195771"/>
                </a:lnTo>
                <a:lnTo>
                  <a:pt x="547033" y="170185"/>
                </a:lnTo>
                <a:lnTo>
                  <a:pt x="592620" y="141951"/>
                </a:lnTo>
                <a:lnTo>
                  <a:pt x="638206" y="138990"/>
                </a:lnTo>
                <a:lnTo>
                  <a:pt x="683792" y="132198"/>
                </a:lnTo>
                <a:lnTo>
                  <a:pt x="729378" y="114898"/>
                </a:lnTo>
                <a:lnTo>
                  <a:pt x="774964" y="66436"/>
                </a:lnTo>
                <a:lnTo>
                  <a:pt x="820550" y="46115"/>
                </a:lnTo>
                <a:lnTo>
                  <a:pt x="866137" y="30464"/>
                </a:lnTo>
                <a:lnTo>
                  <a:pt x="911723" y="0"/>
                </a:lnTo>
                <a:lnTo>
                  <a:pt x="957309" y="28003"/>
                </a:lnTo>
                <a:lnTo>
                  <a:pt x="1002895" y="2130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1179" name="object 1179"/>
          <p:cNvSpPr/>
          <p:nvPr/>
        </p:nvSpPr>
        <p:spPr>
          <a:xfrm>
            <a:off x="2178891" y="284697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898" y="0"/>
                </a:moveTo>
                <a:lnTo>
                  <a:pt x="0" y="0"/>
                </a:lnTo>
                <a:lnTo>
                  <a:pt x="0" y="5391"/>
                </a:lnTo>
                <a:lnTo>
                  <a:pt x="898" y="5391"/>
                </a:lnTo>
                <a:lnTo>
                  <a:pt x="898" y="3594"/>
                </a:lnTo>
                <a:lnTo>
                  <a:pt x="2695" y="3594"/>
                </a:lnTo>
                <a:lnTo>
                  <a:pt x="2695" y="1797"/>
                </a:lnTo>
                <a:lnTo>
                  <a:pt x="898" y="1797"/>
                </a:lnTo>
                <a:lnTo>
                  <a:pt x="8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0" name="object 1180"/>
          <p:cNvSpPr/>
          <p:nvPr/>
        </p:nvSpPr>
        <p:spPr>
          <a:xfrm>
            <a:off x="2178891" y="284697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898" y="5391"/>
                </a:lnTo>
                <a:lnTo>
                  <a:pt x="898" y="3594"/>
                </a:lnTo>
                <a:lnTo>
                  <a:pt x="2695" y="3594"/>
                </a:lnTo>
                <a:lnTo>
                  <a:pt x="2695" y="1797"/>
                </a:lnTo>
                <a:lnTo>
                  <a:pt x="898" y="1797"/>
                </a:lnTo>
                <a:lnTo>
                  <a:pt x="898" y="0"/>
                </a:lnTo>
                <a:lnTo>
                  <a:pt x="0" y="0"/>
                </a:lnTo>
                <a:lnTo>
                  <a:pt x="0" y="539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1" name="object 1181"/>
          <p:cNvSpPr/>
          <p:nvPr/>
        </p:nvSpPr>
        <p:spPr>
          <a:xfrm>
            <a:off x="2221781" y="28402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2" name="object 1182"/>
          <p:cNvSpPr/>
          <p:nvPr/>
        </p:nvSpPr>
        <p:spPr>
          <a:xfrm>
            <a:off x="2221781" y="28402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3" name="object 1183"/>
          <p:cNvSpPr/>
          <p:nvPr/>
        </p:nvSpPr>
        <p:spPr>
          <a:xfrm>
            <a:off x="2267367" y="283246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4" name="object 1184"/>
          <p:cNvSpPr/>
          <p:nvPr/>
        </p:nvSpPr>
        <p:spPr>
          <a:xfrm>
            <a:off x="2267367" y="283246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5" name="object 1185"/>
          <p:cNvSpPr/>
          <p:nvPr/>
        </p:nvSpPr>
        <p:spPr>
          <a:xfrm>
            <a:off x="2312953" y="28207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6" name="object 1186"/>
          <p:cNvSpPr/>
          <p:nvPr/>
        </p:nvSpPr>
        <p:spPr>
          <a:xfrm>
            <a:off x="2312953" y="28207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7" name="object 1187"/>
          <p:cNvSpPr/>
          <p:nvPr/>
        </p:nvSpPr>
        <p:spPr>
          <a:xfrm>
            <a:off x="2358539" y="28069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8" name="object 1188"/>
          <p:cNvSpPr/>
          <p:nvPr/>
        </p:nvSpPr>
        <p:spPr>
          <a:xfrm>
            <a:off x="2358539" y="28069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9" name="object 1189"/>
          <p:cNvSpPr/>
          <p:nvPr/>
        </p:nvSpPr>
        <p:spPr>
          <a:xfrm>
            <a:off x="2404126" y="278837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0" name="object 1190"/>
          <p:cNvSpPr/>
          <p:nvPr/>
        </p:nvSpPr>
        <p:spPr>
          <a:xfrm>
            <a:off x="2404126" y="278837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1" name="object 1191"/>
          <p:cNvSpPr/>
          <p:nvPr/>
        </p:nvSpPr>
        <p:spPr>
          <a:xfrm>
            <a:off x="2449712" y="27663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2" name="object 1192"/>
          <p:cNvSpPr/>
          <p:nvPr/>
        </p:nvSpPr>
        <p:spPr>
          <a:xfrm>
            <a:off x="2449712" y="27663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3" name="object 1193"/>
          <p:cNvSpPr/>
          <p:nvPr/>
        </p:nvSpPr>
        <p:spPr>
          <a:xfrm>
            <a:off x="2495298" y="27615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4" name="object 1194"/>
          <p:cNvSpPr/>
          <p:nvPr/>
        </p:nvSpPr>
        <p:spPr>
          <a:xfrm>
            <a:off x="2495298" y="27615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5" name="object 1195"/>
          <p:cNvSpPr/>
          <p:nvPr/>
        </p:nvSpPr>
        <p:spPr>
          <a:xfrm>
            <a:off x="2540884" y="27443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6" name="object 1196"/>
          <p:cNvSpPr/>
          <p:nvPr/>
        </p:nvSpPr>
        <p:spPr>
          <a:xfrm>
            <a:off x="2540884" y="27443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7" name="object 1197"/>
          <p:cNvSpPr/>
          <p:nvPr/>
        </p:nvSpPr>
        <p:spPr>
          <a:xfrm>
            <a:off x="2586470" y="27365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8" name="object 1198"/>
          <p:cNvSpPr/>
          <p:nvPr/>
        </p:nvSpPr>
        <p:spPr>
          <a:xfrm>
            <a:off x="2586470" y="27365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9" name="object 1199"/>
          <p:cNvSpPr/>
          <p:nvPr/>
        </p:nvSpPr>
        <p:spPr>
          <a:xfrm>
            <a:off x="2632056" y="27106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0" name="object 1200"/>
          <p:cNvSpPr/>
          <p:nvPr/>
        </p:nvSpPr>
        <p:spPr>
          <a:xfrm>
            <a:off x="2632056" y="27106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1" name="object 1201"/>
          <p:cNvSpPr/>
          <p:nvPr/>
        </p:nvSpPr>
        <p:spPr>
          <a:xfrm>
            <a:off x="2677643" y="271228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2" name="object 1202"/>
          <p:cNvSpPr/>
          <p:nvPr/>
        </p:nvSpPr>
        <p:spPr>
          <a:xfrm>
            <a:off x="2677643" y="271228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3" name="object 1203"/>
          <p:cNvSpPr/>
          <p:nvPr/>
        </p:nvSpPr>
        <p:spPr>
          <a:xfrm>
            <a:off x="2723229" y="26867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4" name="object 1204"/>
          <p:cNvSpPr/>
          <p:nvPr/>
        </p:nvSpPr>
        <p:spPr>
          <a:xfrm>
            <a:off x="2723229" y="26867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5" name="object 1205"/>
          <p:cNvSpPr/>
          <p:nvPr/>
        </p:nvSpPr>
        <p:spPr>
          <a:xfrm>
            <a:off x="2768815" y="265846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6" name="object 1206"/>
          <p:cNvSpPr/>
          <p:nvPr/>
        </p:nvSpPr>
        <p:spPr>
          <a:xfrm>
            <a:off x="2768815" y="265846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7" name="object 1207"/>
          <p:cNvSpPr/>
          <p:nvPr/>
        </p:nvSpPr>
        <p:spPr>
          <a:xfrm>
            <a:off x="2814401" y="26555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8" name="object 1208"/>
          <p:cNvSpPr/>
          <p:nvPr/>
        </p:nvSpPr>
        <p:spPr>
          <a:xfrm>
            <a:off x="2814401" y="26555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9" name="object 1209"/>
          <p:cNvSpPr/>
          <p:nvPr/>
        </p:nvSpPr>
        <p:spPr>
          <a:xfrm>
            <a:off x="2859987" y="264871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0" name="object 1210"/>
          <p:cNvSpPr/>
          <p:nvPr/>
        </p:nvSpPr>
        <p:spPr>
          <a:xfrm>
            <a:off x="2859987" y="264871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1" name="object 1211"/>
          <p:cNvSpPr/>
          <p:nvPr/>
        </p:nvSpPr>
        <p:spPr>
          <a:xfrm>
            <a:off x="2905573" y="263141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2" name="object 1212"/>
          <p:cNvSpPr/>
          <p:nvPr/>
        </p:nvSpPr>
        <p:spPr>
          <a:xfrm>
            <a:off x="2905573" y="263141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3" name="object 1213"/>
          <p:cNvSpPr/>
          <p:nvPr/>
        </p:nvSpPr>
        <p:spPr>
          <a:xfrm>
            <a:off x="2951159" y="25829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4" name="object 1214"/>
          <p:cNvSpPr/>
          <p:nvPr/>
        </p:nvSpPr>
        <p:spPr>
          <a:xfrm>
            <a:off x="2951159" y="25829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5" name="object 1215"/>
          <p:cNvSpPr/>
          <p:nvPr/>
        </p:nvSpPr>
        <p:spPr>
          <a:xfrm>
            <a:off x="2996746" y="256263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6" name="object 1216"/>
          <p:cNvSpPr/>
          <p:nvPr/>
        </p:nvSpPr>
        <p:spPr>
          <a:xfrm>
            <a:off x="2996746" y="256263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7" name="object 1217"/>
          <p:cNvSpPr/>
          <p:nvPr/>
        </p:nvSpPr>
        <p:spPr>
          <a:xfrm>
            <a:off x="3042332" y="25469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8" name="object 1218"/>
          <p:cNvSpPr/>
          <p:nvPr/>
        </p:nvSpPr>
        <p:spPr>
          <a:xfrm>
            <a:off x="3042332" y="25469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9" name="object 1219"/>
          <p:cNvSpPr/>
          <p:nvPr/>
        </p:nvSpPr>
        <p:spPr>
          <a:xfrm>
            <a:off x="3087918" y="251651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0" name="object 1220"/>
          <p:cNvSpPr/>
          <p:nvPr/>
        </p:nvSpPr>
        <p:spPr>
          <a:xfrm>
            <a:off x="3087918" y="251651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1" name="object 1221"/>
          <p:cNvSpPr/>
          <p:nvPr/>
        </p:nvSpPr>
        <p:spPr>
          <a:xfrm>
            <a:off x="3133504" y="25445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2" name="object 1222"/>
          <p:cNvSpPr/>
          <p:nvPr/>
        </p:nvSpPr>
        <p:spPr>
          <a:xfrm>
            <a:off x="3133504" y="25445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3" name="object 1223"/>
          <p:cNvSpPr/>
          <p:nvPr/>
        </p:nvSpPr>
        <p:spPr>
          <a:xfrm>
            <a:off x="3179090" y="2537814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4" name="object 1224"/>
          <p:cNvSpPr/>
          <p:nvPr/>
        </p:nvSpPr>
        <p:spPr>
          <a:xfrm>
            <a:off x="3179090" y="2537814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1797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5" name="object 1225"/>
          <p:cNvSpPr/>
          <p:nvPr/>
        </p:nvSpPr>
        <p:spPr>
          <a:xfrm>
            <a:off x="2178891" y="2278035"/>
            <a:ext cx="1003300" cy="583565"/>
          </a:xfrm>
          <a:custGeom>
            <a:avLst/>
            <a:gdLst/>
            <a:ahLst/>
            <a:cxnLst/>
            <a:rect l="l" t="t" r="r" b="b"/>
            <a:pathLst>
              <a:path w="1003300" h="583564">
                <a:moveTo>
                  <a:pt x="0" y="583172"/>
                </a:moveTo>
                <a:lnTo>
                  <a:pt x="45586" y="572821"/>
                </a:lnTo>
                <a:lnTo>
                  <a:pt x="91172" y="552574"/>
                </a:lnTo>
                <a:lnTo>
                  <a:pt x="136758" y="529024"/>
                </a:lnTo>
                <a:lnTo>
                  <a:pt x="182344" y="504687"/>
                </a:lnTo>
                <a:lnTo>
                  <a:pt x="227930" y="475786"/>
                </a:lnTo>
                <a:lnTo>
                  <a:pt x="273516" y="448830"/>
                </a:lnTo>
                <a:lnTo>
                  <a:pt x="319103" y="426786"/>
                </a:lnTo>
                <a:lnTo>
                  <a:pt x="364689" y="398006"/>
                </a:lnTo>
                <a:lnTo>
                  <a:pt x="410275" y="367568"/>
                </a:lnTo>
                <a:lnTo>
                  <a:pt x="455861" y="332534"/>
                </a:lnTo>
                <a:lnTo>
                  <a:pt x="501447" y="298552"/>
                </a:lnTo>
                <a:lnTo>
                  <a:pt x="547033" y="273344"/>
                </a:lnTo>
                <a:lnTo>
                  <a:pt x="592620" y="245581"/>
                </a:lnTo>
                <a:lnTo>
                  <a:pt x="638206" y="215151"/>
                </a:lnTo>
                <a:lnTo>
                  <a:pt x="683792" y="190143"/>
                </a:lnTo>
                <a:lnTo>
                  <a:pt x="729378" y="163131"/>
                </a:lnTo>
                <a:lnTo>
                  <a:pt x="774964" y="125318"/>
                </a:lnTo>
                <a:lnTo>
                  <a:pt x="820550" y="99025"/>
                </a:lnTo>
                <a:lnTo>
                  <a:pt x="866137" y="88180"/>
                </a:lnTo>
                <a:lnTo>
                  <a:pt x="911723" y="43926"/>
                </a:lnTo>
                <a:lnTo>
                  <a:pt x="957309" y="22835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226" name="object 1226"/>
          <p:cNvSpPr/>
          <p:nvPr/>
        </p:nvSpPr>
        <p:spPr>
          <a:xfrm>
            <a:off x="2178891" y="2858873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0"/>
                </a:lnTo>
                <a:lnTo>
                  <a:pt x="0" y="4669"/>
                </a:ln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7" name="object 1227"/>
          <p:cNvSpPr/>
          <p:nvPr/>
        </p:nvSpPr>
        <p:spPr>
          <a:xfrm>
            <a:off x="2178891" y="2858873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4669"/>
                </a:move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lnTo>
                  <a:pt x="0" y="0"/>
                </a:lnTo>
                <a:lnTo>
                  <a:pt x="0" y="4669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8" name="object 1228"/>
          <p:cNvSpPr/>
          <p:nvPr/>
        </p:nvSpPr>
        <p:spPr>
          <a:xfrm>
            <a:off x="2221781" y="284852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9" name="object 1229"/>
          <p:cNvSpPr/>
          <p:nvPr/>
        </p:nvSpPr>
        <p:spPr>
          <a:xfrm>
            <a:off x="2221781" y="284852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0" name="object 1230"/>
          <p:cNvSpPr/>
          <p:nvPr/>
        </p:nvSpPr>
        <p:spPr>
          <a:xfrm>
            <a:off x="2267367" y="282827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1" name="object 1231"/>
          <p:cNvSpPr/>
          <p:nvPr/>
        </p:nvSpPr>
        <p:spPr>
          <a:xfrm>
            <a:off x="2267367" y="282827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2" name="object 1232"/>
          <p:cNvSpPr/>
          <p:nvPr/>
        </p:nvSpPr>
        <p:spPr>
          <a:xfrm>
            <a:off x="2312953" y="280472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3" name="object 1233"/>
          <p:cNvSpPr/>
          <p:nvPr/>
        </p:nvSpPr>
        <p:spPr>
          <a:xfrm>
            <a:off x="2312953" y="280472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4" name="object 1234"/>
          <p:cNvSpPr/>
          <p:nvPr/>
        </p:nvSpPr>
        <p:spPr>
          <a:xfrm>
            <a:off x="2358539" y="278038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5" name="object 1235"/>
          <p:cNvSpPr/>
          <p:nvPr/>
        </p:nvSpPr>
        <p:spPr>
          <a:xfrm>
            <a:off x="2358539" y="278038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6" name="object 1236"/>
          <p:cNvSpPr/>
          <p:nvPr/>
        </p:nvSpPr>
        <p:spPr>
          <a:xfrm>
            <a:off x="2404126" y="275148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7" name="object 1237"/>
          <p:cNvSpPr/>
          <p:nvPr/>
        </p:nvSpPr>
        <p:spPr>
          <a:xfrm>
            <a:off x="2404126" y="275148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8" name="object 1238"/>
          <p:cNvSpPr/>
          <p:nvPr/>
        </p:nvSpPr>
        <p:spPr>
          <a:xfrm>
            <a:off x="2449712" y="272453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9" name="object 1239"/>
          <p:cNvSpPr/>
          <p:nvPr/>
        </p:nvSpPr>
        <p:spPr>
          <a:xfrm>
            <a:off x="2449712" y="272453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0" name="object 1240"/>
          <p:cNvSpPr/>
          <p:nvPr/>
        </p:nvSpPr>
        <p:spPr>
          <a:xfrm>
            <a:off x="2495298" y="270248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1" name="object 1241"/>
          <p:cNvSpPr/>
          <p:nvPr/>
        </p:nvSpPr>
        <p:spPr>
          <a:xfrm>
            <a:off x="2495298" y="270248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2" name="object 1242"/>
          <p:cNvSpPr/>
          <p:nvPr/>
        </p:nvSpPr>
        <p:spPr>
          <a:xfrm>
            <a:off x="2540884" y="267370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3" name="object 1243"/>
          <p:cNvSpPr/>
          <p:nvPr/>
        </p:nvSpPr>
        <p:spPr>
          <a:xfrm>
            <a:off x="2540884" y="267370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4" name="object 1244"/>
          <p:cNvSpPr/>
          <p:nvPr/>
        </p:nvSpPr>
        <p:spPr>
          <a:xfrm>
            <a:off x="2586470" y="264326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5" name="object 1245"/>
          <p:cNvSpPr/>
          <p:nvPr/>
        </p:nvSpPr>
        <p:spPr>
          <a:xfrm>
            <a:off x="2586470" y="264326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6" name="object 1246"/>
          <p:cNvSpPr/>
          <p:nvPr/>
        </p:nvSpPr>
        <p:spPr>
          <a:xfrm>
            <a:off x="2632056" y="260823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7" name="object 1247"/>
          <p:cNvSpPr/>
          <p:nvPr/>
        </p:nvSpPr>
        <p:spPr>
          <a:xfrm>
            <a:off x="2632056" y="260823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8" name="object 1248"/>
          <p:cNvSpPr/>
          <p:nvPr/>
        </p:nvSpPr>
        <p:spPr>
          <a:xfrm>
            <a:off x="2677643" y="257425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9" name="object 1249"/>
          <p:cNvSpPr/>
          <p:nvPr/>
        </p:nvSpPr>
        <p:spPr>
          <a:xfrm>
            <a:off x="2677643" y="257425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0" name="object 1250"/>
          <p:cNvSpPr/>
          <p:nvPr/>
        </p:nvSpPr>
        <p:spPr>
          <a:xfrm>
            <a:off x="2723229" y="254904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1" name="object 1251"/>
          <p:cNvSpPr/>
          <p:nvPr/>
        </p:nvSpPr>
        <p:spPr>
          <a:xfrm>
            <a:off x="2723229" y="254904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2" name="object 1252"/>
          <p:cNvSpPr/>
          <p:nvPr/>
        </p:nvSpPr>
        <p:spPr>
          <a:xfrm>
            <a:off x="2768815" y="252128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3" name="object 1253"/>
          <p:cNvSpPr/>
          <p:nvPr/>
        </p:nvSpPr>
        <p:spPr>
          <a:xfrm>
            <a:off x="2768815" y="252128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4" name="object 1254"/>
          <p:cNvSpPr/>
          <p:nvPr/>
        </p:nvSpPr>
        <p:spPr>
          <a:xfrm>
            <a:off x="2814401" y="249085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5" name="object 1255"/>
          <p:cNvSpPr/>
          <p:nvPr/>
        </p:nvSpPr>
        <p:spPr>
          <a:xfrm>
            <a:off x="2814401" y="249085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6" name="object 1256"/>
          <p:cNvSpPr/>
          <p:nvPr/>
        </p:nvSpPr>
        <p:spPr>
          <a:xfrm>
            <a:off x="2859987" y="246584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7" name="object 1257"/>
          <p:cNvSpPr/>
          <p:nvPr/>
        </p:nvSpPr>
        <p:spPr>
          <a:xfrm>
            <a:off x="2859987" y="246584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8" name="object 1258"/>
          <p:cNvSpPr/>
          <p:nvPr/>
        </p:nvSpPr>
        <p:spPr>
          <a:xfrm>
            <a:off x="2905573" y="243883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9" name="object 1259"/>
          <p:cNvSpPr/>
          <p:nvPr/>
        </p:nvSpPr>
        <p:spPr>
          <a:xfrm>
            <a:off x="2905573" y="243883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0" name="object 1260"/>
          <p:cNvSpPr/>
          <p:nvPr/>
        </p:nvSpPr>
        <p:spPr>
          <a:xfrm>
            <a:off x="2951159" y="240101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1" name="object 1261"/>
          <p:cNvSpPr/>
          <p:nvPr/>
        </p:nvSpPr>
        <p:spPr>
          <a:xfrm>
            <a:off x="2951159" y="240101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2" name="object 1262"/>
          <p:cNvSpPr/>
          <p:nvPr/>
        </p:nvSpPr>
        <p:spPr>
          <a:xfrm>
            <a:off x="2996746" y="23747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3" name="object 1263"/>
          <p:cNvSpPr/>
          <p:nvPr/>
        </p:nvSpPr>
        <p:spPr>
          <a:xfrm>
            <a:off x="2996746" y="23747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4" name="object 1264"/>
          <p:cNvSpPr/>
          <p:nvPr/>
        </p:nvSpPr>
        <p:spPr>
          <a:xfrm>
            <a:off x="3042332" y="236388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5" name="object 1265"/>
          <p:cNvSpPr/>
          <p:nvPr/>
        </p:nvSpPr>
        <p:spPr>
          <a:xfrm>
            <a:off x="3042332" y="236388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6" name="object 1266"/>
          <p:cNvSpPr/>
          <p:nvPr/>
        </p:nvSpPr>
        <p:spPr>
          <a:xfrm>
            <a:off x="3087918" y="231962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7" name="object 1267"/>
          <p:cNvSpPr/>
          <p:nvPr/>
        </p:nvSpPr>
        <p:spPr>
          <a:xfrm>
            <a:off x="3087918" y="231962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8" name="object 1268"/>
          <p:cNvSpPr/>
          <p:nvPr/>
        </p:nvSpPr>
        <p:spPr>
          <a:xfrm>
            <a:off x="3133504" y="229853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9" name="object 1269"/>
          <p:cNvSpPr/>
          <p:nvPr/>
        </p:nvSpPr>
        <p:spPr>
          <a:xfrm>
            <a:off x="3133504" y="229853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0" name="object 1270"/>
          <p:cNvSpPr/>
          <p:nvPr/>
        </p:nvSpPr>
        <p:spPr>
          <a:xfrm>
            <a:off x="3179090" y="2275700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695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1" name="object 1271"/>
          <p:cNvSpPr/>
          <p:nvPr/>
        </p:nvSpPr>
        <p:spPr>
          <a:xfrm>
            <a:off x="3179090" y="2275700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lnTo>
                  <a:pt x="134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2" name="object 1272"/>
          <p:cNvSpPr/>
          <p:nvPr/>
        </p:nvSpPr>
        <p:spPr>
          <a:xfrm>
            <a:off x="2178891" y="2524137"/>
            <a:ext cx="1003300" cy="306070"/>
          </a:xfrm>
          <a:custGeom>
            <a:avLst/>
            <a:gdLst/>
            <a:ahLst/>
            <a:cxnLst/>
            <a:rect l="l" t="t" r="r" b="b"/>
            <a:pathLst>
              <a:path w="1003300" h="306069">
                <a:moveTo>
                  <a:pt x="0" y="305607"/>
                </a:moveTo>
                <a:lnTo>
                  <a:pt x="45586" y="300623"/>
                </a:lnTo>
                <a:lnTo>
                  <a:pt x="91172" y="297991"/>
                </a:lnTo>
                <a:lnTo>
                  <a:pt x="136758" y="291873"/>
                </a:lnTo>
                <a:lnTo>
                  <a:pt x="182344" y="289967"/>
                </a:lnTo>
                <a:lnTo>
                  <a:pt x="227930" y="284753"/>
                </a:lnTo>
                <a:lnTo>
                  <a:pt x="273516" y="275694"/>
                </a:lnTo>
                <a:lnTo>
                  <a:pt x="319103" y="262141"/>
                </a:lnTo>
                <a:lnTo>
                  <a:pt x="364689" y="242361"/>
                </a:lnTo>
                <a:lnTo>
                  <a:pt x="410275" y="235565"/>
                </a:lnTo>
                <a:lnTo>
                  <a:pt x="455861" y="224647"/>
                </a:lnTo>
                <a:lnTo>
                  <a:pt x="501447" y="208787"/>
                </a:lnTo>
                <a:lnTo>
                  <a:pt x="547033" y="197279"/>
                </a:lnTo>
                <a:lnTo>
                  <a:pt x="592620" y="182177"/>
                </a:lnTo>
                <a:lnTo>
                  <a:pt x="638206" y="163834"/>
                </a:lnTo>
                <a:lnTo>
                  <a:pt x="683792" y="142494"/>
                </a:lnTo>
                <a:lnTo>
                  <a:pt x="729378" y="114777"/>
                </a:lnTo>
                <a:lnTo>
                  <a:pt x="774964" y="100534"/>
                </a:lnTo>
                <a:lnTo>
                  <a:pt x="820550" y="83167"/>
                </a:lnTo>
                <a:lnTo>
                  <a:pt x="866137" y="66650"/>
                </a:lnTo>
                <a:lnTo>
                  <a:pt x="911723" y="49330"/>
                </a:lnTo>
                <a:lnTo>
                  <a:pt x="957309" y="27076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3" name="object 1273"/>
          <p:cNvSpPr/>
          <p:nvPr/>
        </p:nvSpPr>
        <p:spPr>
          <a:xfrm>
            <a:off x="2178891" y="28297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4" name="object 1274"/>
          <p:cNvSpPr/>
          <p:nvPr/>
        </p:nvSpPr>
        <p:spPr>
          <a:xfrm>
            <a:off x="2178891" y="28297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5" name="object 1275"/>
          <p:cNvSpPr/>
          <p:nvPr/>
        </p:nvSpPr>
        <p:spPr>
          <a:xfrm>
            <a:off x="2221781" y="2824760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6" name="object 1276"/>
          <p:cNvSpPr/>
          <p:nvPr/>
        </p:nvSpPr>
        <p:spPr>
          <a:xfrm>
            <a:off x="2224477" y="282206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7" name="object 1277"/>
          <p:cNvSpPr/>
          <p:nvPr/>
        </p:nvSpPr>
        <p:spPr>
          <a:xfrm>
            <a:off x="2267367" y="2822128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8" name="object 1278"/>
          <p:cNvSpPr/>
          <p:nvPr/>
        </p:nvSpPr>
        <p:spPr>
          <a:xfrm>
            <a:off x="2270063" y="281943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9" name="object 1279"/>
          <p:cNvSpPr/>
          <p:nvPr/>
        </p:nvSpPr>
        <p:spPr>
          <a:xfrm>
            <a:off x="2312953" y="2816010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0" name="object 1280"/>
          <p:cNvSpPr/>
          <p:nvPr/>
        </p:nvSpPr>
        <p:spPr>
          <a:xfrm>
            <a:off x="2315649" y="281331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1" name="object 1281"/>
          <p:cNvSpPr/>
          <p:nvPr/>
        </p:nvSpPr>
        <p:spPr>
          <a:xfrm>
            <a:off x="2358539" y="281410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2" name="object 1282"/>
          <p:cNvSpPr/>
          <p:nvPr/>
        </p:nvSpPr>
        <p:spPr>
          <a:xfrm>
            <a:off x="2361235" y="281140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3" name="object 1283"/>
          <p:cNvSpPr/>
          <p:nvPr/>
        </p:nvSpPr>
        <p:spPr>
          <a:xfrm>
            <a:off x="2404126" y="2808890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4" name="object 1284"/>
          <p:cNvSpPr/>
          <p:nvPr/>
        </p:nvSpPr>
        <p:spPr>
          <a:xfrm>
            <a:off x="2406822" y="280619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5" name="object 1285"/>
          <p:cNvSpPr/>
          <p:nvPr/>
        </p:nvSpPr>
        <p:spPr>
          <a:xfrm>
            <a:off x="2449712" y="2799831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6" name="object 1286"/>
          <p:cNvSpPr/>
          <p:nvPr/>
        </p:nvSpPr>
        <p:spPr>
          <a:xfrm>
            <a:off x="2452408" y="279713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7" name="object 1287"/>
          <p:cNvSpPr/>
          <p:nvPr/>
        </p:nvSpPr>
        <p:spPr>
          <a:xfrm>
            <a:off x="2495298" y="2786278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8" name="object 1288"/>
          <p:cNvSpPr/>
          <p:nvPr/>
        </p:nvSpPr>
        <p:spPr>
          <a:xfrm>
            <a:off x="2497994" y="278358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9" name="object 1289"/>
          <p:cNvSpPr/>
          <p:nvPr/>
        </p:nvSpPr>
        <p:spPr>
          <a:xfrm>
            <a:off x="2540884" y="2766498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0" name="object 1290"/>
          <p:cNvSpPr/>
          <p:nvPr/>
        </p:nvSpPr>
        <p:spPr>
          <a:xfrm>
            <a:off x="2543580" y="276380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1" name="object 1291"/>
          <p:cNvSpPr/>
          <p:nvPr/>
        </p:nvSpPr>
        <p:spPr>
          <a:xfrm>
            <a:off x="2586470" y="275970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2" name="object 1292"/>
          <p:cNvSpPr/>
          <p:nvPr/>
        </p:nvSpPr>
        <p:spPr>
          <a:xfrm>
            <a:off x="2589166" y="275700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3" name="object 1293"/>
          <p:cNvSpPr/>
          <p:nvPr/>
        </p:nvSpPr>
        <p:spPr>
          <a:xfrm>
            <a:off x="2632056" y="274878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4" name="object 1294"/>
          <p:cNvSpPr/>
          <p:nvPr/>
        </p:nvSpPr>
        <p:spPr>
          <a:xfrm>
            <a:off x="2634752" y="274608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5" name="object 1295"/>
          <p:cNvSpPr/>
          <p:nvPr/>
        </p:nvSpPr>
        <p:spPr>
          <a:xfrm>
            <a:off x="2677643" y="273292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6" name="object 1296"/>
          <p:cNvSpPr/>
          <p:nvPr/>
        </p:nvSpPr>
        <p:spPr>
          <a:xfrm>
            <a:off x="2680338" y="273022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7" name="object 1297"/>
          <p:cNvSpPr/>
          <p:nvPr/>
        </p:nvSpPr>
        <p:spPr>
          <a:xfrm>
            <a:off x="2723229" y="2721417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8" name="object 1298"/>
          <p:cNvSpPr/>
          <p:nvPr/>
        </p:nvSpPr>
        <p:spPr>
          <a:xfrm>
            <a:off x="2725925" y="2718721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9" name="object 1299"/>
          <p:cNvSpPr/>
          <p:nvPr/>
        </p:nvSpPr>
        <p:spPr>
          <a:xfrm>
            <a:off x="2768815" y="270631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0" name="object 1300"/>
          <p:cNvSpPr/>
          <p:nvPr/>
        </p:nvSpPr>
        <p:spPr>
          <a:xfrm>
            <a:off x="2771511" y="270361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1" name="object 1301"/>
          <p:cNvSpPr/>
          <p:nvPr/>
        </p:nvSpPr>
        <p:spPr>
          <a:xfrm>
            <a:off x="2814401" y="2687971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2" name="object 1302"/>
          <p:cNvSpPr/>
          <p:nvPr/>
        </p:nvSpPr>
        <p:spPr>
          <a:xfrm>
            <a:off x="2817097" y="268527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3" name="object 1303"/>
          <p:cNvSpPr/>
          <p:nvPr/>
        </p:nvSpPr>
        <p:spPr>
          <a:xfrm>
            <a:off x="2859987" y="2666631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4" name="object 1304"/>
          <p:cNvSpPr/>
          <p:nvPr/>
        </p:nvSpPr>
        <p:spPr>
          <a:xfrm>
            <a:off x="2862683" y="266393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5" name="object 1305"/>
          <p:cNvSpPr/>
          <p:nvPr/>
        </p:nvSpPr>
        <p:spPr>
          <a:xfrm>
            <a:off x="2905573" y="263891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6" name="object 1306"/>
          <p:cNvSpPr/>
          <p:nvPr/>
        </p:nvSpPr>
        <p:spPr>
          <a:xfrm>
            <a:off x="2908269" y="263621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7" name="object 1307"/>
          <p:cNvSpPr/>
          <p:nvPr/>
        </p:nvSpPr>
        <p:spPr>
          <a:xfrm>
            <a:off x="2951159" y="2624671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8" name="object 1308"/>
          <p:cNvSpPr/>
          <p:nvPr/>
        </p:nvSpPr>
        <p:spPr>
          <a:xfrm>
            <a:off x="2953855" y="262197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9" name="object 1309"/>
          <p:cNvSpPr/>
          <p:nvPr/>
        </p:nvSpPr>
        <p:spPr>
          <a:xfrm>
            <a:off x="2996746" y="260730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0" name="object 1310"/>
          <p:cNvSpPr/>
          <p:nvPr/>
        </p:nvSpPr>
        <p:spPr>
          <a:xfrm>
            <a:off x="2999442" y="260460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1" name="object 1311"/>
          <p:cNvSpPr/>
          <p:nvPr/>
        </p:nvSpPr>
        <p:spPr>
          <a:xfrm>
            <a:off x="3042332" y="2590787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2" name="object 1312"/>
          <p:cNvSpPr/>
          <p:nvPr/>
        </p:nvSpPr>
        <p:spPr>
          <a:xfrm>
            <a:off x="3045028" y="2588091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3" name="object 1313"/>
          <p:cNvSpPr/>
          <p:nvPr/>
        </p:nvSpPr>
        <p:spPr>
          <a:xfrm>
            <a:off x="3087918" y="2573467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4" name="object 1314"/>
          <p:cNvSpPr/>
          <p:nvPr/>
        </p:nvSpPr>
        <p:spPr>
          <a:xfrm>
            <a:off x="3090614" y="2570771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5" name="object 1315"/>
          <p:cNvSpPr/>
          <p:nvPr/>
        </p:nvSpPr>
        <p:spPr>
          <a:xfrm>
            <a:off x="3133504" y="2551213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6" name="object 1316"/>
          <p:cNvSpPr/>
          <p:nvPr/>
        </p:nvSpPr>
        <p:spPr>
          <a:xfrm>
            <a:off x="3136200" y="254851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7" name="object 1317"/>
          <p:cNvSpPr/>
          <p:nvPr/>
        </p:nvSpPr>
        <p:spPr>
          <a:xfrm>
            <a:off x="3179090" y="252413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8" name="object 1318"/>
          <p:cNvSpPr/>
          <p:nvPr/>
        </p:nvSpPr>
        <p:spPr>
          <a:xfrm>
            <a:off x="3179090" y="252413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9" name="object 1319"/>
          <p:cNvSpPr/>
          <p:nvPr/>
        </p:nvSpPr>
        <p:spPr>
          <a:xfrm>
            <a:off x="2178891" y="2248595"/>
            <a:ext cx="0" cy="647700"/>
          </a:xfrm>
          <a:custGeom>
            <a:avLst/>
            <a:gdLst/>
            <a:ahLst/>
            <a:cxnLst/>
            <a:rect l="l" t="t" r="r" b="b"/>
            <a:pathLst>
              <a:path w="0" h="647700">
                <a:moveTo>
                  <a:pt x="0" y="6476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0" name="object 1320"/>
          <p:cNvSpPr/>
          <p:nvPr/>
        </p:nvSpPr>
        <p:spPr>
          <a:xfrm>
            <a:off x="3181786" y="2248595"/>
            <a:ext cx="0" cy="647700"/>
          </a:xfrm>
          <a:custGeom>
            <a:avLst/>
            <a:gdLst/>
            <a:ahLst/>
            <a:cxnLst/>
            <a:rect l="l" t="t" r="r" b="b"/>
            <a:pathLst>
              <a:path w="0" h="647700">
                <a:moveTo>
                  <a:pt x="0" y="6476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1" name="object 1321"/>
          <p:cNvSpPr/>
          <p:nvPr/>
        </p:nvSpPr>
        <p:spPr>
          <a:xfrm>
            <a:off x="2178891" y="2896272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 h="0">
                <a:moveTo>
                  <a:pt x="0" y="0"/>
                </a:move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2" name="object 1322"/>
          <p:cNvSpPr/>
          <p:nvPr/>
        </p:nvSpPr>
        <p:spPr>
          <a:xfrm>
            <a:off x="2178891" y="2248595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 h="0">
                <a:moveTo>
                  <a:pt x="0" y="0"/>
                </a:move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3" name="object 1323"/>
          <p:cNvSpPr txBox="1"/>
          <p:nvPr/>
        </p:nvSpPr>
        <p:spPr>
          <a:xfrm>
            <a:off x="1205865" y="2004857"/>
            <a:ext cx="2389505" cy="259079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89255">
              <a:lnSpc>
                <a:spcPct val="100000"/>
              </a:lnSpc>
              <a:spcBef>
                <a:spcPts val="215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Six-DIMM (striped)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configuration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1267460" algn="l"/>
              </a:tabLst>
            </a:pPr>
            <a:r>
              <a:rPr dirty="0" sz="300" spc="-15">
                <a:latin typeface="Tahoma"/>
                <a:cs typeface="Tahoma"/>
              </a:rPr>
              <a:t>Allocate,  </a:t>
            </a:r>
            <a:r>
              <a:rPr dirty="0" sz="300" spc="-20">
                <a:latin typeface="Tahoma"/>
                <a:cs typeface="Tahoma"/>
              </a:rPr>
              <a:t>Free</a:t>
            </a:r>
            <a:r>
              <a:rPr dirty="0" sz="300" spc="-45">
                <a:latin typeface="Tahoma"/>
                <a:cs typeface="Tahoma"/>
              </a:rPr>
              <a:t> </a:t>
            </a:r>
            <a:r>
              <a:rPr dirty="0" sz="300" spc="-25">
                <a:latin typeface="Tahoma"/>
                <a:cs typeface="Tahoma"/>
              </a:rPr>
              <a:t>and</a:t>
            </a:r>
            <a:r>
              <a:rPr dirty="0" sz="300" spc="15">
                <a:latin typeface="Tahoma"/>
                <a:cs typeface="Tahoma"/>
              </a:rPr>
              <a:t> </a:t>
            </a:r>
            <a:r>
              <a:rPr dirty="0" sz="300" spc="-15">
                <a:latin typeface="Tahoma"/>
                <a:cs typeface="Tahoma"/>
              </a:rPr>
              <a:t>Allocate	</a:t>
            </a:r>
            <a:r>
              <a:rPr dirty="0" sz="300" spc="-55">
                <a:latin typeface="Arial Black"/>
                <a:cs typeface="Arial Black"/>
              </a:rPr>
              <a:t>Allocate, </a:t>
            </a:r>
            <a:r>
              <a:rPr dirty="0" sz="300" spc="-60">
                <a:latin typeface="Arial Black"/>
                <a:cs typeface="Arial Black"/>
              </a:rPr>
              <a:t>Free and</a:t>
            </a:r>
            <a:r>
              <a:rPr dirty="0" sz="300" spc="-30">
                <a:latin typeface="Arial Black"/>
                <a:cs typeface="Arial Black"/>
              </a:rPr>
              <a:t> </a:t>
            </a:r>
            <a:r>
              <a:rPr dirty="0" sz="300" spc="-55">
                <a:latin typeface="Arial Black"/>
                <a:cs typeface="Arial Black"/>
              </a:rPr>
              <a:t>Allocate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1324" name="object 1324"/>
          <p:cNvSpPr/>
          <p:nvPr/>
        </p:nvSpPr>
        <p:spPr>
          <a:xfrm>
            <a:off x="2195066" y="2264771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5">
                <a:moveTo>
                  <a:pt x="497429" y="0"/>
                </a:moveTo>
                <a:lnTo>
                  <a:pt x="2156" y="0"/>
                </a:lnTo>
                <a:lnTo>
                  <a:pt x="0" y="2156"/>
                </a:lnTo>
                <a:lnTo>
                  <a:pt x="0" y="239716"/>
                </a:lnTo>
                <a:lnTo>
                  <a:pt x="2156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156"/>
                </a:lnTo>
                <a:lnTo>
                  <a:pt x="497429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5" name="object 1325"/>
          <p:cNvSpPr/>
          <p:nvPr/>
        </p:nvSpPr>
        <p:spPr>
          <a:xfrm>
            <a:off x="2195066" y="2264771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5">
                <a:moveTo>
                  <a:pt x="6470" y="241873"/>
                </a:moveTo>
                <a:lnTo>
                  <a:pt x="493115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35402"/>
                </a:lnTo>
                <a:lnTo>
                  <a:pt x="499586" y="6470"/>
                </a:lnTo>
                <a:lnTo>
                  <a:pt x="499586" y="2156"/>
                </a:lnTo>
                <a:lnTo>
                  <a:pt x="497429" y="0"/>
                </a:lnTo>
                <a:lnTo>
                  <a:pt x="493115" y="0"/>
                </a:lnTo>
                <a:lnTo>
                  <a:pt x="6470" y="0"/>
                </a:lnTo>
                <a:lnTo>
                  <a:pt x="2156" y="0"/>
                </a:lnTo>
                <a:lnTo>
                  <a:pt x="0" y="2156"/>
                </a:lnTo>
                <a:lnTo>
                  <a:pt x="0" y="6470"/>
                </a:lnTo>
                <a:lnTo>
                  <a:pt x="0" y="235402"/>
                </a:lnTo>
                <a:lnTo>
                  <a:pt x="0" y="239716"/>
                </a:lnTo>
                <a:lnTo>
                  <a:pt x="2156" y="241873"/>
                </a:lnTo>
                <a:lnTo>
                  <a:pt x="6470" y="241873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6" name="object 1326"/>
          <p:cNvSpPr/>
          <p:nvPr/>
        </p:nvSpPr>
        <p:spPr>
          <a:xfrm>
            <a:off x="2237663" y="22878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7" name="object 1327"/>
          <p:cNvSpPr/>
          <p:nvPr/>
        </p:nvSpPr>
        <p:spPr>
          <a:xfrm>
            <a:off x="2237663" y="22878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8" name="object 1328"/>
          <p:cNvSpPr txBox="1"/>
          <p:nvPr/>
        </p:nvSpPr>
        <p:spPr>
          <a:xfrm>
            <a:off x="952574" y="2237365"/>
            <a:ext cx="1584325" cy="83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47650">
              <a:lnSpc>
                <a:spcPts val="225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500</a:t>
            </a:r>
            <a:r>
              <a:rPr dirty="0" sz="250">
                <a:latin typeface="Arial Narrow"/>
                <a:cs typeface="Arial Narrow"/>
              </a:rPr>
              <a:t>0</a:t>
            </a:r>
            <a:r>
              <a:rPr dirty="0" sz="250">
                <a:latin typeface="Arial Narrow"/>
                <a:cs typeface="Arial Narrow"/>
              </a:rPr>
              <a:t>    </a:t>
            </a:r>
            <a:r>
              <a:rPr dirty="0" sz="250" spc="-10">
                <a:latin typeface="Arial Narrow"/>
                <a:cs typeface="Arial Narrow"/>
              </a:rPr>
              <a:t> </a:t>
            </a:r>
            <a:r>
              <a:rPr dirty="0" u="sng" sz="250" spc="5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 </a:t>
            </a:r>
            <a:r>
              <a:rPr dirty="0" u="sng" sz="250" spc="-1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 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ts val="225"/>
              </a:lnSpc>
              <a:tabLst>
                <a:tab pos="1345565" algn="l"/>
              </a:tabLst>
            </a:pPr>
            <a:r>
              <a:rPr dirty="0" u="dash" baseline="-44444" sz="375" spc="7">
                <a:uFill>
                  <a:solidFill>
                    <a:srgbClr val="007F00"/>
                  </a:solidFill>
                </a:uFill>
                <a:latin typeface="Arial Narrow"/>
                <a:cs typeface="Arial Narrow"/>
              </a:rPr>
              <a:t> </a:t>
            </a:r>
            <a:r>
              <a:rPr dirty="0" u="dash" baseline="-44444" sz="375" spc="7">
                <a:uFill>
                  <a:solidFill>
                    <a:srgbClr val="007F00"/>
                  </a:solidFill>
                </a:uFill>
                <a:latin typeface="Arial Narrow"/>
                <a:cs typeface="Arial Narrow"/>
              </a:rPr>
              <a:t>        </a:t>
            </a:r>
            <a:r>
              <a:rPr dirty="0" u="dash" baseline="-44444" sz="375" spc="-15">
                <a:uFill>
                  <a:solidFill>
                    <a:srgbClr val="007F00"/>
                  </a:solidFill>
                </a:uFill>
                <a:latin typeface="Arial Narrow"/>
                <a:cs typeface="Arial Narrow"/>
              </a:rPr>
              <a:t> </a:t>
            </a:r>
            <a:r>
              <a:rPr dirty="0" baseline="-44444" sz="375">
                <a:latin typeface="Arial Narrow"/>
                <a:cs typeface="Arial Narrow"/>
              </a:rPr>
              <a:t> </a:t>
            </a:r>
            <a:r>
              <a:rPr dirty="0" baseline="-44444" sz="375" spc="37">
                <a:latin typeface="Arial Narrow"/>
                <a:cs typeface="Arial Narrow"/>
              </a:rPr>
              <a:t> </a:t>
            </a:r>
            <a:r>
              <a:rPr dirty="0" sz="250" spc="-20">
                <a:latin typeface="Tahoma"/>
                <a:cs typeface="Tahoma"/>
              </a:rPr>
              <a:t>jemalloc</a:t>
            </a:r>
            <a:r>
              <a:rPr dirty="0" sz="250" spc="10">
                <a:latin typeface="Tahoma"/>
                <a:cs typeface="Tahoma"/>
              </a:rPr>
              <a:t> </a:t>
            </a:r>
            <a:r>
              <a:rPr dirty="0" sz="250" spc="-5">
                <a:latin typeface="Tahoma"/>
                <a:cs typeface="Tahoma"/>
              </a:rPr>
              <a:t>(DRAM)	</a:t>
            </a:r>
            <a:r>
              <a:rPr dirty="0" sz="250" spc="-50">
                <a:latin typeface="Arial Black"/>
                <a:cs typeface="Arial Black"/>
              </a:rPr>
              <a:t>jemalloc</a:t>
            </a:r>
            <a:r>
              <a:rPr dirty="0" sz="250" spc="-25">
                <a:latin typeface="Arial Black"/>
                <a:cs typeface="Arial Black"/>
              </a:rPr>
              <a:t> </a:t>
            </a:r>
            <a:r>
              <a:rPr dirty="0" sz="250" spc="-30">
                <a:latin typeface="Arial Black"/>
                <a:cs typeface="Arial Black"/>
              </a:rPr>
              <a:t>(DRAM)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1329" name="object 1329"/>
          <p:cNvSpPr/>
          <p:nvPr/>
        </p:nvSpPr>
        <p:spPr>
          <a:xfrm>
            <a:off x="2237663" y="23347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0" name="object 1330"/>
          <p:cNvSpPr txBox="1"/>
          <p:nvPr/>
        </p:nvSpPr>
        <p:spPr>
          <a:xfrm>
            <a:off x="1043158" y="2303844"/>
            <a:ext cx="1579880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164590" algn="l"/>
              </a:tabLst>
            </a:pPr>
            <a:r>
              <a:rPr dirty="0" sz="250" spc="-15">
                <a:latin typeface="Tahoma"/>
                <a:cs typeface="Tahoma"/>
              </a:rPr>
              <a:t>nvm_malloc</a:t>
            </a:r>
            <a:r>
              <a:rPr dirty="0" sz="250" spc="10">
                <a:latin typeface="Tahoma"/>
                <a:cs typeface="Tahoma"/>
              </a:rPr>
              <a:t> </a:t>
            </a:r>
            <a:r>
              <a:rPr dirty="0" sz="250" spc="-15">
                <a:latin typeface="Tahoma"/>
                <a:cs typeface="Tahoma"/>
              </a:rPr>
              <a:t>with</a:t>
            </a:r>
            <a:r>
              <a:rPr dirty="0" sz="250" spc="10">
                <a:latin typeface="Tahoma"/>
                <a:cs typeface="Tahoma"/>
              </a:rPr>
              <a:t> </a:t>
            </a:r>
            <a:r>
              <a:rPr dirty="0" sz="250" spc="-10">
                <a:latin typeface="Tahoma"/>
                <a:cs typeface="Tahoma"/>
              </a:rPr>
              <a:t>CLWB	</a:t>
            </a:r>
            <a:r>
              <a:rPr dirty="0" u="dash" sz="250" spc="-10">
                <a:uFill>
                  <a:solidFill>
                    <a:srgbClr val="007F00"/>
                  </a:solidFill>
                </a:uFill>
                <a:latin typeface="Tahoma"/>
                <a:cs typeface="Tahoma"/>
              </a:rPr>
              <a:t> </a:t>
            </a:r>
            <a:r>
              <a:rPr dirty="0" sz="250" spc="-45">
                <a:latin typeface="Arial Black"/>
                <a:cs typeface="Arial Black"/>
              </a:rPr>
              <a:t>nvm_malloc </a:t>
            </a:r>
            <a:r>
              <a:rPr dirty="0" sz="250" spc="-50">
                <a:latin typeface="Arial Black"/>
                <a:cs typeface="Arial Black"/>
              </a:rPr>
              <a:t>with</a:t>
            </a:r>
            <a:r>
              <a:rPr dirty="0" sz="250" spc="-25">
                <a:latin typeface="Arial Black"/>
                <a:cs typeface="Arial Black"/>
              </a:rPr>
              <a:t> </a:t>
            </a:r>
            <a:r>
              <a:rPr dirty="0" sz="250" spc="-50">
                <a:latin typeface="Arial Black"/>
                <a:cs typeface="Arial Black"/>
              </a:rPr>
              <a:t>CLWB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1331" name="object 1331"/>
          <p:cNvSpPr/>
          <p:nvPr/>
        </p:nvSpPr>
        <p:spPr>
          <a:xfrm>
            <a:off x="2208007" y="2384039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1332" name="object 1332"/>
          <p:cNvSpPr/>
          <p:nvPr/>
        </p:nvSpPr>
        <p:spPr>
          <a:xfrm>
            <a:off x="2237663" y="23813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3" name="object 1333"/>
          <p:cNvSpPr/>
          <p:nvPr/>
        </p:nvSpPr>
        <p:spPr>
          <a:xfrm>
            <a:off x="2237663" y="23813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4" name="object 1334"/>
          <p:cNvSpPr txBox="1"/>
          <p:nvPr/>
        </p:nvSpPr>
        <p:spPr>
          <a:xfrm>
            <a:off x="952574" y="2357480"/>
            <a:ext cx="174180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160780" algn="l"/>
              </a:tabLst>
            </a:pPr>
            <a:r>
              <a:rPr dirty="0" u="dash" baseline="-33333" sz="375" spc="7">
                <a:uFill>
                  <a:solidFill>
                    <a:srgbClr val="FF0000"/>
                  </a:solidFill>
                </a:uFill>
                <a:latin typeface="Arial Narrow"/>
                <a:cs typeface="Arial Narrow"/>
              </a:rPr>
              <a:t> </a:t>
            </a:r>
            <a:r>
              <a:rPr dirty="0" u="dash" baseline="-33333" sz="375" spc="7">
                <a:uFill>
                  <a:solidFill>
                    <a:srgbClr val="FF0000"/>
                  </a:solidFill>
                </a:uFill>
                <a:latin typeface="Arial Narrow"/>
                <a:cs typeface="Arial Narrow"/>
              </a:rPr>
              <a:t>        </a:t>
            </a:r>
            <a:r>
              <a:rPr dirty="0" u="dash" baseline="-33333" sz="375" spc="-15">
                <a:uFill>
                  <a:solidFill>
                    <a:srgbClr val="FF0000"/>
                  </a:solidFill>
                </a:uFill>
                <a:latin typeface="Arial Narrow"/>
                <a:cs typeface="Arial Narrow"/>
              </a:rPr>
              <a:t> </a:t>
            </a:r>
            <a:r>
              <a:rPr dirty="0" baseline="-33333" sz="375">
                <a:latin typeface="Arial Narrow"/>
                <a:cs typeface="Arial Narrow"/>
              </a:rPr>
              <a:t> </a:t>
            </a:r>
            <a:r>
              <a:rPr dirty="0" baseline="-33333" sz="375" spc="37">
                <a:latin typeface="Arial Narrow"/>
                <a:cs typeface="Arial Narrow"/>
              </a:rPr>
              <a:t> </a:t>
            </a:r>
            <a:r>
              <a:rPr dirty="0" baseline="11111" sz="375" spc="-22">
                <a:latin typeface="Tahoma"/>
                <a:cs typeface="Tahoma"/>
              </a:rPr>
              <a:t>nvm_malloc</a:t>
            </a:r>
            <a:r>
              <a:rPr dirty="0" baseline="11111" sz="375" spc="7">
                <a:latin typeface="Tahoma"/>
                <a:cs typeface="Tahoma"/>
              </a:rPr>
              <a:t> </a:t>
            </a:r>
            <a:r>
              <a:rPr dirty="0" baseline="11111" sz="375" spc="-30">
                <a:latin typeface="Tahoma"/>
                <a:cs typeface="Tahoma"/>
              </a:rPr>
              <a:t>no</a:t>
            </a:r>
            <a:r>
              <a:rPr dirty="0" baseline="11111" sz="375" spc="15">
                <a:latin typeface="Tahoma"/>
                <a:cs typeface="Tahoma"/>
              </a:rPr>
              <a:t> </a:t>
            </a:r>
            <a:r>
              <a:rPr dirty="0" baseline="11111" sz="375" spc="-22">
                <a:latin typeface="Tahoma"/>
                <a:cs typeface="Tahoma"/>
              </a:rPr>
              <a:t>fences/flushes	</a:t>
            </a:r>
            <a:r>
              <a:rPr dirty="0" sz="250" spc="-5">
                <a:latin typeface="Arial Narrow"/>
                <a:cs typeface="Arial Narrow"/>
              </a:rPr>
              <a:t>4000</a:t>
            </a:r>
            <a:r>
              <a:rPr dirty="0" sz="250" spc="-5">
                <a:latin typeface="Arial Narrow"/>
                <a:cs typeface="Arial Narrow"/>
              </a:rPr>
              <a:t> </a:t>
            </a:r>
            <a:r>
              <a:rPr dirty="0" baseline="11111" sz="375" spc="-67">
                <a:latin typeface="Arial Black"/>
                <a:cs typeface="Arial Black"/>
              </a:rPr>
              <a:t>nvm_malloc </a:t>
            </a:r>
            <a:r>
              <a:rPr dirty="0" baseline="11111" sz="375" spc="-75">
                <a:latin typeface="Arial Black"/>
                <a:cs typeface="Arial Black"/>
              </a:rPr>
              <a:t>no</a:t>
            </a:r>
            <a:r>
              <a:rPr dirty="0" baseline="11111" sz="375" spc="-30">
                <a:latin typeface="Arial Black"/>
                <a:cs typeface="Arial Black"/>
              </a:rPr>
              <a:t> </a:t>
            </a:r>
            <a:r>
              <a:rPr dirty="0" baseline="11111" sz="375" spc="-67">
                <a:latin typeface="Arial Black"/>
                <a:cs typeface="Arial Black"/>
              </a:rPr>
              <a:t>fences/flushes</a:t>
            </a:r>
            <a:endParaRPr baseline="11111" sz="375">
              <a:latin typeface="Arial Black"/>
              <a:cs typeface="Arial Black"/>
            </a:endParaRPr>
          </a:p>
        </p:txBody>
      </p:sp>
      <p:sp>
        <p:nvSpPr>
          <p:cNvPr id="1335" name="object 1335"/>
          <p:cNvSpPr/>
          <p:nvPr/>
        </p:nvSpPr>
        <p:spPr>
          <a:xfrm>
            <a:off x="2237663" y="24286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6" name="object 1336"/>
          <p:cNvSpPr/>
          <p:nvPr/>
        </p:nvSpPr>
        <p:spPr>
          <a:xfrm>
            <a:off x="2237663" y="24286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7" name="object 1337"/>
          <p:cNvSpPr/>
          <p:nvPr/>
        </p:nvSpPr>
        <p:spPr>
          <a:xfrm>
            <a:off x="2208007" y="2476112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8" name="object 1338"/>
          <p:cNvSpPr/>
          <p:nvPr/>
        </p:nvSpPr>
        <p:spPr>
          <a:xfrm>
            <a:off x="2237663" y="247611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9" name="object 1339"/>
          <p:cNvSpPr/>
          <p:nvPr/>
        </p:nvSpPr>
        <p:spPr>
          <a:xfrm>
            <a:off x="2240358" y="247341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0" name="object 1340"/>
          <p:cNvSpPr txBox="1"/>
          <p:nvPr/>
        </p:nvSpPr>
        <p:spPr>
          <a:xfrm>
            <a:off x="2285891" y="2390864"/>
            <a:ext cx="207010" cy="116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100"/>
              </a:spcBef>
            </a:pPr>
            <a:r>
              <a:rPr dirty="0" sz="250" spc="-45">
                <a:latin typeface="Arial Black"/>
                <a:cs typeface="Arial Black"/>
              </a:rPr>
              <a:t>pmcto_mall</a:t>
            </a:r>
            <a:r>
              <a:rPr dirty="0" sz="250" spc="-40">
                <a:latin typeface="Arial Black"/>
                <a:cs typeface="Arial Black"/>
              </a:rPr>
              <a:t>o</a:t>
            </a:r>
            <a:r>
              <a:rPr dirty="0" sz="250" spc="-45">
                <a:latin typeface="Arial Black"/>
                <a:cs typeface="Arial Black"/>
              </a:rPr>
              <a:t>c  </a:t>
            </a:r>
            <a:r>
              <a:rPr dirty="0" sz="250" spc="-45">
                <a:latin typeface="Arial Black"/>
                <a:cs typeface="Arial Black"/>
              </a:rPr>
              <a:t>pmobj_mall</a:t>
            </a:r>
            <a:r>
              <a:rPr dirty="0" sz="250" spc="-35">
                <a:latin typeface="Arial Black"/>
                <a:cs typeface="Arial Black"/>
              </a:rPr>
              <a:t>o</a:t>
            </a:r>
            <a:r>
              <a:rPr dirty="0" sz="250" spc="-65">
                <a:latin typeface="Arial Black"/>
                <a:cs typeface="Arial Black"/>
              </a:rPr>
              <a:t>c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1341" name="object 1341"/>
          <p:cNvSpPr/>
          <p:nvPr/>
        </p:nvSpPr>
        <p:spPr>
          <a:xfrm>
            <a:off x="3336150" y="2225807"/>
            <a:ext cx="1104265" cy="733425"/>
          </a:xfrm>
          <a:custGeom>
            <a:avLst/>
            <a:gdLst/>
            <a:ahLst/>
            <a:cxnLst/>
            <a:rect l="l" t="t" r="r" b="b"/>
            <a:pathLst>
              <a:path w="1104264" h="733425">
                <a:moveTo>
                  <a:pt x="0" y="733102"/>
                </a:moveTo>
                <a:lnTo>
                  <a:pt x="1103642" y="733102"/>
                </a:lnTo>
                <a:lnTo>
                  <a:pt x="1103642" y="0"/>
                </a:lnTo>
                <a:lnTo>
                  <a:pt x="0" y="0"/>
                </a:lnTo>
                <a:lnTo>
                  <a:pt x="0" y="7331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2" name="object 1342"/>
          <p:cNvSpPr/>
          <p:nvPr/>
        </p:nvSpPr>
        <p:spPr>
          <a:xfrm>
            <a:off x="3447573" y="2258232"/>
            <a:ext cx="989330" cy="639445"/>
          </a:xfrm>
          <a:custGeom>
            <a:avLst/>
            <a:gdLst/>
            <a:ahLst/>
            <a:cxnLst/>
            <a:rect l="l" t="t" r="r" b="b"/>
            <a:pathLst>
              <a:path w="989329" h="639444">
                <a:moveTo>
                  <a:pt x="0" y="638889"/>
                </a:moveTo>
                <a:lnTo>
                  <a:pt x="989289" y="638889"/>
                </a:lnTo>
                <a:lnTo>
                  <a:pt x="989289" y="0"/>
                </a:lnTo>
                <a:lnTo>
                  <a:pt x="0" y="0"/>
                </a:lnTo>
                <a:lnTo>
                  <a:pt x="0" y="6388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3" name="object 1343"/>
          <p:cNvSpPr/>
          <p:nvPr/>
        </p:nvSpPr>
        <p:spPr>
          <a:xfrm>
            <a:off x="3515024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4" name="object 1344"/>
          <p:cNvSpPr/>
          <p:nvPr/>
        </p:nvSpPr>
        <p:spPr>
          <a:xfrm>
            <a:off x="3627444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5" name="object 1345"/>
          <p:cNvSpPr/>
          <p:nvPr/>
        </p:nvSpPr>
        <p:spPr>
          <a:xfrm>
            <a:off x="3739863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6" name="object 1346"/>
          <p:cNvSpPr/>
          <p:nvPr/>
        </p:nvSpPr>
        <p:spPr>
          <a:xfrm>
            <a:off x="3852282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7" name="object 1347"/>
          <p:cNvSpPr/>
          <p:nvPr/>
        </p:nvSpPr>
        <p:spPr>
          <a:xfrm>
            <a:off x="3964701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8" name="object 1348"/>
          <p:cNvSpPr/>
          <p:nvPr/>
        </p:nvSpPr>
        <p:spPr>
          <a:xfrm>
            <a:off x="4077121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9" name="object 1349"/>
          <p:cNvSpPr/>
          <p:nvPr/>
        </p:nvSpPr>
        <p:spPr>
          <a:xfrm>
            <a:off x="4189540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0" name="object 1350"/>
          <p:cNvSpPr/>
          <p:nvPr/>
        </p:nvSpPr>
        <p:spPr>
          <a:xfrm>
            <a:off x="4301959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1" name="object 1351"/>
          <p:cNvSpPr/>
          <p:nvPr/>
        </p:nvSpPr>
        <p:spPr>
          <a:xfrm>
            <a:off x="4414379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2" name="object 1352"/>
          <p:cNvSpPr txBox="1"/>
          <p:nvPr/>
        </p:nvSpPr>
        <p:spPr>
          <a:xfrm>
            <a:off x="3483420" y="2881238"/>
            <a:ext cx="970280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2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5 5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0 7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5 10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0 12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5 15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0 17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5 20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0</a:t>
            </a:r>
            <a:r>
              <a:rPr dirty="0" sz="250" spc="15">
                <a:latin typeface="Arial Narrow"/>
                <a:cs typeface="Arial Narrow"/>
              </a:rPr>
              <a:t> </a:t>
            </a:r>
            <a:r>
              <a:rPr dirty="0" sz="250" spc="-5">
                <a:latin typeface="Arial Narrow"/>
                <a:cs typeface="Arial Narrow"/>
              </a:rPr>
              <a:t>22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353" name="object 1353"/>
          <p:cNvSpPr txBox="1"/>
          <p:nvPr/>
        </p:nvSpPr>
        <p:spPr>
          <a:xfrm>
            <a:off x="3828945" y="2913373"/>
            <a:ext cx="22669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15">
                <a:latin typeface="Tahoma"/>
                <a:cs typeface="Tahoma"/>
              </a:rPr>
              <a:t>Parallel</a:t>
            </a:r>
            <a:r>
              <a:rPr dirty="0" sz="250" spc="-25">
                <a:latin typeface="Tahoma"/>
                <a:cs typeface="Tahoma"/>
              </a:rPr>
              <a:t> </a:t>
            </a:r>
            <a:r>
              <a:rPr dirty="0" sz="250" spc="-20">
                <a:latin typeface="Tahoma"/>
                <a:cs typeface="Tahoma"/>
              </a:rPr>
              <a:t>Threads</a:t>
            </a:r>
            <a:endParaRPr sz="250">
              <a:latin typeface="Tahoma"/>
              <a:cs typeface="Tahoma"/>
            </a:endParaRPr>
          </a:p>
        </p:txBody>
      </p:sp>
      <p:sp>
        <p:nvSpPr>
          <p:cNvPr id="1354" name="object 1354"/>
          <p:cNvSpPr/>
          <p:nvPr/>
        </p:nvSpPr>
        <p:spPr>
          <a:xfrm>
            <a:off x="3444470" y="28691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5" name="object 1355"/>
          <p:cNvSpPr/>
          <p:nvPr/>
        </p:nvSpPr>
        <p:spPr>
          <a:xfrm>
            <a:off x="3444470" y="28691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6" name="object 1356"/>
          <p:cNvSpPr txBox="1"/>
          <p:nvPr/>
        </p:nvSpPr>
        <p:spPr>
          <a:xfrm>
            <a:off x="3414086" y="2835894"/>
            <a:ext cx="4000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>
                <a:latin typeface="Arial Narrow"/>
                <a:cs typeface="Arial Narrow"/>
              </a:rPr>
              <a:t>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357" name="object 1357"/>
          <p:cNvSpPr/>
          <p:nvPr/>
        </p:nvSpPr>
        <p:spPr>
          <a:xfrm>
            <a:off x="3444470" y="27334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8" name="object 1358"/>
          <p:cNvSpPr/>
          <p:nvPr/>
        </p:nvSpPr>
        <p:spPr>
          <a:xfrm>
            <a:off x="3444470" y="27334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9" name="object 1359"/>
          <p:cNvSpPr txBox="1"/>
          <p:nvPr/>
        </p:nvSpPr>
        <p:spPr>
          <a:xfrm>
            <a:off x="3355762" y="2700147"/>
            <a:ext cx="9842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10000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360" name="object 1360"/>
          <p:cNvSpPr/>
          <p:nvPr/>
        </p:nvSpPr>
        <p:spPr>
          <a:xfrm>
            <a:off x="3444470" y="25976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1" name="object 1361"/>
          <p:cNvSpPr/>
          <p:nvPr/>
        </p:nvSpPr>
        <p:spPr>
          <a:xfrm>
            <a:off x="3444470" y="25976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2" name="object 1362"/>
          <p:cNvSpPr txBox="1"/>
          <p:nvPr/>
        </p:nvSpPr>
        <p:spPr>
          <a:xfrm>
            <a:off x="3355762" y="2564401"/>
            <a:ext cx="9842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20000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363" name="object 1363"/>
          <p:cNvSpPr/>
          <p:nvPr/>
        </p:nvSpPr>
        <p:spPr>
          <a:xfrm>
            <a:off x="3444470" y="246194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4" name="object 1364"/>
          <p:cNvSpPr/>
          <p:nvPr/>
        </p:nvSpPr>
        <p:spPr>
          <a:xfrm>
            <a:off x="3444470" y="246194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5" name="object 1365"/>
          <p:cNvSpPr txBox="1"/>
          <p:nvPr/>
        </p:nvSpPr>
        <p:spPr>
          <a:xfrm>
            <a:off x="3355762" y="2428654"/>
            <a:ext cx="9842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30000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366" name="object 1366"/>
          <p:cNvSpPr/>
          <p:nvPr/>
        </p:nvSpPr>
        <p:spPr>
          <a:xfrm>
            <a:off x="3444470" y="232619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7" name="object 1367"/>
          <p:cNvSpPr/>
          <p:nvPr/>
        </p:nvSpPr>
        <p:spPr>
          <a:xfrm>
            <a:off x="3444470" y="232619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8" name="object 1368"/>
          <p:cNvSpPr txBox="1"/>
          <p:nvPr/>
        </p:nvSpPr>
        <p:spPr>
          <a:xfrm>
            <a:off x="3309184" y="2490645"/>
            <a:ext cx="72390" cy="174625"/>
          </a:xfrm>
          <a:prstGeom prst="rect">
            <a:avLst/>
          </a:prstGeom>
        </p:spPr>
        <p:txBody>
          <a:bodyPr wrap="square" lIns="0" tIns="1778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50" spc="-15">
                <a:latin typeface="Tahoma"/>
                <a:cs typeface="Tahoma"/>
              </a:rPr>
              <a:t>Time in</a:t>
            </a:r>
            <a:r>
              <a:rPr dirty="0" sz="250" spc="-35">
                <a:latin typeface="Tahoma"/>
                <a:cs typeface="Tahoma"/>
              </a:rPr>
              <a:t> </a:t>
            </a:r>
            <a:r>
              <a:rPr dirty="0" sz="250" spc="-5" i="1">
                <a:latin typeface="Arial"/>
                <a:cs typeface="Arial"/>
              </a:rPr>
              <a:t>ms</a:t>
            </a:r>
            <a:endParaRPr sz="250">
              <a:latin typeface="Arial"/>
              <a:cs typeface="Arial"/>
            </a:endParaRPr>
          </a:p>
        </p:txBody>
      </p:sp>
      <p:sp>
        <p:nvSpPr>
          <p:cNvPr id="1369" name="object 1369"/>
          <p:cNvSpPr/>
          <p:nvPr/>
        </p:nvSpPr>
        <p:spPr>
          <a:xfrm>
            <a:off x="3447573" y="2866817"/>
            <a:ext cx="989330" cy="1270"/>
          </a:xfrm>
          <a:custGeom>
            <a:avLst/>
            <a:gdLst/>
            <a:ahLst/>
            <a:cxnLst/>
            <a:rect l="l" t="t" r="r" b="b"/>
            <a:pathLst>
              <a:path w="989329" h="1269">
                <a:moveTo>
                  <a:pt x="0" y="1264"/>
                </a:moveTo>
                <a:lnTo>
                  <a:pt x="44967" y="1195"/>
                </a:lnTo>
                <a:lnTo>
                  <a:pt x="89935" y="1141"/>
                </a:lnTo>
                <a:lnTo>
                  <a:pt x="134903" y="1105"/>
                </a:lnTo>
                <a:lnTo>
                  <a:pt x="179870" y="1084"/>
                </a:lnTo>
                <a:lnTo>
                  <a:pt x="224838" y="1051"/>
                </a:lnTo>
                <a:lnTo>
                  <a:pt x="269806" y="1027"/>
                </a:lnTo>
                <a:lnTo>
                  <a:pt x="314773" y="1005"/>
                </a:lnTo>
                <a:lnTo>
                  <a:pt x="359741" y="949"/>
                </a:lnTo>
                <a:lnTo>
                  <a:pt x="404709" y="929"/>
                </a:lnTo>
                <a:lnTo>
                  <a:pt x="449676" y="875"/>
                </a:lnTo>
                <a:lnTo>
                  <a:pt x="494644" y="822"/>
                </a:lnTo>
                <a:lnTo>
                  <a:pt x="539612" y="762"/>
                </a:lnTo>
                <a:lnTo>
                  <a:pt x="584580" y="719"/>
                </a:lnTo>
                <a:lnTo>
                  <a:pt x="629547" y="676"/>
                </a:lnTo>
                <a:lnTo>
                  <a:pt x="674515" y="627"/>
                </a:lnTo>
                <a:lnTo>
                  <a:pt x="719483" y="505"/>
                </a:lnTo>
                <a:lnTo>
                  <a:pt x="764450" y="446"/>
                </a:lnTo>
                <a:lnTo>
                  <a:pt x="809418" y="369"/>
                </a:lnTo>
                <a:lnTo>
                  <a:pt x="854386" y="282"/>
                </a:lnTo>
                <a:lnTo>
                  <a:pt x="899353" y="197"/>
                </a:lnTo>
                <a:lnTo>
                  <a:pt x="944321" y="76"/>
                </a:lnTo>
                <a:lnTo>
                  <a:pt x="9892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0" name="object 1370"/>
          <p:cNvSpPr/>
          <p:nvPr/>
        </p:nvSpPr>
        <p:spPr>
          <a:xfrm>
            <a:off x="3447573" y="286542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705" y="0"/>
                </a:moveTo>
                <a:lnTo>
                  <a:pt x="0" y="0"/>
                </a:lnTo>
                <a:lnTo>
                  <a:pt x="0" y="5318"/>
                </a:lnTo>
                <a:lnTo>
                  <a:pt x="705" y="5318"/>
                </a:lnTo>
                <a:lnTo>
                  <a:pt x="1382" y="5038"/>
                </a:lnTo>
                <a:lnTo>
                  <a:pt x="2379" y="4041"/>
                </a:lnTo>
                <a:lnTo>
                  <a:pt x="2659" y="3364"/>
                </a:lnTo>
                <a:lnTo>
                  <a:pt x="2659" y="1954"/>
                </a:lnTo>
                <a:lnTo>
                  <a:pt x="2379" y="1277"/>
                </a:lnTo>
                <a:lnTo>
                  <a:pt x="1382" y="280"/>
                </a:lnTo>
                <a:lnTo>
                  <a:pt x="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1" name="object 1371"/>
          <p:cNvSpPr/>
          <p:nvPr/>
        </p:nvSpPr>
        <p:spPr>
          <a:xfrm>
            <a:off x="3447573" y="286542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18"/>
                </a:moveTo>
                <a:lnTo>
                  <a:pt x="705" y="5318"/>
                </a:lnTo>
                <a:lnTo>
                  <a:pt x="1382" y="5038"/>
                </a:lnTo>
                <a:lnTo>
                  <a:pt x="1880" y="4539"/>
                </a:lnTo>
                <a:lnTo>
                  <a:pt x="2379" y="4041"/>
                </a:lnTo>
                <a:lnTo>
                  <a:pt x="2659" y="3364"/>
                </a:lnTo>
                <a:lnTo>
                  <a:pt x="2659" y="2659"/>
                </a:lnTo>
                <a:lnTo>
                  <a:pt x="2659" y="1954"/>
                </a:lnTo>
                <a:lnTo>
                  <a:pt x="2379" y="1277"/>
                </a:lnTo>
                <a:lnTo>
                  <a:pt x="1880" y="778"/>
                </a:lnTo>
                <a:lnTo>
                  <a:pt x="1382" y="280"/>
                </a:lnTo>
                <a:lnTo>
                  <a:pt x="705" y="0"/>
                </a:lnTo>
                <a:lnTo>
                  <a:pt x="0" y="0"/>
                </a:lnTo>
                <a:lnTo>
                  <a:pt x="0" y="531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2" name="object 1372"/>
          <p:cNvSpPr/>
          <p:nvPr/>
        </p:nvSpPr>
        <p:spPr>
          <a:xfrm>
            <a:off x="3489881" y="28653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3" name="object 1373"/>
          <p:cNvSpPr/>
          <p:nvPr/>
        </p:nvSpPr>
        <p:spPr>
          <a:xfrm>
            <a:off x="3489881" y="28653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4" name="object 1374"/>
          <p:cNvSpPr/>
          <p:nvPr/>
        </p:nvSpPr>
        <p:spPr>
          <a:xfrm>
            <a:off x="3534849" y="286529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5" name="object 1375"/>
          <p:cNvSpPr/>
          <p:nvPr/>
        </p:nvSpPr>
        <p:spPr>
          <a:xfrm>
            <a:off x="3534849" y="286529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6" name="object 1376"/>
          <p:cNvSpPr/>
          <p:nvPr/>
        </p:nvSpPr>
        <p:spPr>
          <a:xfrm>
            <a:off x="3579817" y="28652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7" name="object 1377"/>
          <p:cNvSpPr/>
          <p:nvPr/>
        </p:nvSpPr>
        <p:spPr>
          <a:xfrm>
            <a:off x="3579817" y="28652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8" name="object 1378"/>
          <p:cNvSpPr/>
          <p:nvPr/>
        </p:nvSpPr>
        <p:spPr>
          <a:xfrm>
            <a:off x="3624784" y="28652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9" name="object 1379"/>
          <p:cNvSpPr/>
          <p:nvPr/>
        </p:nvSpPr>
        <p:spPr>
          <a:xfrm>
            <a:off x="3624784" y="28652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0" name="object 1380"/>
          <p:cNvSpPr/>
          <p:nvPr/>
        </p:nvSpPr>
        <p:spPr>
          <a:xfrm>
            <a:off x="3669752" y="286520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1" name="object 1381"/>
          <p:cNvSpPr/>
          <p:nvPr/>
        </p:nvSpPr>
        <p:spPr>
          <a:xfrm>
            <a:off x="3669752" y="286520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2" name="object 1382"/>
          <p:cNvSpPr/>
          <p:nvPr/>
        </p:nvSpPr>
        <p:spPr>
          <a:xfrm>
            <a:off x="3714720" y="28651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3" name="object 1383"/>
          <p:cNvSpPr/>
          <p:nvPr/>
        </p:nvSpPr>
        <p:spPr>
          <a:xfrm>
            <a:off x="3714720" y="28651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4" name="object 1384"/>
          <p:cNvSpPr/>
          <p:nvPr/>
        </p:nvSpPr>
        <p:spPr>
          <a:xfrm>
            <a:off x="3759687" y="28651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5" name="object 1385"/>
          <p:cNvSpPr/>
          <p:nvPr/>
        </p:nvSpPr>
        <p:spPr>
          <a:xfrm>
            <a:off x="3759687" y="28651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6" name="object 1386"/>
          <p:cNvSpPr/>
          <p:nvPr/>
        </p:nvSpPr>
        <p:spPr>
          <a:xfrm>
            <a:off x="3804655" y="286510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7" name="object 1387"/>
          <p:cNvSpPr/>
          <p:nvPr/>
        </p:nvSpPr>
        <p:spPr>
          <a:xfrm>
            <a:off x="3804655" y="286510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8" name="object 1388"/>
          <p:cNvSpPr/>
          <p:nvPr/>
        </p:nvSpPr>
        <p:spPr>
          <a:xfrm>
            <a:off x="3849623" y="286508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9" name="object 1389"/>
          <p:cNvSpPr/>
          <p:nvPr/>
        </p:nvSpPr>
        <p:spPr>
          <a:xfrm>
            <a:off x="3849623" y="286508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0" name="object 1390"/>
          <p:cNvSpPr/>
          <p:nvPr/>
        </p:nvSpPr>
        <p:spPr>
          <a:xfrm>
            <a:off x="3894590" y="28650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1" name="object 1391"/>
          <p:cNvSpPr/>
          <p:nvPr/>
        </p:nvSpPr>
        <p:spPr>
          <a:xfrm>
            <a:off x="3894590" y="28650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2" name="object 1392"/>
          <p:cNvSpPr/>
          <p:nvPr/>
        </p:nvSpPr>
        <p:spPr>
          <a:xfrm>
            <a:off x="3939558" y="28649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3" name="object 1393"/>
          <p:cNvSpPr/>
          <p:nvPr/>
        </p:nvSpPr>
        <p:spPr>
          <a:xfrm>
            <a:off x="3939558" y="28649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4" name="object 1394"/>
          <p:cNvSpPr/>
          <p:nvPr/>
        </p:nvSpPr>
        <p:spPr>
          <a:xfrm>
            <a:off x="3984526" y="286491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5" name="object 1395"/>
          <p:cNvSpPr/>
          <p:nvPr/>
        </p:nvSpPr>
        <p:spPr>
          <a:xfrm>
            <a:off x="3984526" y="286491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6" name="object 1396"/>
          <p:cNvSpPr/>
          <p:nvPr/>
        </p:nvSpPr>
        <p:spPr>
          <a:xfrm>
            <a:off x="4029494" y="286487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7" name="object 1397"/>
          <p:cNvSpPr/>
          <p:nvPr/>
        </p:nvSpPr>
        <p:spPr>
          <a:xfrm>
            <a:off x="4029494" y="286487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8" name="object 1398"/>
          <p:cNvSpPr/>
          <p:nvPr/>
        </p:nvSpPr>
        <p:spPr>
          <a:xfrm>
            <a:off x="4074461" y="286483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9" name="object 1399"/>
          <p:cNvSpPr/>
          <p:nvPr/>
        </p:nvSpPr>
        <p:spPr>
          <a:xfrm>
            <a:off x="4074461" y="286483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0" name="object 1400"/>
          <p:cNvSpPr/>
          <p:nvPr/>
        </p:nvSpPr>
        <p:spPr>
          <a:xfrm>
            <a:off x="4119429" y="286478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1" name="object 1401"/>
          <p:cNvSpPr/>
          <p:nvPr/>
        </p:nvSpPr>
        <p:spPr>
          <a:xfrm>
            <a:off x="4119429" y="286478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2" name="object 1402"/>
          <p:cNvSpPr/>
          <p:nvPr/>
        </p:nvSpPr>
        <p:spPr>
          <a:xfrm>
            <a:off x="4164397" y="28646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3" name="object 1403"/>
          <p:cNvSpPr/>
          <p:nvPr/>
        </p:nvSpPr>
        <p:spPr>
          <a:xfrm>
            <a:off x="4164397" y="28646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4" name="object 1404"/>
          <p:cNvSpPr/>
          <p:nvPr/>
        </p:nvSpPr>
        <p:spPr>
          <a:xfrm>
            <a:off x="4209365" y="28646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5" name="object 1405"/>
          <p:cNvSpPr/>
          <p:nvPr/>
        </p:nvSpPr>
        <p:spPr>
          <a:xfrm>
            <a:off x="4209365" y="28646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6" name="object 1406"/>
          <p:cNvSpPr/>
          <p:nvPr/>
        </p:nvSpPr>
        <p:spPr>
          <a:xfrm>
            <a:off x="4254332" y="286452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7" name="object 1407"/>
          <p:cNvSpPr/>
          <p:nvPr/>
        </p:nvSpPr>
        <p:spPr>
          <a:xfrm>
            <a:off x="4254332" y="286452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8" name="object 1408"/>
          <p:cNvSpPr/>
          <p:nvPr/>
        </p:nvSpPr>
        <p:spPr>
          <a:xfrm>
            <a:off x="4299300" y="286443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9" name="object 1409"/>
          <p:cNvSpPr/>
          <p:nvPr/>
        </p:nvSpPr>
        <p:spPr>
          <a:xfrm>
            <a:off x="4299300" y="286443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0" name="object 1410"/>
          <p:cNvSpPr/>
          <p:nvPr/>
        </p:nvSpPr>
        <p:spPr>
          <a:xfrm>
            <a:off x="4344268" y="28643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1" name="object 1411"/>
          <p:cNvSpPr/>
          <p:nvPr/>
        </p:nvSpPr>
        <p:spPr>
          <a:xfrm>
            <a:off x="4344268" y="28643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2" name="object 1412"/>
          <p:cNvSpPr/>
          <p:nvPr/>
        </p:nvSpPr>
        <p:spPr>
          <a:xfrm>
            <a:off x="4389235" y="286423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3" name="object 1413"/>
          <p:cNvSpPr/>
          <p:nvPr/>
        </p:nvSpPr>
        <p:spPr>
          <a:xfrm>
            <a:off x="4389235" y="286423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4" name="object 1414"/>
          <p:cNvSpPr/>
          <p:nvPr/>
        </p:nvSpPr>
        <p:spPr>
          <a:xfrm>
            <a:off x="4434203" y="2864157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59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lnTo>
                  <a:pt x="26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5" name="object 1415"/>
          <p:cNvSpPr/>
          <p:nvPr/>
        </p:nvSpPr>
        <p:spPr>
          <a:xfrm>
            <a:off x="4434203" y="2864157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59" y="0"/>
                </a:move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lnTo>
                  <a:pt x="26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6" name="object 1416"/>
          <p:cNvSpPr/>
          <p:nvPr/>
        </p:nvSpPr>
        <p:spPr>
          <a:xfrm>
            <a:off x="3447573" y="2289819"/>
            <a:ext cx="989330" cy="572770"/>
          </a:xfrm>
          <a:custGeom>
            <a:avLst/>
            <a:gdLst/>
            <a:ahLst/>
            <a:cxnLst/>
            <a:rect l="l" t="t" r="r" b="b"/>
            <a:pathLst>
              <a:path w="989329" h="572769">
                <a:moveTo>
                  <a:pt x="0" y="572622"/>
                </a:moveTo>
                <a:lnTo>
                  <a:pt x="44967" y="567241"/>
                </a:lnTo>
                <a:lnTo>
                  <a:pt x="89935" y="552902"/>
                </a:lnTo>
                <a:lnTo>
                  <a:pt x="134903" y="529322"/>
                </a:lnTo>
                <a:lnTo>
                  <a:pt x="179870" y="504861"/>
                </a:lnTo>
                <a:lnTo>
                  <a:pt x="224838" y="485383"/>
                </a:lnTo>
                <a:lnTo>
                  <a:pt x="269806" y="465576"/>
                </a:lnTo>
                <a:lnTo>
                  <a:pt x="314773" y="443353"/>
                </a:lnTo>
                <a:lnTo>
                  <a:pt x="359741" y="420064"/>
                </a:lnTo>
                <a:lnTo>
                  <a:pt x="404709" y="396614"/>
                </a:lnTo>
                <a:lnTo>
                  <a:pt x="449676" y="370912"/>
                </a:lnTo>
                <a:lnTo>
                  <a:pt x="494644" y="346228"/>
                </a:lnTo>
                <a:lnTo>
                  <a:pt x="539612" y="318143"/>
                </a:lnTo>
                <a:lnTo>
                  <a:pt x="584580" y="292233"/>
                </a:lnTo>
                <a:lnTo>
                  <a:pt x="629547" y="261500"/>
                </a:lnTo>
                <a:lnTo>
                  <a:pt x="674515" y="233759"/>
                </a:lnTo>
                <a:lnTo>
                  <a:pt x="719483" y="203145"/>
                </a:lnTo>
                <a:lnTo>
                  <a:pt x="764450" y="174232"/>
                </a:lnTo>
                <a:lnTo>
                  <a:pt x="809418" y="145358"/>
                </a:lnTo>
                <a:lnTo>
                  <a:pt x="854386" y="111340"/>
                </a:lnTo>
                <a:lnTo>
                  <a:pt x="899353" y="86574"/>
                </a:lnTo>
                <a:lnTo>
                  <a:pt x="944321" y="44283"/>
                </a:lnTo>
                <a:lnTo>
                  <a:pt x="989289" y="0"/>
                </a:lnTo>
              </a:path>
            </a:pathLst>
          </a:custGeom>
          <a:ln w="3175">
            <a:solidFill>
              <a:srgbClr val="007F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17" name="object 1417"/>
          <p:cNvSpPr/>
          <p:nvPr/>
        </p:nvSpPr>
        <p:spPr>
          <a:xfrm>
            <a:off x="3447573" y="285978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18"/>
                </a:moveTo>
                <a:lnTo>
                  <a:pt x="2659" y="5318"/>
                </a:lnTo>
                <a:lnTo>
                  <a:pt x="2659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8" name="object 1418"/>
          <p:cNvSpPr/>
          <p:nvPr/>
        </p:nvSpPr>
        <p:spPr>
          <a:xfrm>
            <a:off x="3489881" y="285440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9" name="object 1419"/>
          <p:cNvSpPr/>
          <p:nvPr/>
        </p:nvSpPr>
        <p:spPr>
          <a:xfrm>
            <a:off x="3534849" y="28400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0" name="object 1420"/>
          <p:cNvSpPr/>
          <p:nvPr/>
        </p:nvSpPr>
        <p:spPr>
          <a:xfrm>
            <a:off x="3579817" y="28164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1" name="object 1421"/>
          <p:cNvSpPr/>
          <p:nvPr/>
        </p:nvSpPr>
        <p:spPr>
          <a:xfrm>
            <a:off x="3624784" y="279202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2" name="object 1422"/>
          <p:cNvSpPr/>
          <p:nvPr/>
        </p:nvSpPr>
        <p:spPr>
          <a:xfrm>
            <a:off x="3669752" y="27725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3" name="object 1423"/>
          <p:cNvSpPr/>
          <p:nvPr/>
        </p:nvSpPr>
        <p:spPr>
          <a:xfrm>
            <a:off x="3714720" y="275273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4" name="object 1424"/>
          <p:cNvSpPr/>
          <p:nvPr/>
        </p:nvSpPr>
        <p:spPr>
          <a:xfrm>
            <a:off x="3759687" y="273051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5" name="object 1425"/>
          <p:cNvSpPr/>
          <p:nvPr/>
        </p:nvSpPr>
        <p:spPr>
          <a:xfrm>
            <a:off x="3804655" y="270722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6" name="object 1426"/>
          <p:cNvSpPr/>
          <p:nvPr/>
        </p:nvSpPr>
        <p:spPr>
          <a:xfrm>
            <a:off x="3849623" y="268377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7" name="object 1427"/>
          <p:cNvSpPr/>
          <p:nvPr/>
        </p:nvSpPr>
        <p:spPr>
          <a:xfrm>
            <a:off x="3894590" y="26580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8" name="object 1428"/>
          <p:cNvSpPr/>
          <p:nvPr/>
        </p:nvSpPr>
        <p:spPr>
          <a:xfrm>
            <a:off x="3939558" y="26333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9" name="object 1429"/>
          <p:cNvSpPr/>
          <p:nvPr/>
        </p:nvSpPr>
        <p:spPr>
          <a:xfrm>
            <a:off x="3984526" y="26053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0" name="object 1430"/>
          <p:cNvSpPr/>
          <p:nvPr/>
        </p:nvSpPr>
        <p:spPr>
          <a:xfrm>
            <a:off x="4029494" y="257939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1" name="object 1431"/>
          <p:cNvSpPr/>
          <p:nvPr/>
        </p:nvSpPr>
        <p:spPr>
          <a:xfrm>
            <a:off x="4074461" y="25486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2" name="object 1432"/>
          <p:cNvSpPr/>
          <p:nvPr/>
        </p:nvSpPr>
        <p:spPr>
          <a:xfrm>
            <a:off x="4119429" y="252091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3" name="object 1433"/>
          <p:cNvSpPr/>
          <p:nvPr/>
        </p:nvSpPr>
        <p:spPr>
          <a:xfrm>
            <a:off x="4164397" y="249030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4" name="object 1434"/>
          <p:cNvSpPr/>
          <p:nvPr/>
        </p:nvSpPr>
        <p:spPr>
          <a:xfrm>
            <a:off x="4209365" y="246139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5" name="object 1435"/>
          <p:cNvSpPr/>
          <p:nvPr/>
        </p:nvSpPr>
        <p:spPr>
          <a:xfrm>
            <a:off x="4254332" y="24325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6" name="object 1436"/>
          <p:cNvSpPr/>
          <p:nvPr/>
        </p:nvSpPr>
        <p:spPr>
          <a:xfrm>
            <a:off x="4299300" y="23985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7" name="object 1437"/>
          <p:cNvSpPr/>
          <p:nvPr/>
        </p:nvSpPr>
        <p:spPr>
          <a:xfrm>
            <a:off x="4344268" y="23737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8" name="object 1438"/>
          <p:cNvSpPr/>
          <p:nvPr/>
        </p:nvSpPr>
        <p:spPr>
          <a:xfrm>
            <a:off x="4389235" y="23314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9" name="object 1439"/>
          <p:cNvSpPr/>
          <p:nvPr/>
        </p:nvSpPr>
        <p:spPr>
          <a:xfrm>
            <a:off x="4434203" y="2287160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18"/>
                </a:moveTo>
                <a:lnTo>
                  <a:pt x="2659" y="5318"/>
                </a:lnTo>
                <a:lnTo>
                  <a:pt x="2659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0" name="object 1440"/>
          <p:cNvSpPr/>
          <p:nvPr/>
        </p:nvSpPr>
        <p:spPr>
          <a:xfrm>
            <a:off x="3447573" y="2287272"/>
            <a:ext cx="989330" cy="576580"/>
          </a:xfrm>
          <a:custGeom>
            <a:avLst/>
            <a:gdLst/>
            <a:ahLst/>
            <a:cxnLst/>
            <a:rect l="l" t="t" r="r" b="b"/>
            <a:pathLst>
              <a:path w="989329" h="576580">
                <a:moveTo>
                  <a:pt x="0" y="576431"/>
                </a:moveTo>
                <a:lnTo>
                  <a:pt x="44967" y="570360"/>
                </a:lnTo>
                <a:lnTo>
                  <a:pt x="89935" y="546051"/>
                </a:lnTo>
                <a:lnTo>
                  <a:pt x="134903" y="529181"/>
                </a:lnTo>
                <a:lnTo>
                  <a:pt x="179870" y="507397"/>
                </a:lnTo>
                <a:lnTo>
                  <a:pt x="224838" y="487986"/>
                </a:lnTo>
                <a:lnTo>
                  <a:pt x="269806" y="467150"/>
                </a:lnTo>
                <a:lnTo>
                  <a:pt x="314773" y="445525"/>
                </a:lnTo>
                <a:lnTo>
                  <a:pt x="359741" y="422430"/>
                </a:lnTo>
                <a:lnTo>
                  <a:pt x="404709" y="397967"/>
                </a:lnTo>
                <a:lnTo>
                  <a:pt x="449676" y="372954"/>
                </a:lnTo>
                <a:lnTo>
                  <a:pt x="494644" y="348254"/>
                </a:lnTo>
                <a:lnTo>
                  <a:pt x="539612" y="321096"/>
                </a:lnTo>
                <a:lnTo>
                  <a:pt x="584580" y="292910"/>
                </a:lnTo>
                <a:lnTo>
                  <a:pt x="629547" y="264649"/>
                </a:lnTo>
                <a:lnTo>
                  <a:pt x="674515" y="235766"/>
                </a:lnTo>
                <a:lnTo>
                  <a:pt x="719483" y="204958"/>
                </a:lnTo>
                <a:lnTo>
                  <a:pt x="764450" y="177035"/>
                </a:lnTo>
                <a:lnTo>
                  <a:pt x="809418" y="144416"/>
                </a:lnTo>
                <a:lnTo>
                  <a:pt x="854386" y="115492"/>
                </a:lnTo>
                <a:lnTo>
                  <a:pt x="899353" y="89263"/>
                </a:lnTo>
                <a:lnTo>
                  <a:pt x="944321" y="50971"/>
                </a:lnTo>
                <a:lnTo>
                  <a:pt x="989289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1441" name="object 1441"/>
          <p:cNvSpPr/>
          <p:nvPr/>
        </p:nvSpPr>
        <p:spPr>
          <a:xfrm>
            <a:off x="3447573" y="2861044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886" y="0"/>
                </a:moveTo>
                <a:lnTo>
                  <a:pt x="0" y="0"/>
                </a:lnTo>
                <a:lnTo>
                  <a:pt x="0" y="5318"/>
                </a:lnTo>
                <a:lnTo>
                  <a:pt x="886" y="5318"/>
                </a:lnTo>
                <a:lnTo>
                  <a:pt x="886" y="3545"/>
                </a:lnTo>
                <a:lnTo>
                  <a:pt x="2659" y="3545"/>
                </a:lnTo>
                <a:lnTo>
                  <a:pt x="2659" y="1772"/>
                </a:lnTo>
                <a:lnTo>
                  <a:pt x="886" y="1772"/>
                </a:lnTo>
                <a:lnTo>
                  <a:pt x="8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2" name="object 1442"/>
          <p:cNvSpPr/>
          <p:nvPr/>
        </p:nvSpPr>
        <p:spPr>
          <a:xfrm>
            <a:off x="3447573" y="2861044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18"/>
                </a:moveTo>
                <a:lnTo>
                  <a:pt x="886" y="5318"/>
                </a:lnTo>
                <a:lnTo>
                  <a:pt x="886" y="3545"/>
                </a:lnTo>
                <a:lnTo>
                  <a:pt x="2659" y="3545"/>
                </a:lnTo>
                <a:lnTo>
                  <a:pt x="2659" y="1772"/>
                </a:lnTo>
                <a:lnTo>
                  <a:pt x="886" y="1772"/>
                </a:lnTo>
                <a:lnTo>
                  <a:pt x="886" y="0"/>
                </a:lnTo>
                <a:lnTo>
                  <a:pt x="0" y="0"/>
                </a:lnTo>
                <a:lnTo>
                  <a:pt x="0" y="5318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3" name="object 1443"/>
          <p:cNvSpPr/>
          <p:nvPr/>
        </p:nvSpPr>
        <p:spPr>
          <a:xfrm>
            <a:off x="3489881" y="28549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4" name="object 1444"/>
          <p:cNvSpPr/>
          <p:nvPr/>
        </p:nvSpPr>
        <p:spPr>
          <a:xfrm>
            <a:off x="3489881" y="28549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5" name="object 1445"/>
          <p:cNvSpPr/>
          <p:nvPr/>
        </p:nvSpPr>
        <p:spPr>
          <a:xfrm>
            <a:off x="3534849" y="28306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6" name="object 1446"/>
          <p:cNvSpPr/>
          <p:nvPr/>
        </p:nvSpPr>
        <p:spPr>
          <a:xfrm>
            <a:off x="3534849" y="28306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7" name="object 1447"/>
          <p:cNvSpPr/>
          <p:nvPr/>
        </p:nvSpPr>
        <p:spPr>
          <a:xfrm>
            <a:off x="3579817" y="281379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8" name="object 1448"/>
          <p:cNvSpPr/>
          <p:nvPr/>
        </p:nvSpPr>
        <p:spPr>
          <a:xfrm>
            <a:off x="3579817" y="281379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9" name="object 1449"/>
          <p:cNvSpPr/>
          <p:nvPr/>
        </p:nvSpPr>
        <p:spPr>
          <a:xfrm>
            <a:off x="3624784" y="27920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0" name="object 1450"/>
          <p:cNvSpPr/>
          <p:nvPr/>
        </p:nvSpPr>
        <p:spPr>
          <a:xfrm>
            <a:off x="3624784" y="27920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1" name="object 1451"/>
          <p:cNvSpPr/>
          <p:nvPr/>
        </p:nvSpPr>
        <p:spPr>
          <a:xfrm>
            <a:off x="3669752" y="27725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2" name="object 1452"/>
          <p:cNvSpPr/>
          <p:nvPr/>
        </p:nvSpPr>
        <p:spPr>
          <a:xfrm>
            <a:off x="3669752" y="27725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3" name="object 1453"/>
          <p:cNvSpPr/>
          <p:nvPr/>
        </p:nvSpPr>
        <p:spPr>
          <a:xfrm>
            <a:off x="3714720" y="275176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4" name="object 1454"/>
          <p:cNvSpPr/>
          <p:nvPr/>
        </p:nvSpPr>
        <p:spPr>
          <a:xfrm>
            <a:off x="3714720" y="275176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5" name="object 1455"/>
          <p:cNvSpPr/>
          <p:nvPr/>
        </p:nvSpPr>
        <p:spPr>
          <a:xfrm>
            <a:off x="3759687" y="273013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6" name="object 1456"/>
          <p:cNvSpPr/>
          <p:nvPr/>
        </p:nvSpPr>
        <p:spPr>
          <a:xfrm>
            <a:off x="3759687" y="273013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7" name="object 1457"/>
          <p:cNvSpPr/>
          <p:nvPr/>
        </p:nvSpPr>
        <p:spPr>
          <a:xfrm>
            <a:off x="3804655" y="27070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8" name="object 1458"/>
          <p:cNvSpPr/>
          <p:nvPr/>
        </p:nvSpPr>
        <p:spPr>
          <a:xfrm>
            <a:off x="3804655" y="27070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9" name="object 1459"/>
          <p:cNvSpPr/>
          <p:nvPr/>
        </p:nvSpPr>
        <p:spPr>
          <a:xfrm>
            <a:off x="3849623" y="268258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0" name="object 1460"/>
          <p:cNvSpPr/>
          <p:nvPr/>
        </p:nvSpPr>
        <p:spPr>
          <a:xfrm>
            <a:off x="3849623" y="268258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1" name="object 1461"/>
          <p:cNvSpPr/>
          <p:nvPr/>
        </p:nvSpPr>
        <p:spPr>
          <a:xfrm>
            <a:off x="3894590" y="265756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2" name="object 1462"/>
          <p:cNvSpPr/>
          <p:nvPr/>
        </p:nvSpPr>
        <p:spPr>
          <a:xfrm>
            <a:off x="3894590" y="265756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3" name="object 1463"/>
          <p:cNvSpPr/>
          <p:nvPr/>
        </p:nvSpPr>
        <p:spPr>
          <a:xfrm>
            <a:off x="3939558" y="26328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4" name="object 1464"/>
          <p:cNvSpPr/>
          <p:nvPr/>
        </p:nvSpPr>
        <p:spPr>
          <a:xfrm>
            <a:off x="3939558" y="26328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5" name="object 1465"/>
          <p:cNvSpPr/>
          <p:nvPr/>
        </p:nvSpPr>
        <p:spPr>
          <a:xfrm>
            <a:off x="3984526" y="26057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6" name="object 1466"/>
          <p:cNvSpPr/>
          <p:nvPr/>
        </p:nvSpPr>
        <p:spPr>
          <a:xfrm>
            <a:off x="3984526" y="26057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7" name="object 1467"/>
          <p:cNvSpPr/>
          <p:nvPr/>
        </p:nvSpPr>
        <p:spPr>
          <a:xfrm>
            <a:off x="4029494" y="25775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8" name="object 1468"/>
          <p:cNvSpPr/>
          <p:nvPr/>
        </p:nvSpPr>
        <p:spPr>
          <a:xfrm>
            <a:off x="4029494" y="25775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9" name="object 1469"/>
          <p:cNvSpPr/>
          <p:nvPr/>
        </p:nvSpPr>
        <p:spPr>
          <a:xfrm>
            <a:off x="4074461" y="25492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0" name="object 1470"/>
          <p:cNvSpPr/>
          <p:nvPr/>
        </p:nvSpPr>
        <p:spPr>
          <a:xfrm>
            <a:off x="4074461" y="25492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1" name="object 1471"/>
          <p:cNvSpPr/>
          <p:nvPr/>
        </p:nvSpPr>
        <p:spPr>
          <a:xfrm>
            <a:off x="4119429" y="252038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2" name="object 1472"/>
          <p:cNvSpPr/>
          <p:nvPr/>
        </p:nvSpPr>
        <p:spPr>
          <a:xfrm>
            <a:off x="4119429" y="252038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3" name="object 1473"/>
          <p:cNvSpPr/>
          <p:nvPr/>
        </p:nvSpPr>
        <p:spPr>
          <a:xfrm>
            <a:off x="4164397" y="24895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4" name="object 1474"/>
          <p:cNvSpPr/>
          <p:nvPr/>
        </p:nvSpPr>
        <p:spPr>
          <a:xfrm>
            <a:off x="4164397" y="24895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5" name="object 1475"/>
          <p:cNvSpPr/>
          <p:nvPr/>
        </p:nvSpPr>
        <p:spPr>
          <a:xfrm>
            <a:off x="4209365" y="24616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6" name="object 1476"/>
          <p:cNvSpPr/>
          <p:nvPr/>
        </p:nvSpPr>
        <p:spPr>
          <a:xfrm>
            <a:off x="4209365" y="24616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7" name="object 1477"/>
          <p:cNvSpPr/>
          <p:nvPr/>
        </p:nvSpPr>
        <p:spPr>
          <a:xfrm>
            <a:off x="4254332" y="24290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8" name="object 1478"/>
          <p:cNvSpPr/>
          <p:nvPr/>
        </p:nvSpPr>
        <p:spPr>
          <a:xfrm>
            <a:off x="4254332" y="24290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9" name="object 1479"/>
          <p:cNvSpPr/>
          <p:nvPr/>
        </p:nvSpPr>
        <p:spPr>
          <a:xfrm>
            <a:off x="4299300" y="240010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0" name="object 1480"/>
          <p:cNvSpPr/>
          <p:nvPr/>
        </p:nvSpPr>
        <p:spPr>
          <a:xfrm>
            <a:off x="4299300" y="240010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1" name="object 1481"/>
          <p:cNvSpPr/>
          <p:nvPr/>
        </p:nvSpPr>
        <p:spPr>
          <a:xfrm>
            <a:off x="4344268" y="237387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2" name="object 1482"/>
          <p:cNvSpPr/>
          <p:nvPr/>
        </p:nvSpPr>
        <p:spPr>
          <a:xfrm>
            <a:off x="4344268" y="237387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3" name="object 1483"/>
          <p:cNvSpPr/>
          <p:nvPr/>
        </p:nvSpPr>
        <p:spPr>
          <a:xfrm>
            <a:off x="4389235" y="23355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4" name="object 1484"/>
          <p:cNvSpPr/>
          <p:nvPr/>
        </p:nvSpPr>
        <p:spPr>
          <a:xfrm>
            <a:off x="4389235" y="23355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5" name="object 1485"/>
          <p:cNvSpPr/>
          <p:nvPr/>
        </p:nvSpPr>
        <p:spPr>
          <a:xfrm>
            <a:off x="4434203" y="228461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59" y="0"/>
                </a:move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lnTo>
                  <a:pt x="2659" y="5318"/>
                </a:lnTo>
                <a:lnTo>
                  <a:pt x="265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6" name="object 1486"/>
          <p:cNvSpPr/>
          <p:nvPr/>
        </p:nvSpPr>
        <p:spPr>
          <a:xfrm>
            <a:off x="4434203" y="228461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1772" y="5318"/>
                </a:moveTo>
                <a:lnTo>
                  <a:pt x="2659" y="5318"/>
                </a:lnTo>
                <a:lnTo>
                  <a:pt x="2659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7" name="object 1487"/>
          <p:cNvSpPr/>
          <p:nvPr/>
        </p:nvSpPr>
        <p:spPr>
          <a:xfrm>
            <a:off x="3447573" y="2817477"/>
            <a:ext cx="989330" cy="48895"/>
          </a:xfrm>
          <a:custGeom>
            <a:avLst/>
            <a:gdLst/>
            <a:ahLst/>
            <a:cxnLst/>
            <a:rect l="l" t="t" r="r" b="b"/>
            <a:pathLst>
              <a:path w="989329" h="48894">
                <a:moveTo>
                  <a:pt x="0" y="48281"/>
                </a:moveTo>
                <a:lnTo>
                  <a:pt x="44967" y="46963"/>
                </a:lnTo>
                <a:lnTo>
                  <a:pt x="89935" y="45724"/>
                </a:lnTo>
                <a:lnTo>
                  <a:pt x="134903" y="43977"/>
                </a:lnTo>
                <a:lnTo>
                  <a:pt x="179870" y="41209"/>
                </a:lnTo>
                <a:lnTo>
                  <a:pt x="224838" y="38988"/>
                </a:lnTo>
                <a:lnTo>
                  <a:pt x="269806" y="36964"/>
                </a:lnTo>
                <a:lnTo>
                  <a:pt x="314773" y="34750"/>
                </a:lnTo>
                <a:lnTo>
                  <a:pt x="359741" y="32580"/>
                </a:lnTo>
                <a:lnTo>
                  <a:pt x="404709" y="30618"/>
                </a:lnTo>
                <a:lnTo>
                  <a:pt x="449676" y="28497"/>
                </a:lnTo>
                <a:lnTo>
                  <a:pt x="494644" y="26116"/>
                </a:lnTo>
                <a:lnTo>
                  <a:pt x="539612" y="23960"/>
                </a:lnTo>
                <a:lnTo>
                  <a:pt x="584580" y="21847"/>
                </a:lnTo>
                <a:lnTo>
                  <a:pt x="629547" y="19478"/>
                </a:lnTo>
                <a:lnTo>
                  <a:pt x="674515" y="17307"/>
                </a:lnTo>
                <a:lnTo>
                  <a:pt x="719483" y="14953"/>
                </a:lnTo>
                <a:lnTo>
                  <a:pt x="764450" y="12580"/>
                </a:lnTo>
                <a:lnTo>
                  <a:pt x="809418" y="10391"/>
                </a:lnTo>
                <a:lnTo>
                  <a:pt x="854386" y="7434"/>
                </a:lnTo>
                <a:lnTo>
                  <a:pt x="899353" y="4991"/>
                </a:lnTo>
                <a:lnTo>
                  <a:pt x="944321" y="2706"/>
                </a:lnTo>
                <a:lnTo>
                  <a:pt x="989289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88" name="object 1488"/>
          <p:cNvSpPr/>
          <p:nvPr/>
        </p:nvSpPr>
        <p:spPr>
          <a:xfrm>
            <a:off x="3447573" y="2863455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29" y="0"/>
                </a:moveTo>
                <a:lnTo>
                  <a:pt x="0" y="0"/>
                </a:lnTo>
                <a:lnTo>
                  <a:pt x="0" y="4606"/>
                </a:lnTo>
                <a:lnTo>
                  <a:pt x="1329" y="4606"/>
                </a:lnTo>
                <a:lnTo>
                  <a:pt x="2659" y="2303"/>
                </a:lnTo>
                <a:lnTo>
                  <a:pt x="13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9" name="object 1489"/>
          <p:cNvSpPr/>
          <p:nvPr/>
        </p:nvSpPr>
        <p:spPr>
          <a:xfrm>
            <a:off x="3447573" y="2863455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4606"/>
                </a:moveTo>
                <a:lnTo>
                  <a:pt x="1329" y="4606"/>
                </a:lnTo>
                <a:lnTo>
                  <a:pt x="2659" y="2303"/>
                </a:lnTo>
                <a:lnTo>
                  <a:pt x="1329" y="0"/>
                </a:lnTo>
                <a:lnTo>
                  <a:pt x="0" y="0"/>
                </a:lnTo>
                <a:lnTo>
                  <a:pt x="0" y="4606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0" name="object 1490"/>
          <p:cNvSpPr/>
          <p:nvPr/>
        </p:nvSpPr>
        <p:spPr>
          <a:xfrm>
            <a:off x="3489881" y="286213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1" name="object 1491"/>
          <p:cNvSpPr/>
          <p:nvPr/>
        </p:nvSpPr>
        <p:spPr>
          <a:xfrm>
            <a:off x="3489881" y="286213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2" name="object 1492"/>
          <p:cNvSpPr/>
          <p:nvPr/>
        </p:nvSpPr>
        <p:spPr>
          <a:xfrm>
            <a:off x="3534849" y="286089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3" name="object 1493"/>
          <p:cNvSpPr/>
          <p:nvPr/>
        </p:nvSpPr>
        <p:spPr>
          <a:xfrm>
            <a:off x="3534849" y="286089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4" name="object 1494"/>
          <p:cNvSpPr/>
          <p:nvPr/>
        </p:nvSpPr>
        <p:spPr>
          <a:xfrm>
            <a:off x="3579817" y="285915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5" name="object 1495"/>
          <p:cNvSpPr/>
          <p:nvPr/>
        </p:nvSpPr>
        <p:spPr>
          <a:xfrm>
            <a:off x="3579817" y="285915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6" name="object 1496"/>
          <p:cNvSpPr/>
          <p:nvPr/>
        </p:nvSpPr>
        <p:spPr>
          <a:xfrm>
            <a:off x="3624784" y="285638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7" name="object 1497"/>
          <p:cNvSpPr/>
          <p:nvPr/>
        </p:nvSpPr>
        <p:spPr>
          <a:xfrm>
            <a:off x="3624784" y="285638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8" name="object 1498"/>
          <p:cNvSpPr/>
          <p:nvPr/>
        </p:nvSpPr>
        <p:spPr>
          <a:xfrm>
            <a:off x="3669752" y="285416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9" name="object 1499"/>
          <p:cNvSpPr/>
          <p:nvPr/>
        </p:nvSpPr>
        <p:spPr>
          <a:xfrm>
            <a:off x="3669752" y="285416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0" name="object 1500"/>
          <p:cNvSpPr/>
          <p:nvPr/>
        </p:nvSpPr>
        <p:spPr>
          <a:xfrm>
            <a:off x="3714720" y="285213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1" name="object 1501"/>
          <p:cNvSpPr/>
          <p:nvPr/>
        </p:nvSpPr>
        <p:spPr>
          <a:xfrm>
            <a:off x="3714720" y="285213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2" name="object 1502"/>
          <p:cNvSpPr/>
          <p:nvPr/>
        </p:nvSpPr>
        <p:spPr>
          <a:xfrm>
            <a:off x="3759687" y="284992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3" name="object 1503"/>
          <p:cNvSpPr/>
          <p:nvPr/>
        </p:nvSpPr>
        <p:spPr>
          <a:xfrm>
            <a:off x="3759687" y="284992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4" name="object 1504"/>
          <p:cNvSpPr/>
          <p:nvPr/>
        </p:nvSpPr>
        <p:spPr>
          <a:xfrm>
            <a:off x="3804655" y="284775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5" name="object 1505"/>
          <p:cNvSpPr/>
          <p:nvPr/>
        </p:nvSpPr>
        <p:spPr>
          <a:xfrm>
            <a:off x="3804655" y="284775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6" name="object 1506"/>
          <p:cNvSpPr/>
          <p:nvPr/>
        </p:nvSpPr>
        <p:spPr>
          <a:xfrm>
            <a:off x="3849623" y="284579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7" name="object 1507"/>
          <p:cNvSpPr/>
          <p:nvPr/>
        </p:nvSpPr>
        <p:spPr>
          <a:xfrm>
            <a:off x="3849623" y="284579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8" name="object 1508"/>
          <p:cNvSpPr/>
          <p:nvPr/>
        </p:nvSpPr>
        <p:spPr>
          <a:xfrm>
            <a:off x="3894590" y="284367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9" name="object 1509"/>
          <p:cNvSpPr/>
          <p:nvPr/>
        </p:nvSpPr>
        <p:spPr>
          <a:xfrm>
            <a:off x="3894590" y="284367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0" name="object 1510"/>
          <p:cNvSpPr/>
          <p:nvPr/>
        </p:nvSpPr>
        <p:spPr>
          <a:xfrm>
            <a:off x="3939558" y="284129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1" name="object 1511"/>
          <p:cNvSpPr/>
          <p:nvPr/>
        </p:nvSpPr>
        <p:spPr>
          <a:xfrm>
            <a:off x="3939558" y="284129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2" name="object 1512"/>
          <p:cNvSpPr/>
          <p:nvPr/>
        </p:nvSpPr>
        <p:spPr>
          <a:xfrm>
            <a:off x="3984526" y="283913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3" name="object 1513"/>
          <p:cNvSpPr/>
          <p:nvPr/>
        </p:nvSpPr>
        <p:spPr>
          <a:xfrm>
            <a:off x="3984526" y="283913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4" name="object 1514"/>
          <p:cNvSpPr/>
          <p:nvPr/>
        </p:nvSpPr>
        <p:spPr>
          <a:xfrm>
            <a:off x="4029494" y="283702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5" name="object 1515"/>
          <p:cNvSpPr/>
          <p:nvPr/>
        </p:nvSpPr>
        <p:spPr>
          <a:xfrm>
            <a:off x="4029494" y="283702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6" name="object 1516"/>
          <p:cNvSpPr/>
          <p:nvPr/>
        </p:nvSpPr>
        <p:spPr>
          <a:xfrm>
            <a:off x="4074461" y="283465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7" name="object 1517"/>
          <p:cNvSpPr/>
          <p:nvPr/>
        </p:nvSpPr>
        <p:spPr>
          <a:xfrm>
            <a:off x="4074461" y="283465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8" name="object 1518"/>
          <p:cNvSpPr/>
          <p:nvPr/>
        </p:nvSpPr>
        <p:spPr>
          <a:xfrm>
            <a:off x="4119429" y="283248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9" name="object 1519"/>
          <p:cNvSpPr/>
          <p:nvPr/>
        </p:nvSpPr>
        <p:spPr>
          <a:xfrm>
            <a:off x="4119429" y="283248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0" name="object 1520"/>
          <p:cNvSpPr/>
          <p:nvPr/>
        </p:nvSpPr>
        <p:spPr>
          <a:xfrm>
            <a:off x="4164397" y="28301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1" name="object 1521"/>
          <p:cNvSpPr/>
          <p:nvPr/>
        </p:nvSpPr>
        <p:spPr>
          <a:xfrm>
            <a:off x="4164397" y="28301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2" name="object 1522"/>
          <p:cNvSpPr/>
          <p:nvPr/>
        </p:nvSpPr>
        <p:spPr>
          <a:xfrm>
            <a:off x="4209365" y="282775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3" name="object 1523"/>
          <p:cNvSpPr/>
          <p:nvPr/>
        </p:nvSpPr>
        <p:spPr>
          <a:xfrm>
            <a:off x="4209365" y="282775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4" name="object 1524"/>
          <p:cNvSpPr/>
          <p:nvPr/>
        </p:nvSpPr>
        <p:spPr>
          <a:xfrm>
            <a:off x="4254332" y="282556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5" name="object 1525"/>
          <p:cNvSpPr/>
          <p:nvPr/>
        </p:nvSpPr>
        <p:spPr>
          <a:xfrm>
            <a:off x="4254332" y="282556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6" name="object 1526"/>
          <p:cNvSpPr/>
          <p:nvPr/>
        </p:nvSpPr>
        <p:spPr>
          <a:xfrm>
            <a:off x="4299300" y="282260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7" name="object 1527"/>
          <p:cNvSpPr/>
          <p:nvPr/>
        </p:nvSpPr>
        <p:spPr>
          <a:xfrm>
            <a:off x="4299300" y="282260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8" name="object 1528"/>
          <p:cNvSpPr/>
          <p:nvPr/>
        </p:nvSpPr>
        <p:spPr>
          <a:xfrm>
            <a:off x="4344268" y="282016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9" name="object 1529"/>
          <p:cNvSpPr/>
          <p:nvPr/>
        </p:nvSpPr>
        <p:spPr>
          <a:xfrm>
            <a:off x="4344268" y="282016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0" name="object 1530"/>
          <p:cNvSpPr/>
          <p:nvPr/>
        </p:nvSpPr>
        <p:spPr>
          <a:xfrm>
            <a:off x="4389235" y="281788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1" name="object 1531"/>
          <p:cNvSpPr/>
          <p:nvPr/>
        </p:nvSpPr>
        <p:spPr>
          <a:xfrm>
            <a:off x="4389235" y="281788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2" name="object 1532"/>
          <p:cNvSpPr/>
          <p:nvPr/>
        </p:nvSpPr>
        <p:spPr>
          <a:xfrm>
            <a:off x="4434203" y="2815173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65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2659" y="4606"/>
                </a:lnTo>
                <a:lnTo>
                  <a:pt x="26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3" name="object 1533"/>
          <p:cNvSpPr/>
          <p:nvPr/>
        </p:nvSpPr>
        <p:spPr>
          <a:xfrm>
            <a:off x="4434203" y="2815173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2659" y="4606"/>
                </a:lnTo>
                <a:lnTo>
                  <a:pt x="2659" y="0"/>
                </a:lnTo>
                <a:lnTo>
                  <a:pt x="1329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4" name="object 1534"/>
          <p:cNvSpPr/>
          <p:nvPr/>
        </p:nvSpPr>
        <p:spPr>
          <a:xfrm>
            <a:off x="3447573" y="2857889"/>
            <a:ext cx="989330" cy="6985"/>
          </a:xfrm>
          <a:custGeom>
            <a:avLst/>
            <a:gdLst/>
            <a:ahLst/>
            <a:cxnLst/>
            <a:rect l="l" t="t" r="r" b="b"/>
            <a:pathLst>
              <a:path w="989329" h="6985">
                <a:moveTo>
                  <a:pt x="0" y="6983"/>
                </a:moveTo>
                <a:lnTo>
                  <a:pt x="44967" y="6551"/>
                </a:lnTo>
                <a:lnTo>
                  <a:pt x="89935" y="6545"/>
                </a:lnTo>
                <a:lnTo>
                  <a:pt x="134903" y="6473"/>
                </a:lnTo>
                <a:lnTo>
                  <a:pt x="179870" y="6367"/>
                </a:lnTo>
                <a:lnTo>
                  <a:pt x="224838" y="6322"/>
                </a:lnTo>
                <a:lnTo>
                  <a:pt x="269806" y="6174"/>
                </a:lnTo>
                <a:lnTo>
                  <a:pt x="314773" y="6092"/>
                </a:lnTo>
                <a:lnTo>
                  <a:pt x="359741" y="6011"/>
                </a:lnTo>
                <a:lnTo>
                  <a:pt x="404709" y="5861"/>
                </a:lnTo>
                <a:lnTo>
                  <a:pt x="449676" y="5732"/>
                </a:lnTo>
                <a:lnTo>
                  <a:pt x="494644" y="5586"/>
                </a:lnTo>
                <a:lnTo>
                  <a:pt x="539612" y="5377"/>
                </a:lnTo>
                <a:lnTo>
                  <a:pt x="584580" y="5212"/>
                </a:lnTo>
                <a:lnTo>
                  <a:pt x="629547" y="4966"/>
                </a:lnTo>
                <a:lnTo>
                  <a:pt x="674515" y="4693"/>
                </a:lnTo>
                <a:lnTo>
                  <a:pt x="719483" y="4212"/>
                </a:lnTo>
                <a:lnTo>
                  <a:pt x="764450" y="3753"/>
                </a:lnTo>
                <a:lnTo>
                  <a:pt x="809418" y="2772"/>
                </a:lnTo>
                <a:lnTo>
                  <a:pt x="854386" y="2506"/>
                </a:lnTo>
                <a:lnTo>
                  <a:pt x="899353" y="1393"/>
                </a:lnTo>
                <a:lnTo>
                  <a:pt x="944321" y="1470"/>
                </a:lnTo>
                <a:lnTo>
                  <a:pt x="989289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5" name="object 1535"/>
          <p:cNvSpPr/>
          <p:nvPr/>
        </p:nvSpPr>
        <p:spPr>
          <a:xfrm>
            <a:off x="3447573" y="286487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5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6" name="object 1536"/>
          <p:cNvSpPr/>
          <p:nvPr/>
        </p:nvSpPr>
        <p:spPr>
          <a:xfrm>
            <a:off x="3447130" y="2862213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0" y="5318"/>
                </a:moveTo>
                <a:lnTo>
                  <a:pt x="886" y="5318"/>
                </a:lnTo>
                <a:lnTo>
                  <a:pt x="886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7" name="object 1537"/>
          <p:cNvSpPr/>
          <p:nvPr/>
        </p:nvSpPr>
        <p:spPr>
          <a:xfrm>
            <a:off x="3489881" y="2864441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8" name="object 1538"/>
          <p:cNvSpPr/>
          <p:nvPr/>
        </p:nvSpPr>
        <p:spPr>
          <a:xfrm>
            <a:off x="3492541" y="286178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9" name="object 1539"/>
          <p:cNvSpPr/>
          <p:nvPr/>
        </p:nvSpPr>
        <p:spPr>
          <a:xfrm>
            <a:off x="3534849" y="2864435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0" name="object 1540"/>
          <p:cNvSpPr/>
          <p:nvPr/>
        </p:nvSpPr>
        <p:spPr>
          <a:xfrm>
            <a:off x="3537508" y="286177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1" name="object 1541"/>
          <p:cNvSpPr/>
          <p:nvPr/>
        </p:nvSpPr>
        <p:spPr>
          <a:xfrm>
            <a:off x="3579817" y="2864363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2" name="object 1542"/>
          <p:cNvSpPr/>
          <p:nvPr/>
        </p:nvSpPr>
        <p:spPr>
          <a:xfrm>
            <a:off x="3582476" y="286170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3" name="object 1543"/>
          <p:cNvSpPr/>
          <p:nvPr/>
        </p:nvSpPr>
        <p:spPr>
          <a:xfrm>
            <a:off x="3624784" y="2864257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4" name="object 1544"/>
          <p:cNvSpPr/>
          <p:nvPr/>
        </p:nvSpPr>
        <p:spPr>
          <a:xfrm>
            <a:off x="3627444" y="286159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5" name="object 1545"/>
          <p:cNvSpPr/>
          <p:nvPr/>
        </p:nvSpPr>
        <p:spPr>
          <a:xfrm>
            <a:off x="3669752" y="2864211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6" name="object 1546"/>
          <p:cNvSpPr/>
          <p:nvPr/>
        </p:nvSpPr>
        <p:spPr>
          <a:xfrm>
            <a:off x="3672411" y="286155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7" name="object 1547"/>
          <p:cNvSpPr/>
          <p:nvPr/>
        </p:nvSpPr>
        <p:spPr>
          <a:xfrm>
            <a:off x="3714720" y="286406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8" name="object 1548"/>
          <p:cNvSpPr/>
          <p:nvPr/>
        </p:nvSpPr>
        <p:spPr>
          <a:xfrm>
            <a:off x="3717379" y="286140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9" name="object 1549"/>
          <p:cNvSpPr/>
          <p:nvPr/>
        </p:nvSpPr>
        <p:spPr>
          <a:xfrm>
            <a:off x="3759687" y="2863981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0" name="object 1550"/>
          <p:cNvSpPr/>
          <p:nvPr/>
        </p:nvSpPr>
        <p:spPr>
          <a:xfrm>
            <a:off x="3762347" y="286132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1" name="object 1551"/>
          <p:cNvSpPr/>
          <p:nvPr/>
        </p:nvSpPr>
        <p:spPr>
          <a:xfrm>
            <a:off x="3804655" y="2863900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2" name="object 1552"/>
          <p:cNvSpPr/>
          <p:nvPr/>
        </p:nvSpPr>
        <p:spPr>
          <a:xfrm>
            <a:off x="3807315" y="2861241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3" name="object 1553"/>
          <p:cNvSpPr/>
          <p:nvPr/>
        </p:nvSpPr>
        <p:spPr>
          <a:xfrm>
            <a:off x="3849623" y="2863751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4" name="object 1554"/>
          <p:cNvSpPr/>
          <p:nvPr/>
        </p:nvSpPr>
        <p:spPr>
          <a:xfrm>
            <a:off x="3852282" y="286109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5" name="object 1555"/>
          <p:cNvSpPr/>
          <p:nvPr/>
        </p:nvSpPr>
        <p:spPr>
          <a:xfrm>
            <a:off x="3894590" y="286362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6" name="object 1556"/>
          <p:cNvSpPr/>
          <p:nvPr/>
        </p:nvSpPr>
        <p:spPr>
          <a:xfrm>
            <a:off x="3897250" y="286096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7" name="object 1557"/>
          <p:cNvSpPr/>
          <p:nvPr/>
        </p:nvSpPr>
        <p:spPr>
          <a:xfrm>
            <a:off x="3939558" y="2863476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8" name="object 1558"/>
          <p:cNvSpPr/>
          <p:nvPr/>
        </p:nvSpPr>
        <p:spPr>
          <a:xfrm>
            <a:off x="3942218" y="286081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9" name="object 1559"/>
          <p:cNvSpPr/>
          <p:nvPr/>
        </p:nvSpPr>
        <p:spPr>
          <a:xfrm>
            <a:off x="3984526" y="2863267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0" name="object 1560"/>
          <p:cNvSpPr/>
          <p:nvPr/>
        </p:nvSpPr>
        <p:spPr>
          <a:xfrm>
            <a:off x="3987186" y="286060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1" name="object 1561"/>
          <p:cNvSpPr/>
          <p:nvPr/>
        </p:nvSpPr>
        <p:spPr>
          <a:xfrm>
            <a:off x="4029494" y="286310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2" name="object 1562"/>
          <p:cNvSpPr/>
          <p:nvPr/>
        </p:nvSpPr>
        <p:spPr>
          <a:xfrm>
            <a:off x="4032153" y="286044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3" name="object 1563"/>
          <p:cNvSpPr/>
          <p:nvPr/>
        </p:nvSpPr>
        <p:spPr>
          <a:xfrm>
            <a:off x="4074461" y="2862856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4" name="object 1564"/>
          <p:cNvSpPr/>
          <p:nvPr/>
        </p:nvSpPr>
        <p:spPr>
          <a:xfrm>
            <a:off x="4077121" y="286019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5" name="object 1565"/>
          <p:cNvSpPr/>
          <p:nvPr/>
        </p:nvSpPr>
        <p:spPr>
          <a:xfrm>
            <a:off x="4119429" y="2862583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6" name="object 1566"/>
          <p:cNvSpPr/>
          <p:nvPr/>
        </p:nvSpPr>
        <p:spPr>
          <a:xfrm>
            <a:off x="4122089" y="285992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7" name="object 1567"/>
          <p:cNvSpPr/>
          <p:nvPr/>
        </p:nvSpPr>
        <p:spPr>
          <a:xfrm>
            <a:off x="4164397" y="286210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8" name="object 1568"/>
          <p:cNvSpPr/>
          <p:nvPr/>
        </p:nvSpPr>
        <p:spPr>
          <a:xfrm>
            <a:off x="4167056" y="285944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9" name="object 1569"/>
          <p:cNvSpPr/>
          <p:nvPr/>
        </p:nvSpPr>
        <p:spPr>
          <a:xfrm>
            <a:off x="4209365" y="2861643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0" name="object 1570"/>
          <p:cNvSpPr/>
          <p:nvPr/>
        </p:nvSpPr>
        <p:spPr>
          <a:xfrm>
            <a:off x="4212024" y="285898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1" name="object 1571"/>
          <p:cNvSpPr/>
          <p:nvPr/>
        </p:nvSpPr>
        <p:spPr>
          <a:xfrm>
            <a:off x="4254332" y="286066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2" name="object 1572"/>
          <p:cNvSpPr/>
          <p:nvPr/>
        </p:nvSpPr>
        <p:spPr>
          <a:xfrm>
            <a:off x="4256992" y="285800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3" name="object 1573"/>
          <p:cNvSpPr/>
          <p:nvPr/>
        </p:nvSpPr>
        <p:spPr>
          <a:xfrm>
            <a:off x="4299300" y="2860395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4" name="object 1574"/>
          <p:cNvSpPr/>
          <p:nvPr/>
        </p:nvSpPr>
        <p:spPr>
          <a:xfrm>
            <a:off x="4301959" y="285773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5" name="object 1575"/>
          <p:cNvSpPr/>
          <p:nvPr/>
        </p:nvSpPr>
        <p:spPr>
          <a:xfrm>
            <a:off x="4344268" y="2859283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6" name="object 1576"/>
          <p:cNvSpPr/>
          <p:nvPr/>
        </p:nvSpPr>
        <p:spPr>
          <a:xfrm>
            <a:off x="4346927" y="285662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7" name="object 1577"/>
          <p:cNvSpPr/>
          <p:nvPr/>
        </p:nvSpPr>
        <p:spPr>
          <a:xfrm>
            <a:off x="4389235" y="2859360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8" name="object 1578"/>
          <p:cNvSpPr/>
          <p:nvPr/>
        </p:nvSpPr>
        <p:spPr>
          <a:xfrm>
            <a:off x="4391895" y="2856701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9" name="object 1579"/>
          <p:cNvSpPr/>
          <p:nvPr/>
        </p:nvSpPr>
        <p:spPr>
          <a:xfrm>
            <a:off x="4434203" y="285788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59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0" name="object 1580"/>
          <p:cNvSpPr/>
          <p:nvPr/>
        </p:nvSpPr>
        <p:spPr>
          <a:xfrm>
            <a:off x="4434203" y="285788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5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1" name="object 1581"/>
          <p:cNvSpPr/>
          <p:nvPr/>
        </p:nvSpPr>
        <p:spPr>
          <a:xfrm>
            <a:off x="3447573" y="2258232"/>
            <a:ext cx="0" cy="639445"/>
          </a:xfrm>
          <a:custGeom>
            <a:avLst/>
            <a:gdLst/>
            <a:ahLst/>
            <a:cxnLst/>
            <a:rect l="l" t="t" r="r" b="b"/>
            <a:pathLst>
              <a:path w="0" h="639444">
                <a:moveTo>
                  <a:pt x="0" y="6388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2" name="object 1582"/>
          <p:cNvSpPr/>
          <p:nvPr/>
        </p:nvSpPr>
        <p:spPr>
          <a:xfrm>
            <a:off x="4436862" y="2258232"/>
            <a:ext cx="0" cy="639445"/>
          </a:xfrm>
          <a:custGeom>
            <a:avLst/>
            <a:gdLst/>
            <a:ahLst/>
            <a:cxnLst/>
            <a:rect l="l" t="t" r="r" b="b"/>
            <a:pathLst>
              <a:path w="0" h="639444">
                <a:moveTo>
                  <a:pt x="0" y="6388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3" name="object 1583"/>
          <p:cNvSpPr/>
          <p:nvPr/>
        </p:nvSpPr>
        <p:spPr>
          <a:xfrm>
            <a:off x="3447573" y="2897121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 h="0">
                <a:moveTo>
                  <a:pt x="0" y="0"/>
                </a:moveTo>
                <a:lnTo>
                  <a:pt x="9892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4" name="object 1584"/>
          <p:cNvSpPr/>
          <p:nvPr/>
        </p:nvSpPr>
        <p:spPr>
          <a:xfrm>
            <a:off x="3447573" y="2258232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 h="0">
                <a:moveTo>
                  <a:pt x="0" y="0"/>
                </a:moveTo>
                <a:lnTo>
                  <a:pt x="9892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5" name="object 1585"/>
          <p:cNvSpPr txBox="1"/>
          <p:nvPr/>
        </p:nvSpPr>
        <p:spPr>
          <a:xfrm>
            <a:off x="3725977" y="2202061"/>
            <a:ext cx="432434" cy="71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" spc="-15">
                <a:latin typeface="Tahoma"/>
                <a:cs typeface="Tahoma"/>
              </a:rPr>
              <a:t>Allocate, </a:t>
            </a:r>
            <a:r>
              <a:rPr dirty="0" sz="300" spc="-25">
                <a:latin typeface="Tahoma"/>
                <a:cs typeface="Tahoma"/>
              </a:rPr>
              <a:t>Free and</a:t>
            </a:r>
            <a:r>
              <a:rPr dirty="0" sz="300" spc="-5">
                <a:latin typeface="Tahoma"/>
                <a:cs typeface="Tahoma"/>
              </a:rPr>
              <a:t> </a:t>
            </a:r>
            <a:r>
              <a:rPr dirty="0" sz="300" spc="-15">
                <a:latin typeface="Tahoma"/>
                <a:cs typeface="Tahoma"/>
              </a:rPr>
              <a:t>Allocate</a:t>
            </a:r>
            <a:endParaRPr sz="300">
              <a:latin typeface="Tahoma"/>
              <a:cs typeface="Tahoma"/>
            </a:endParaRPr>
          </a:p>
        </p:txBody>
      </p:sp>
      <p:sp>
        <p:nvSpPr>
          <p:cNvPr id="1586" name="object 1586"/>
          <p:cNvSpPr/>
          <p:nvPr/>
        </p:nvSpPr>
        <p:spPr>
          <a:xfrm>
            <a:off x="3463529" y="2274188"/>
            <a:ext cx="493395" cy="238760"/>
          </a:xfrm>
          <a:custGeom>
            <a:avLst/>
            <a:gdLst/>
            <a:ahLst/>
            <a:cxnLst/>
            <a:rect l="l" t="t" r="r" b="b"/>
            <a:pathLst>
              <a:path w="493395" h="238760">
                <a:moveTo>
                  <a:pt x="490680" y="0"/>
                </a:moveTo>
                <a:lnTo>
                  <a:pt x="2127" y="0"/>
                </a:lnTo>
                <a:lnTo>
                  <a:pt x="0" y="2127"/>
                </a:lnTo>
                <a:lnTo>
                  <a:pt x="0" y="236464"/>
                </a:lnTo>
                <a:lnTo>
                  <a:pt x="2127" y="238591"/>
                </a:lnTo>
                <a:lnTo>
                  <a:pt x="490680" y="238591"/>
                </a:lnTo>
                <a:lnTo>
                  <a:pt x="492808" y="236464"/>
                </a:lnTo>
                <a:lnTo>
                  <a:pt x="492808" y="2127"/>
                </a:lnTo>
                <a:lnTo>
                  <a:pt x="49068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7" name="object 1587"/>
          <p:cNvSpPr/>
          <p:nvPr/>
        </p:nvSpPr>
        <p:spPr>
          <a:xfrm>
            <a:off x="3463529" y="2274188"/>
            <a:ext cx="493395" cy="238760"/>
          </a:xfrm>
          <a:custGeom>
            <a:avLst/>
            <a:gdLst/>
            <a:ahLst/>
            <a:cxnLst/>
            <a:rect l="l" t="t" r="r" b="b"/>
            <a:pathLst>
              <a:path w="493395" h="238760">
                <a:moveTo>
                  <a:pt x="6382" y="238591"/>
                </a:moveTo>
                <a:lnTo>
                  <a:pt x="486425" y="238591"/>
                </a:lnTo>
                <a:lnTo>
                  <a:pt x="490680" y="238591"/>
                </a:lnTo>
                <a:lnTo>
                  <a:pt x="492808" y="236464"/>
                </a:lnTo>
                <a:lnTo>
                  <a:pt x="492808" y="232209"/>
                </a:lnTo>
                <a:lnTo>
                  <a:pt x="492808" y="6382"/>
                </a:lnTo>
                <a:lnTo>
                  <a:pt x="492808" y="2127"/>
                </a:lnTo>
                <a:lnTo>
                  <a:pt x="490680" y="0"/>
                </a:lnTo>
                <a:lnTo>
                  <a:pt x="486425" y="0"/>
                </a:lnTo>
                <a:lnTo>
                  <a:pt x="6382" y="0"/>
                </a:lnTo>
                <a:lnTo>
                  <a:pt x="2127" y="0"/>
                </a:lnTo>
                <a:lnTo>
                  <a:pt x="0" y="2127"/>
                </a:lnTo>
                <a:lnTo>
                  <a:pt x="0" y="6382"/>
                </a:lnTo>
                <a:lnTo>
                  <a:pt x="0" y="232209"/>
                </a:lnTo>
                <a:lnTo>
                  <a:pt x="0" y="236464"/>
                </a:lnTo>
                <a:lnTo>
                  <a:pt x="2127" y="238591"/>
                </a:lnTo>
                <a:lnTo>
                  <a:pt x="6382" y="238591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8" name="object 1588"/>
          <p:cNvSpPr/>
          <p:nvPr/>
        </p:nvSpPr>
        <p:spPr>
          <a:xfrm>
            <a:off x="3476294" y="229959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 h="0">
                <a:moveTo>
                  <a:pt x="0" y="0"/>
                </a:moveTo>
                <a:lnTo>
                  <a:pt x="6382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9" name="object 1589"/>
          <p:cNvSpPr/>
          <p:nvPr/>
        </p:nvSpPr>
        <p:spPr>
          <a:xfrm>
            <a:off x="3505548" y="22969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0" name="object 1590"/>
          <p:cNvSpPr/>
          <p:nvPr/>
        </p:nvSpPr>
        <p:spPr>
          <a:xfrm>
            <a:off x="3505548" y="22969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1" name="object 1591"/>
          <p:cNvSpPr txBox="1"/>
          <p:nvPr/>
        </p:nvSpPr>
        <p:spPr>
          <a:xfrm>
            <a:off x="3552949" y="2266275"/>
            <a:ext cx="247650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20">
                <a:latin typeface="Tahoma"/>
                <a:cs typeface="Tahoma"/>
              </a:rPr>
              <a:t>jemalloc</a:t>
            </a:r>
            <a:r>
              <a:rPr dirty="0" sz="250" spc="-25">
                <a:latin typeface="Tahoma"/>
                <a:cs typeface="Tahoma"/>
              </a:rPr>
              <a:t> </a:t>
            </a:r>
            <a:r>
              <a:rPr dirty="0" sz="250" spc="-5">
                <a:latin typeface="Tahoma"/>
                <a:cs typeface="Tahoma"/>
              </a:rPr>
              <a:t>(DRAM)</a:t>
            </a:r>
            <a:endParaRPr sz="250">
              <a:latin typeface="Tahoma"/>
              <a:cs typeface="Tahoma"/>
            </a:endParaRPr>
          </a:p>
        </p:txBody>
      </p:sp>
      <p:sp>
        <p:nvSpPr>
          <p:cNvPr id="1592" name="object 1592"/>
          <p:cNvSpPr/>
          <p:nvPr/>
        </p:nvSpPr>
        <p:spPr>
          <a:xfrm>
            <a:off x="3505548" y="23432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3" name="object 1593"/>
          <p:cNvSpPr txBox="1"/>
          <p:nvPr/>
        </p:nvSpPr>
        <p:spPr>
          <a:xfrm>
            <a:off x="3355762" y="2312559"/>
            <a:ext cx="53022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33333" sz="375" spc="-7">
                <a:latin typeface="Arial Narrow"/>
                <a:cs typeface="Arial Narrow"/>
              </a:rPr>
              <a:t>40000</a:t>
            </a:r>
            <a:r>
              <a:rPr dirty="0" baseline="33333" sz="375" spc="-7">
                <a:latin typeface="Arial Narrow"/>
                <a:cs typeface="Arial Narrow"/>
              </a:rPr>
              <a:t> </a:t>
            </a:r>
            <a:r>
              <a:rPr dirty="0" sz="250" spc="-15">
                <a:latin typeface="Tahoma"/>
                <a:cs typeface="Tahoma"/>
              </a:rPr>
              <a:t>nvm_malloc with</a:t>
            </a:r>
            <a:r>
              <a:rPr dirty="0" sz="250" spc="-20">
                <a:latin typeface="Tahoma"/>
                <a:cs typeface="Tahoma"/>
              </a:rPr>
              <a:t> </a:t>
            </a:r>
            <a:r>
              <a:rPr dirty="0" sz="250" spc="-10">
                <a:latin typeface="Tahoma"/>
                <a:cs typeface="Tahoma"/>
              </a:rPr>
              <a:t>CLWB</a:t>
            </a:r>
            <a:endParaRPr sz="250">
              <a:latin typeface="Tahoma"/>
              <a:cs typeface="Tahoma"/>
            </a:endParaRPr>
          </a:p>
        </p:txBody>
      </p:sp>
      <p:sp>
        <p:nvSpPr>
          <p:cNvPr id="1594" name="object 1594"/>
          <p:cNvSpPr/>
          <p:nvPr/>
        </p:nvSpPr>
        <p:spPr>
          <a:xfrm>
            <a:off x="3476294" y="239183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 h="0">
                <a:moveTo>
                  <a:pt x="0" y="0"/>
                </a:moveTo>
                <a:lnTo>
                  <a:pt x="63825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1595" name="object 1595"/>
          <p:cNvSpPr/>
          <p:nvPr/>
        </p:nvSpPr>
        <p:spPr>
          <a:xfrm>
            <a:off x="3505548" y="23891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6" name="object 1596"/>
          <p:cNvSpPr/>
          <p:nvPr/>
        </p:nvSpPr>
        <p:spPr>
          <a:xfrm>
            <a:off x="3505548" y="23891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7" name="object 1597"/>
          <p:cNvSpPr/>
          <p:nvPr/>
        </p:nvSpPr>
        <p:spPr>
          <a:xfrm>
            <a:off x="3476294" y="2438116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 h="0">
                <a:moveTo>
                  <a:pt x="0" y="0"/>
                </a:moveTo>
                <a:lnTo>
                  <a:pt x="63825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598" name="object 1598"/>
          <p:cNvSpPr/>
          <p:nvPr/>
        </p:nvSpPr>
        <p:spPr>
          <a:xfrm>
            <a:off x="3505548" y="243581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9" name="object 1599"/>
          <p:cNvSpPr/>
          <p:nvPr/>
        </p:nvSpPr>
        <p:spPr>
          <a:xfrm>
            <a:off x="3505548" y="243581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0" name="object 1600"/>
          <p:cNvSpPr/>
          <p:nvPr/>
        </p:nvSpPr>
        <p:spPr>
          <a:xfrm>
            <a:off x="3476294" y="2482662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 h="0">
                <a:moveTo>
                  <a:pt x="0" y="0"/>
                </a:moveTo>
                <a:lnTo>
                  <a:pt x="63825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1" name="object 1601"/>
          <p:cNvSpPr/>
          <p:nvPr/>
        </p:nvSpPr>
        <p:spPr>
          <a:xfrm>
            <a:off x="3505548" y="248266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2" name="object 1602"/>
          <p:cNvSpPr/>
          <p:nvPr/>
        </p:nvSpPr>
        <p:spPr>
          <a:xfrm>
            <a:off x="3508207" y="248000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3" name="object 1603"/>
          <p:cNvSpPr txBox="1"/>
          <p:nvPr/>
        </p:nvSpPr>
        <p:spPr>
          <a:xfrm>
            <a:off x="3552949" y="2350388"/>
            <a:ext cx="403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500"/>
              </a:lnSpc>
              <a:spcBef>
                <a:spcPts val="100"/>
              </a:spcBef>
            </a:pPr>
            <a:r>
              <a:rPr dirty="0" sz="250" spc="-15">
                <a:latin typeface="Tahoma"/>
                <a:cs typeface="Tahoma"/>
              </a:rPr>
              <a:t>nvm_malloc </a:t>
            </a:r>
            <a:r>
              <a:rPr dirty="0" sz="250" spc="-25">
                <a:latin typeface="Tahoma"/>
                <a:cs typeface="Tahoma"/>
              </a:rPr>
              <a:t>no </a:t>
            </a:r>
            <a:r>
              <a:rPr dirty="0" sz="250" spc="-15">
                <a:latin typeface="Tahoma"/>
                <a:cs typeface="Tahoma"/>
              </a:rPr>
              <a:t>fences/flushes  pmcto_malloc</a:t>
            </a:r>
            <a:endParaRPr sz="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50" spc="-20">
                <a:latin typeface="Tahoma"/>
                <a:cs typeface="Tahoma"/>
              </a:rPr>
              <a:t>pmobj_malloc</a:t>
            </a:r>
            <a:endParaRPr sz="25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0575"/>
            <a:ext cx="476250" cy="1325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3429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18815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Allocation</a:t>
            </a:r>
            <a:r>
              <a:rPr dirty="0" spc="-30"/>
              <a:t> </a:t>
            </a:r>
            <a:r>
              <a:rPr dirty="0" spc="20"/>
              <a:t>Benchmarks</a:t>
            </a:r>
          </a:p>
        </p:txBody>
      </p:sp>
      <p:sp>
        <p:nvSpPr>
          <p:cNvPr id="36" name="object 36"/>
          <p:cNvSpPr/>
          <p:nvPr/>
        </p:nvSpPr>
        <p:spPr>
          <a:xfrm>
            <a:off x="749363" y="803623"/>
            <a:ext cx="3495040" cy="2321560"/>
          </a:xfrm>
          <a:custGeom>
            <a:avLst/>
            <a:gdLst/>
            <a:ahLst/>
            <a:cxnLst/>
            <a:rect l="l" t="t" r="r" b="b"/>
            <a:pathLst>
              <a:path w="3495040" h="2321560">
                <a:moveTo>
                  <a:pt x="0" y="2321350"/>
                </a:moveTo>
                <a:lnTo>
                  <a:pt x="3494657" y="2321350"/>
                </a:lnTo>
                <a:lnTo>
                  <a:pt x="3494657" y="0"/>
                </a:lnTo>
                <a:lnTo>
                  <a:pt x="0" y="0"/>
                </a:lnTo>
                <a:lnTo>
                  <a:pt x="0" y="2321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02182" y="906297"/>
            <a:ext cx="3133090" cy="2023110"/>
          </a:xfrm>
          <a:custGeom>
            <a:avLst/>
            <a:gdLst/>
            <a:ahLst/>
            <a:cxnLst/>
            <a:rect l="l" t="t" r="r" b="b"/>
            <a:pathLst>
              <a:path w="3133090" h="2023110">
                <a:moveTo>
                  <a:pt x="0" y="2023027"/>
                </a:moveTo>
                <a:lnTo>
                  <a:pt x="3132560" y="2023027"/>
                </a:lnTo>
                <a:lnTo>
                  <a:pt x="3132560" y="0"/>
                </a:lnTo>
                <a:lnTo>
                  <a:pt x="0" y="0"/>
                </a:lnTo>
                <a:lnTo>
                  <a:pt x="0" y="2023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15766" y="2929325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9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671738" y="2929325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9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027711" y="2929325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9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383684" y="2929325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9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739657" y="2929325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9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95630" y="2929325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9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451602" y="2929325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9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807575" y="2929325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9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63548" y="2929325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0" y="0"/>
                </a:moveTo>
                <a:lnTo>
                  <a:pt x="0" y="98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92358" y="2840864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9824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92358" y="2840864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98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2358" y="2411026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9824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092358" y="2411026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98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92358" y="1981188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9824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92358" y="1981188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98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92358" y="155135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9824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092358" y="155135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98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92358" y="1121512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9824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092358" y="1121512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98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691490" y="1669742"/>
            <a:ext cx="173355" cy="496570"/>
          </a:xfrm>
          <a:prstGeom prst="rect">
            <a:avLst/>
          </a:prstGeom>
        </p:spPr>
        <p:txBody>
          <a:bodyPr wrap="square" lIns="0" tIns="273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800" spc="-40">
                <a:latin typeface="Tahoma"/>
                <a:cs typeface="Tahoma"/>
              </a:rPr>
              <a:t>Time in</a:t>
            </a:r>
            <a:r>
              <a:rPr dirty="0" sz="800" spc="-30">
                <a:latin typeface="Tahoma"/>
                <a:cs typeface="Tahoma"/>
              </a:rPr>
              <a:t> </a:t>
            </a:r>
            <a:r>
              <a:rPr dirty="0" sz="800" spc="-15" i="1">
                <a:latin typeface="Arial"/>
                <a:cs typeface="Arial"/>
              </a:rPr>
              <a:t>ms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00077" y="988428"/>
            <a:ext cx="3136771" cy="18587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152707" y="956822"/>
            <a:ext cx="1560830" cy="755650"/>
          </a:xfrm>
          <a:custGeom>
            <a:avLst/>
            <a:gdLst/>
            <a:ahLst/>
            <a:cxnLst/>
            <a:rect l="l" t="t" r="r" b="b"/>
            <a:pathLst>
              <a:path w="1560830" h="755650">
                <a:moveTo>
                  <a:pt x="1540255" y="0"/>
                </a:moveTo>
                <a:lnTo>
                  <a:pt x="20210" y="0"/>
                </a:lnTo>
                <a:lnTo>
                  <a:pt x="11368" y="1263"/>
                </a:lnTo>
                <a:lnTo>
                  <a:pt x="5052" y="5052"/>
                </a:lnTo>
                <a:lnTo>
                  <a:pt x="1263" y="11368"/>
                </a:lnTo>
                <a:lnTo>
                  <a:pt x="0" y="20210"/>
                </a:lnTo>
                <a:lnTo>
                  <a:pt x="0" y="735284"/>
                </a:lnTo>
                <a:lnTo>
                  <a:pt x="1263" y="744126"/>
                </a:lnTo>
                <a:lnTo>
                  <a:pt x="5052" y="750442"/>
                </a:lnTo>
                <a:lnTo>
                  <a:pt x="11368" y="754231"/>
                </a:lnTo>
                <a:lnTo>
                  <a:pt x="20210" y="755494"/>
                </a:lnTo>
                <a:lnTo>
                  <a:pt x="1540255" y="755494"/>
                </a:lnTo>
                <a:lnTo>
                  <a:pt x="1549097" y="754231"/>
                </a:lnTo>
                <a:lnTo>
                  <a:pt x="1555412" y="750442"/>
                </a:lnTo>
                <a:lnTo>
                  <a:pt x="1559202" y="744126"/>
                </a:lnTo>
                <a:lnTo>
                  <a:pt x="1560465" y="735284"/>
                </a:lnTo>
                <a:lnTo>
                  <a:pt x="1560465" y="20210"/>
                </a:lnTo>
                <a:lnTo>
                  <a:pt x="1559202" y="11368"/>
                </a:lnTo>
                <a:lnTo>
                  <a:pt x="1555412" y="5052"/>
                </a:lnTo>
                <a:lnTo>
                  <a:pt x="1549097" y="1263"/>
                </a:lnTo>
                <a:lnTo>
                  <a:pt x="1540255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152707" y="956822"/>
            <a:ext cx="1560830" cy="755650"/>
          </a:xfrm>
          <a:custGeom>
            <a:avLst/>
            <a:gdLst/>
            <a:ahLst/>
            <a:cxnLst/>
            <a:rect l="l" t="t" r="r" b="b"/>
            <a:pathLst>
              <a:path w="1560830" h="755650">
                <a:moveTo>
                  <a:pt x="20210" y="755494"/>
                </a:moveTo>
                <a:lnTo>
                  <a:pt x="1540255" y="755494"/>
                </a:lnTo>
                <a:lnTo>
                  <a:pt x="1549097" y="754231"/>
                </a:lnTo>
                <a:lnTo>
                  <a:pt x="1555412" y="750442"/>
                </a:lnTo>
                <a:lnTo>
                  <a:pt x="1559202" y="744126"/>
                </a:lnTo>
                <a:lnTo>
                  <a:pt x="1560465" y="735284"/>
                </a:lnTo>
                <a:lnTo>
                  <a:pt x="1560465" y="20210"/>
                </a:lnTo>
                <a:lnTo>
                  <a:pt x="1559202" y="11368"/>
                </a:lnTo>
                <a:lnTo>
                  <a:pt x="1555412" y="5052"/>
                </a:lnTo>
                <a:lnTo>
                  <a:pt x="1549097" y="1263"/>
                </a:lnTo>
                <a:lnTo>
                  <a:pt x="1540255" y="0"/>
                </a:lnTo>
                <a:lnTo>
                  <a:pt x="20210" y="0"/>
                </a:lnTo>
                <a:lnTo>
                  <a:pt x="11368" y="1263"/>
                </a:lnTo>
                <a:lnTo>
                  <a:pt x="5052" y="5052"/>
                </a:lnTo>
                <a:lnTo>
                  <a:pt x="1263" y="11368"/>
                </a:lnTo>
                <a:lnTo>
                  <a:pt x="0" y="20210"/>
                </a:lnTo>
                <a:lnTo>
                  <a:pt x="0" y="735284"/>
                </a:lnTo>
                <a:lnTo>
                  <a:pt x="1263" y="744126"/>
                </a:lnTo>
                <a:lnTo>
                  <a:pt x="5052" y="750442"/>
                </a:lnTo>
                <a:lnTo>
                  <a:pt x="11368" y="754231"/>
                </a:lnTo>
                <a:lnTo>
                  <a:pt x="20210" y="755494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193127" y="1037286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5" h="0">
                <a:moveTo>
                  <a:pt x="0" y="0"/>
                </a:moveTo>
                <a:lnTo>
                  <a:pt x="202100" y="0"/>
                </a:lnTo>
              </a:path>
            </a:pathLst>
          </a:custGeom>
          <a:ln w="42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285757" y="102886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4">
                <a:moveTo>
                  <a:pt x="10654" y="0"/>
                </a:moveTo>
                <a:lnTo>
                  <a:pt x="6187" y="0"/>
                </a:lnTo>
                <a:lnTo>
                  <a:pt x="4045" y="887"/>
                </a:lnTo>
                <a:lnTo>
                  <a:pt x="887" y="4045"/>
                </a:lnTo>
                <a:lnTo>
                  <a:pt x="0" y="6187"/>
                </a:lnTo>
                <a:lnTo>
                  <a:pt x="0" y="10654"/>
                </a:lnTo>
                <a:lnTo>
                  <a:pt x="887" y="12796"/>
                </a:lnTo>
                <a:lnTo>
                  <a:pt x="4045" y="15954"/>
                </a:lnTo>
                <a:lnTo>
                  <a:pt x="6187" y="16841"/>
                </a:lnTo>
                <a:lnTo>
                  <a:pt x="10654" y="16841"/>
                </a:lnTo>
                <a:lnTo>
                  <a:pt x="12796" y="15954"/>
                </a:lnTo>
                <a:lnTo>
                  <a:pt x="15954" y="12796"/>
                </a:lnTo>
                <a:lnTo>
                  <a:pt x="16841" y="10654"/>
                </a:lnTo>
                <a:lnTo>
                  <a:pt x="16841" y="6187"/>
                </a:lnTo>
                <a:lnTo>
                  <a:pt x="15954" y="4045"/>
                </a:lnTo>
                <a:lnTo>
                  <a:pt x="12796" y="887"/>
                </a:lnTo>
                <a:lnTo>
                  <a:pt x="10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285757" y="102886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4">
                <a:moveTo>
                  <a:pt x="8420" y="16841"/>
                </a:moveTo>
                <a:lnTo>
                  <a:pt x="10654" y="16841"/>
                </a:lnTo>
                <a:lnTo>
                  <a:pt x="12796" y="15954"/>
                </a:lnTo>
                <a:lnTo>
                  <a:pt x="14375" y="14375"/>
                </a:lnTo>
                <a:lnTo>
                  <a:pt x="15954" y="12796"/>
                </a:lnTo>
                <a:lnTo>
                  <a:pt x="16841" y="10654"/>
                </a:lnTo>
                <a:lnTo>
                  <a:pt x="16841" y="8420"/>
                </a:lnTo>
                <a:lnTo>
                  <a:pt x="16841" y="6187"/>
                </a:lnTo>
                <a:lnTo>
                  <a:pt x="15954" y="4045"/>
                </a:lnTo>
                <a:lnTo>
                  <a:pt x="14375" y="2466"/>
                </a:lnTo>
                <a:lnTo>
                  <a:pt x="12796" y="887"/>
                </a:lnTo>
                <a:lnTo>
                  <a:pt x="10654" y="0"/>
                </a:lnTo>
                <a:lnTo>
                  <a:pt x="8420" y="0"/>
                </a:lnTo>
                <a:lnTo>
                  <a:pt x="6187" y="0"/>
                </a:lnTo>
                <a:lnTo>
                  <a:pt x="4045" y="887"/>
                </a:lnTo>
                <a:lnTo>
                  <a:pt x="2466" y="2466"/>
                </a:lnTo>
                <a:lnTo>
                  <a:pt x="887" y="4045"/>
                </a:lnTo>
                <a:lnTo>
                  <a:pt x="0" y="6187"/>
                </a:lnTo>
                <a:lnTo>
                  <a:pt x="0" y="8420"/>
                </a:lnTo>
                <a:lnTo>
                  <a:pt x="0" y="10654"/>
                </a:lnTo>
                <a:lnTo>
                  <a:pt x="887" y="12796"/>
                </a:lnTo>
                <a:lnTo>
                  <a:pt x="2466" y="14375"/>
                </a:lnTo>
                <a:lnTo>
                  <a:pt x="4045" y="15954"/>
                </a:lnTo>
                <a:lnTo>
                  <a:pt x="6187" y="16841"/>
                </a:lnTo>
                <a:lnTo>
                  <a:pt x="8420" y="1684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193127" y="1183840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5" h="0">
                <a:moveTo>
                  <a:pt x="0" y="0"/>
                </a:moveTo>
                <a:lnTo>
                  <a:pt x="202100" y="0"/>
                </a:lnTo>
              </a:path>
            </a:pathLst>
          </a:custGeom>
          <a:ln w="4210">
            <a:solidFill>
              <a:srgbClr val="007F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285757" y="1175420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4">
                <a:moveTo>
                  <a:pt x="0" y="16841"/>
                </a:moveTo>
                <a:lnTo>
                  <a:pt x="16841" y="16841"/>
                </a:lnTo>
                <a:lnTo>
                  <a:pt x="16841" y="0"/>
                </a:lnTo>
                <a:lnTo>
                  <a:pt x="0" y="0"/>
                </a:lnTo>
                <a:lnTo>
                  <a:pt x="0" y="1684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193127" y="1329358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5" h="0">
                <a:moveTo>
                  <a:pt x="0" y="0"/>
                </a:moveTo>
                <a:lnTo>
                  <a:pt x="202100" y="0"/>
                </a:lnTo>
              </a:path>
            </a:pathLst>
          </a:custGeom>
          <a:ln w="4210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285757" y="1320937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4">
                <a:moveTo>
                  <a:pt x="11227" y="11227"/>
                </a:moveTo>
                <a:lnTo>
                  <a:pt x="5613" y="11227"/>
                </a:lnTo>
                <a:lnTo>
                  <a:pt x="5613" y="16841"/>
                </a:lnTo>
                <a:lnTo>
                  <a:pt x="11227" y="16841"/>
                </a:lnTo>
                <a:lnTo>
                  <a:pt x="11227" y="11227"/>
                </a:lnTo>
                <a:close/>
              </a:path>
              <a:path w="17144" h="17144">
                <a:moveTo>
                  <a:pt x="16841" y="5613"/>
                </a:moveTo>
                <a:lnTo>
                  <a:pt x="0" y="5613"/>
                </a:lnTo>
                <a:lnTo>
                  <a:pt x="0" y="11227"/>
                </a:lnTo>
                <a:lnTo>
                  <a:pt x="16841" y="11227"/>
                </a:lnTo>
                <a:lnTo>
                  <a:pt x="16841" y="5613"/>
                </a:lnTo>
                <a:close/>
              </a:path>
              <a:path w="17144" h="17144">
                <a:moveTo>
                  <a:pt x="11227" y="0"/>
                </a:moveTo>
                <a:lnTo>
                  <a:pt x="5613" y="0"/>
                </a:lnTo>
                <a:lnTo>
                  <a:pt x="5613" y="5613"/>
                </a:lnTo>
                <a:lnTo>
                  <a:pt x="11227" y="5613"/>
                </a:lnTo>
                <a:lnTo>
                  <a:pt x="1122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285757" y="1320937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4">
                <a:moveTo>
                  <a:pt x="5613" y="16841"/>
                </a:moveTo>
                <a:lnTo>
                  <a:pt x="11227" y="16841"/>
                </a:lnTo>
                <a:lnTo>
                  <a:pt x="11227" y="11227"/>
                </a:lnTo>
                <a:lnTo>
                  <a:pt x="16841" y="11227"/>
                </a:lnTo>
                <a:lnTo>
                  <a:pt x="16841" y="5613"/>
                </a:lnTo>
                <a:lnTo>
                  <a:pt x="11227" y="5613"/>
                </a:lnTo>
                <a:lnTo>
                  <a:pt x="11227" y="0"/>
                </a:lnTo>
                <a:lnTo>
                  <a:pt x="5613" y="0"/>
                </a:lnTo>
                <a:lnTo>
                  <a:pt x="5613" y="5613"/>
                </a:lnTo>
                <a:lnTo>
                  <a:pt x="0" y="5613"/>
                </a:lnTo>
                <a:lnTo>
                  <a:pt x="0" y="11227"/>
                </a:lnTo>
                <a:lnTo>
                  <a:pt x="5613" y="11227"/>
                </a:lnTo>
                <a:lnTo>
                  <a:pt x="5613" y="1684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193127" y="1475896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5" h="0">
                <a:moveTo>
                  <a:pt x="0" y="0"/>
                </a:moveTo>
                <a:lnTo>
                  <a:pt x="202100" y="0"/>
                </a:lnTo>
              </a:path>
            </a:pathLst>
          </a:custGeom>
          <a:ln w="421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285757" y="1468603"/>
            <a:ext cx="17145" cy="14604"/>
          </a:xfrm>
          <a:custGeom>
            <a:avLst/>
            <a:gdLst/>
            <a:ahLst/>
            <a:cxnLst/>
            <a:rect l="l" t="t" r="r" b="b"/>
            <a:pathLst>
              <a:path w="17144" h="14605">
                <a:moveTo>
                  <a:pt x="12631" y="0"/>
                </a:moveTo>
                <a:lnTo>
                  <a:pt x="4210" y="0"/>
                </a:lnTo>
                <a:lnTo>
                  <a:pt x="0" y="7292"/>
                </a:lnTo>
                <a:lnTo>
                  <a:pt x="4210" y="14585"/>
                </a:lnTo>
                <a:lnTo>
                  <a:pt x="12631" y="14585"/>
                </a:lnTo>
                <a:lnTo>
                  <a:pt x="16841" y="7292"/>
                </a:lnTo>
                <a:lnTo>
                  <a:pt x="126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285757" y="1468604"/>
            <a:ext cx="17145" cy="14604"/>
          </a:xfrm>
          <a:custGeom>
            <a:avLst/>
            <a:gdLst/>
            <a:ahLst/>
            <a:cxnLst/>
            <a:rect l="l" t="t" r="r" b="b"/>
            <a:pathLst>
              <a:path w="17144" h="14605">
                <a:moveTo>
                  <a:pt x="4210" y="0"/>
                </a:moveTo>
                <a:lnTo>
                  <a:pt x="0" y="7292"/>
                </a:lnTo>
                <a:lnTo>
                  <a:pt x="4210" y="14585"/>
                </a:lnTo>
                <a:lnTo>
                  <a:pt x="12631" y="14585"/>
                </a:lnTo>
                <a:lnTo>
                  <a:pt x="16841" y="7292"/>
                </a:lnTo>
                <a:lnTo>
                  <a:pt x="12631" y="0"/>
                </a:lnTo>
                <a:lnTo>
                  <a:pt x="4210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193127" y="1616948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5" h="0">
                <a:moveTo>
                  <a:pt x="0" y="0"/>
                </a:moveTo>
                <a:lnTo>
                  <a:pt x="202100" y="0"/>
                </a:lnTo>
              </a:path>
            </a:pathLst>
          </a:custGeom>
          <a:ln w="4210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285757" y="1616948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 h="0">
                <a:moveTo>
                  <a:pt x="0" y="0"/>
                </a:moveTo>
                <a:lnTo>
                  <a:pt x="1684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294178" y="1608527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4">
                <a:moveTo>
                  <a:pt x="0" y="1684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749363" y="803623"/>
          <a:ext cx="3506469" cy="232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060"/>
                <a:gridCol w="323849"/>
                <a:gridCol w="1573530"/>
                <a:gridCol w="274319"/>
                <a:gridCol w="356235"/>
                <a:gridCol w="356235"/>
                <a:gridCol w="267970"/>
              </a:tblGrid>
              <a:tr h="102673">
                <a:tc gridSpan="7">
                  <a:txBody>
                    <a:bodyPr/>
                    <a:lstStyle/>
                    <a:p>
                      <a:pPr marL="1274445" marR="12065">
                        <a:lnSpc>
                          <a:spcPts val="710"/>
                        </a:lnSpc>
                      </a:pPr>
                      <a:r>
                        <a:rPr dirty="0" sz="950" spc="-35">
                          <a:latin typeface="Tahoma"/>
                          <a:cs typeface="Tahoma"/>
                        </a:rPr>
                        <a:t>Allocate, </a:t>
                      </a:r>
                      <a:r>
                        <a:rPr dirty="0" sz="950" spc="-65">
                          <a:latin typeface="Tahoma"/>
                          <a:cs typeface="Tahoma"/>
                        </a:rPr>
                        <a:t>Free </a:t>
                      </a:r>
                      <a:r>
                        <a:rPr dirty="0" sz="950" spc="-75"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95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50" spc="-35">
                          <a:latin typeface="Tahoma"/>
                          <a:cs typeface="Tahoma"/>
                        </a:rPr>
                        <a:t>Allocate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2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2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Arial Narrow"/>
                          <a:cs typeface="Arial Narrow"/>
                        </a:rPr>
                        <a:t>40000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B="0" marT="254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373380" marR="1797050">
                        <a:lnSpc>
                          <a:spcPct val="120200"/>
                        </a:lnSpc>
                        <a:spcBef>
                          <a:spcPts val="315"/>
                        </a:spcBef>
                      </a:pPr>
                      <a:r>
                        <a:rPr dirty="0" sz="800" spc="-50">
                          <a:latin typeface="Tahoma"/>
                          <a:cs typeface="Tahoma"/>
                        </a:rPr>
                        <a:t>jemalloc </a:t>
                      </a:r>
                      <a:r>
                        <a:rPr dirty="0" sz="800" spc="-10">
                          <a:latin typeface="Tahoma"/>
                          <a:cs typeface="Tahoma"/>
                        </a:rPr>
                        <a:t>(DRAM)  </a:t>
                      </a:r>
                      <a:r>
                        <a:rPr dirty="0" sz="800" spc="-45">
                          <a:latin typeface="Tahoma"/>
                          <a:cs typeface="Tahoma"/>
                        </a:rPr>
                        <a:t>nvm_malloc with</a:t>
                      </a:r>
                      <a:r>
                        <a:rPr dirty="0" sz="8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-25">
                          <a:latin typeface="Tahoma"/>
                          <a:cs typeface="Tahoma"/>
                        </a:rPr>
                        <a:t>CLWB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400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60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373380" marR="12065">
                        <a:lnSpc>
                          <a:spcPts val="940"/>
                        </a:lnSpc>
                        <a:spcBef>
                          <a:spcPts val="110"/>
                        </a:spcBef>
                      </a:pPr>
                      <a:r>
                        <a:rPr dirty="0" sz="800" spc="-45">
                          <a:latin typeface="Tahoma"/>
                          <a:cs typeface="Tahoma"/>
                        </a:rPr>
                        <a:t>nvm_malloc </a:t>
                      </a:r>
                      <a:r>
                        <a:rPr dirty="0" sz="800" spc="-65">
                          <a:latin typeface="Tahoma"/>
                          <a:cs typeface="Tahoma"/>
                        </a:rPr>
                        <a:t>no</a:t>
                      </a:r>
                      <a:r>
                        <a:rPr dirty="0" sz="800" spc="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-55">
                          <a:latin typeface="Tahoma"/>
                          <a:cs typeface="Tahoma"/>
                        </a:rPr>
                        <a:t>fences/flushes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139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8204">
                <a:tc>
                  <a:txBody>
                    <a:bodyPr/>
                    <a:lstStyle/>
                    <a:p>
                      <a:pPr algn="r" marR="1206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800" spc="-5">
                          <a:latin typeface="Arial Narrow"/>
                          <a:cs typeface="Arial Narrow"/>
                        </a:rPr>
                        <a:t>30000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B="0" marT="9017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373380" marR="2202815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Tahoma"/>
                          <a:cs typeface="Tahoma"/>
                        </a:rPr>
                        <a:t>pmcto_mall</a:t>
                      </a:r>
                      <a:r>
                        <a:rPr dirty="0" sz="800" spc="15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800">
                          <a:latin typeface="Tahoma"/>
                          <a:cs typeface="Tahoma"/>
                        </a:rPr>
                        <a:t>c  </a:t>
                      </a:r>
                      <a:r>
                        <a:rPr dirty="0" sz="800" spc="-5">
                          <a:latin typeface="Tahoma"/>
                          <a:cs typeface="Tahoma"/>
                        </a:rPr>
                        <a:t>pmobj_mall</a:t>
                      </a:r>
                      <a:r>
                        <a:rPr dirty="0" sz="800" spc="15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800">
                          <a:latin typeface="Tahoma"/>
                          <a:cs typeface="Tahoma"/>
                        </a:rPr>
                        <a:t>c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17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6135">
                <a:tc>
                  <a:txBody>
                    <a:bodyPr/>
                    <a:lstStyle/>
                    <a:p>
                      <a:pPr algn="r" marR="1206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800" spc="-5">
                          <a:latin typeface="Arial Narrow"/>
                          <a:cs typeface="Arial Narrow"/>
                        </a:rPr>
                        <a:t>20000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B="0" marT="12192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98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1206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Arial Narrow"/>
                          <a:cs typeface="Arial Narrow"/>
                        </a:rPr>
                        <a:t>10000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B="0" marT="1905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01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11430">
                        <a:lnSpc>
                          <a:spcPct val="100000"/>
                        </a:lnSpc>
                      </a:pPr>
                      <a:r>
                        <a:rPr dirty="0" sz="800">
                          <a:latin typeface="Arial Narrow"/>
                          <a:cs typeface="Arial Narrow"/>
                        </a:rPr>
                        <a:t>0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B="0" marT="1905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5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875"/>
                        </a:lnSpc>
                      </a:pPr>
                      <a:r>
                        <a:rPr dirty="0" sz="800" spc="-5">
                          <a:latin typeface="Arial Narrow"/>
                          <a:cs typeface="Arial Narrow"/>
                        </a:rPr>
                        <a:t>2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00" spc="-5">
                          <a:latin typeface="Arial Narrow"/>
                          <a:cs typeface="Arial Narrow"/>
                        </a:rPr>
                        <a:t>5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795"/>
                        </a:lnSpc>
                        <a:tabLst>
                          <a:tab pos="541655" algn="l"/>
                          <a:tab pos="874394" algn="l"/>
                          <a:tab pos="1230630" algn="l"/>
                        </a:tabLst>
                      </a:pPr>
                      <a:r>
                        <a:rPr dirty="0" sz="800" spc="-5">
                          <a:latin typeface="Arial Narrow"/>
                          <a:cs typeface="Arial Narrow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00" spc="-5">
                          <a:latin typeface="Arial Narrow"/>
                          <a:cs typeface="Arial Narrow"/>
                        </a:rPr>
                        <a:t>0	7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00" spc="-5">
                          <a:latin typeface="Arial Narrow"/>
                          <a:cs typeface="Arial Narrow"/>
                        </a:rPr>
                        <a:t>5	10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00" spc="-5">
                          <a:latin typeface="Arial Narrow"/>
                          <a:cs typeface="Arial Narrow"/>
                        </a:rPr>
                        <a:t>0	12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00" spc="-5">
                          <a:latin typeface="Arial Narrow"/>
                          <a:cs typeface="Arial Narrow"/>
                        </a:rPr>
                        <a:t>5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  <a:p>
                      <a:pPr marL="923925">
                        <a:lnSpc>
                          <a:spcPts val="645"/>
                        </a:lnSpc>
                      </a:pPr>
                      <a:r>
                        <a:rPr dirty="0" sz="800" spc="-40">
                          <a:latin typeface="Tahoma"/>
                          <a:cs typeface="Tahoma"/>
                        </a:rPr>
                        <a:t>Parallel </a:t>
                      </a:r>
                      <a:r>
                        <a:rPr dirty="0" sz="800" spc="-55">
                          <a:latin typeface="Tahoma"/>
                          <a:cs typeface="Tahoma"/>
                        </a:rPr>
                        <a:t>Threads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875"/>
                        </a:lnSpc>
                      </a:pPr>
                      <a:r>
                        <a:rPr dirty="0" sz="800" spc="-5">
                          <a:latin typeface="Arial Narrow"/>
                          <a:cs typeface="Arial Narrow"/>
                        </a:rPr>
                        <a:t>15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00" spc="-5">
                          <a:latin typeface="Arial Narrow"/>
                          <a:cs typeface="Arial Narrow"/>
                        </a:rPr>
                        <a:t>0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875"/>
                        </a:lnSpc>
                      </a:pPr>
                      <a:r>
                        <a:rPr dirty="0" sz="800" spc="-5">
                          <a:latin typeface="Arial Narrow"/>
                          <a:cs typeface="Arial Narrow"/>
                        </a:rPr>
                        <a:t>17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00" spc="-5">
                          <a:latin typeface="Arial Narrow"/>
                          <a:cs typeface="Arial Narrow"/>
                        </a:rPr>
                        <a:t>5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875"/>
                        </a:lnSpc>
                      </a:pPr>
                      <a:r>
                        <a:rPr dirty="0" sz="800" spc="-5">
                          <a:latin typeface="Arial Narrow"/>
                          <a:cs typeface="Arial Narrow"/>
                        </a:rPr>
                        <a:t>20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00" spc="-5">
                          <a:latin typeface="Arial Narrow"/>
                          <a:cs typeface="Arial Narrow"/>
                        </a:rPr>
                        <a:t>0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875"/>
                        </a:lnSpc>
                      </a:pPr>
                      <a:r>
                        <a:rPr dirty="0" sz="800" spc="-5">
                          <a:latin typeface="Arial Narrow"/>
                          <a:cs typeface="Arial Narrow"/>
                        </a:rPr>
                        <a:t>2</a:t>
                      </a:r>
                      <a:r>
                        <a:rPr dirty="0" sz="800">
                          <a:latin typeface="Arial Narrow"/>
                          <a:cs typeface="Arial Narrow"/>
                        </a:rPr>
                        <a:t>2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00">
                          <a:latin typeface="Arial Narrow"/>
                          <a:cs typeface="Arial Narrow"/>
                        </a:rPr>
                        <a:t>5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535" y="650575"/>
            <a:ext cx="23685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62" y="834026"/>
            <a:ext cx="4330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15367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Micro</a:t>
            </a:r>
            <a:r>
              <a:rPr dirty="0" spc="-60"/>
              <a:t> </a:t>
            </a:r>
            <a:r>
              <a:rPr dirty="0" spc="20"/>
              <a:t>Benchmarks</a:t>
            </a:r>
          </a:p>
        </p:txBody>
      </p:sp>
      <p:sp>
        <p:nvSpPr>
          <p:cNvPr id="38" name="object 38"/>
          <p:cNvSpPr/>
          <p:nvPr/>
        </p:nvSpPr>
        <p:spPr>
          <a:xfrm>
            <a:off x="1121216" y="711250"/>
            <a:ext cx="2935605" cy="1241425"/>
          </a:xfrm>
          <a:custGeom>
            <a:avLst/>
            <a:gdLst/>
            <a:ahLst/>
            <a:cxnLst/>
            <a:rect l="l" t="t" r="r" b="b"/>
            <a:pathLst>
              <a:path w="2935604" h="1241425">
                <a:moveTo>
                  <a:pt x="0" y="0"/>
                </a:moveTo>
                <a:lnTo>
                  <a:pt x="0" y="1240896"/>
                </a:lnTo>
                <a:lnTo>
                  <a:pt x="2935486" y="1240896"/>
                </a:lnTo>
                <a:lnTo>
                  <a:pt x="29354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39898" y="1534304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 h="0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827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339898" y="1442570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 h="0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339898" y="1350708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 h="0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339898" y="1258592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 h="0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339898" y="1166730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 h="0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339898" y="1074869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 h="0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339898" y="982752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 h="0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339898" y="890890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 h="0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339898" y="1626293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 h="0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444773" y="1093241"/>
            <a:ext cx="2453005" cy="191135"/>
          </a:xfrm>
          <a:custGeom>
            <a:avLst/>
            <a:gdLst/>
            <a:ahLst/>
            <a:cxnLst/>
            <a:rect l="l" t="t" r="r" b="b"/>
            <a:pathLst>
              <a:path w="2453004" h="191134">
                <a:moveTo>
                  <a:pt x="451274" y="177862"/>
                </a:moveTo>
                <a:lnTo>
                  <a:pt x="230164" y="91606"/>
                </a:lnTo>
                <a:lnTo>
                  <a:pt x="8165" y="1275"/>
                </a:lnTo>
                <a:lnTo>
                  <a:pt x="5358" y="0"/>
                </a:lnTo>
                <a:lnTo>
                  <a:pt x="2296" y="1531"/>
                </a:lnTo>
                <a:lnTo>
                  <a:pt x="1020" y="4337"/>
                </a:lnTo>
                <a:lnTo>
                  <a:pt x="0" y="7144"/>
                </a:lnTo>
                <a:lnTo>
                  <a:pt x="1275" y="10206"/>
                </a:lnTo>
                <a:lnTo>
                  <a:pt x="4082" y="11227"/>
                </a:lnTo>
                <a:lnTo>
                  <a:pt x="226081" y="101813"/>
                </a:lnTo>
                <a:lnTo>
                  <a:pt x="448080" y="188316"/>
                </a:lnTo>
                <a:lnTo>
                  <a:pt x="448590" y="188571"/>
                </a:lnTo>
                <a:lnTo>
                  <a:pt x="449356" y="188826"/>
                </a:lnTo>
                <a:lnTo>
                  <a:pt x="449866" y="188826"/>
                </a:lnTo>
                <a:lnTo>
                  <a:pt x="449866" y="177854"/>
                </a:lnTo>
                <a:lnTo>
                  <a:pt x="451274" y="177862"/>
                </a:lnTo>
                <a:close/>
              </a:path>
              <a:path w="2453004" h="191134">
                <a:moveTo>
                  <a:pt x="451907" y="178109"/>
                </a:moveTo>
                <a:lnTo>
                  <a:pt x="451274" y="177862"/>
                </a:lnTo>
                <a:lnTo>
                  <a:pt x="449866" y="177854"/>
                </a:lnTo>
                <a:lnTo>
                  <a:pt x="451907" y="178109"/>
                </a:lnTo>
                <a:close/>
              </a:path>
              <a:path w="2453004" h="191134">
                <a:moveTo>
                  <a:pt x="451907" y="188835"/>
                </a:moveTo>
                <a:lnTo>
                  <a:pt x="451907" y="178109"/>
                </a:lnTo>
                <a:lnTo>
                  <a:pt x="449866" y="177854"/>
                </a:lnTo>
                <a:lnTo>
                  <a:pt x="449866" y="188826"/>
                </a:lnTo>
                <a:lnTo>
                  <a:pt x="451907" y="188835"/>
                </a:lnTo>
                <a:close/>
              </a:path>
              <a:path w="2453004" h="191134">
                <a:moveTo>
                  <a:pt x="2452958" y="186274"/>
                </a:moveTo>
                <a:lnTo>
                  <a:pt x="2452958" y="180150"/>
                </a:lnTo>
                <a:lnTo>
                  <a:pt x="2450661" y="177854"/>
                </a:lnTo>
                <a:lnTo>
                  <a:pt x="2447599" y="177854"/>
                </a:lnTo>
                <a:lnTo>
                  <a:pt x="2225601" y="179130"/>
                </a:lnTo>
                <a:lnTo>
                  <a:pt x="1781858" y="179130"/>
                </a:lnTo>
                <a:lnTo>
                  <a:pt x="1559860" y="179640"/>
                </a:lnTo>
                <a:lnTo>
                  <a:pt x="1337606" y="177088"/>
                </a:lnTo>
                <a:lnTo>
                  <a:pt x="1115862" y="179385"/>
                </a:lnTo>
                <a:lnTo>
                  <a:pt x="894119" y="179385"/>
                </a:lnTo>
                <a:lnTo>
                  <a:pt x="671865" y="179128"/>
                </a:lnTo>
                <a:lnTo>
                  <a:pt x="451274" y="177862"/>
                </a:lnTo>
                <a:lnTo>
                  <a:pt x="451907" y="178109"/>
                </a:lnTo>
                <a:lnTo>
                  <a:pt x="451907" y="188835"/>
                </a:lnTo>
                <a:lnTo>
                  <a:pt x="672120" y="189847"/>
                </a:lnTo>
                <a:lnTo>
                  <a:pt x="894119" y="190102"/>
                </a:lnTo>
                <a:lnTo>
                  <a:pt x="1115862" y="190102"/>
                </a:lnTo>
                <a:lnTo>
                  <a:pt x="1337861" y="187805"/>
                </a:lnTo>
                <a:lnTo>
                  <a:pt x="1559860" y="190612"/>
                </a:lnTo>
                <a:lnTo>
                  <a:pt x="1781858" y="189847"/>
                </a:lnTo>
                <a:lnTo>
                  <a:pt x="2225601" y="189847"/>
                </a:lnTo>
                <a:lnTo>
                  <a:pt x="2447599" y="188826"/>
                </a:lnTo>
                <a:lnTo>
                  <a:pt x="2450661" y="188826"/>
                </a:lnTo>
                <a:lnTo>
                  <a:pt x="2452958" y="186274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444773" y="1033786"/>
            <a:ext cx="2453005" cy="250190"/>
          </a:xfrm>
          <a:custGeom>
            <a:avLst/>
            <a:gdLst/>
            <a:ahLst/>
            <a:cxnLst/>
            <a:rect l="l" t="t" r="r" b="b"/>
            <a:pathLst>
              <a:path w="2453004" h="250190">
                <a:moveTo>
                  <a:pt x="230303" y="123158"/>
                </a:moveTo>
                <a:lnTo>
                  <a:pt x="8675" y="1275"/>
                </a:lnTo>
                <a:lnTo>
                  <a:pt x="6124" y="0"/>
                </a:lnTo>
                <a:lnTo>
                  <a:pt x="2806" y="765"/>
                </a:lnTo>
                <a:lnTo>
                  <a:pt x="1275" y="3572"/>
                </a:lnTo>
                <a:lnTo>
                  <a:pt x="0" y="6124"/>
                </a:lnTo>
                <a:lnTo>
                  <a:pt x="765" y="9441"/>
                </a:lnTo>
                <a:lnTo>
                  <a:pt x="225571" y="132944"/>
                </a:lnTo>
                <a:lnTo>
                  <a:pt x="226081" y="133199"/>
                </a:lnTo>
                <a:lnTo>
                  <a:pt x="226336" y="133454"/>
                </a:lnTo>
                <a:lnTo>
                  <a:pt x="226846" y="133454"/>
                </a:lnTo>
                <a:lnTo>
                  <a:pt x="229653" y="134171"/>
                </a:lnTo>
                <a:lnTo>
                  <a:pt x="229653" y="122992"/>
                </a:lnTo>
                <a:lnTo>
                  <a:pt x="230303" y="123158"/>
                </a:lnTo>
                <a:close/>
              </a:path>
              <a:path w="2453004" h="250190">
                <a:moveTo>
                  <a:pt x="230929" y="123502"/>
                </a:moveTo>
                <a:lnTo>
                  <a:pt x="230303" y="123158"/>
                </a:lnTo>
                <a:lnTo>
                  <a:pt x="229653" y="122992"/>
                </a:lnTo>
                <a:lnTo>
                  <a:pt x="230929" y="123502"/>
                </a:lnTo>
                <a:close/>
              </a:path>
              <a:path w="2453004" h="250190">
                <a:moveTo>
                  <a:pt x="230929" y="134497"/>
                </a:moveTo>
                <a:lnTo>
                  <a:pt x="230929" y="123502"/>
                </a:lnTo>
                <a:lnTo>
                  <a:pt x="229653" y="122992"/>
                </a:lnTo>
                <a:lnTo>
                  <a:pt x="229653" y="134171"/>
                </a:lnTo>
                <a:lnTo>
                  <a:pt x="230929" y="134497"/>
                </a:lnTo>
                <a:close/>
              </a:path>
              <a:path w="2453004" h="250190">
                <a:moveTo>
                  <a:pt x="450398" y="179385"/>
                </a:moveTo>
                <a:lnTo>
                  <a:pt x="230303" y="123158"/>
                </a:lnTo>
                <a:lnTo>
                  <a:pt x="230929" y="123502"/>
                </a:lnTo>
                <a:lnTo>
                  <a:pt x="230929" y="134497"/>
                </a:lnTo>
                <a:lnTo>
                  <a:pt x="448590" y="190102"/>
                </a:lnTo>
                <a:lnTo>
                  <a:pt x="449100" y="190357"/>
                </a:lnTo>
                <a:lnTo>
                  <a:pt x="449866" y="190357"/>
                </a:lnTo>
                <a:lnTo>
                  <a:pt x="449866" y="179385"/>
                </a:lnTo>
                <a:lnTo>
                  <a:pt x="450398" y="179385"/>
                </a:lnTo>
                <a:close/>
              </a:path>
              <a:path w="2453004" h="250190">
                <a:moveTo>
                  <a:pt x="451397" y="179640"/>
                </a:moveTo>
                <a:lnTo>
                  <a:pt x="450398" y="179385"/>
                </a:lnTo>
                <a:lnTo>
                  <a:pt x="449866" y="179385"/>
                </a:lnTo>
                <a:lnTo>
                  <a:pt x="451397" y="179640"/>
                </a:lnTo>
                <a:close/>
              </a:path>
              <a:path w="2453004" h="250190">
                <a:moveTo>
                  <a:pt x="451397" y="190357"/>
                </a:moveTo>
                <a:lnTo>
                  <a:pt x="451397" y="179640"/>
                </a:lnTo>
                <a:lnTo>
                  <a:pt x="449866" y="179385"/>
                </a:lnTo>
                <a:lnTo>
                  <a:pt x="449866" y="190357"/>
                </a:lnTo>
                <a:lnTo>
                  <a:pt x="451397" y="190357"/>
                </a:lnTo>
                <a:close/>
              </a:path>
              <a:path w="2453004" h="250190">
                <a:moveTo>
                  <a:pt x="895389" y="238838"/>
                </a:moveTo>
                <a:lnTo>
                  <a:pt x="673396" y="179640"/>
                </a:lnTo>
                <a:lnTo>
                  <a:pt x="672885" y="179640"/>
                </a:lnTo>
                <a:lnTo>
                  <a:pt x="672375" y="179385"/>
                </a:lnTo>
                <a:lnTo>
                  <a:pt x="450398" y="179385"/>
                </a:lnTo>
                <a:lnTo>
                  <a:pt x="451397" y="179640"/>
                </a:lnTo>
                <a:lnTo>
                  <a:pt x="451397" y="190357"/>
                </a:lnTo>
                <a:lnTo>
                  <a:pt x="670589" y="190357"/>
                </a:lnTo>
                <a:lnTo>
                  <a:pt x="670589" y="190102"/>
                </a:lnTo>
                <a:lnTo>
                  <a:pt x="671865" y="190357"/>
                </a:lnTo>
                <a:lnTo>
                  <a:pt x="892588" y="249557"/>
                </a:lnTo>
                <a:lnTo>
                  <a:pt x="894119" y="249557"/>
                </a:lnTo>
                <a:lnTo>
                  <a:pt x="894119" y="238840"/>
                </a:lnTo>
                <a:lnTo>
                  <a:pt x="895389" y="238838"/>
                </a:lnTo>
                <a:close/>
              </a:path>
              <a:path w="2453004" h="250190">
                <a:moveTo>
                  <a:pt x="671865" y="190357"/>
                </a:moveTo>
                <a:lnTo>
                  <a:pt x="670589" y="190102"/>
                </a:lnTo>
                <a:lnTo>
                  <a:pt x="671542" y="190357"/>
                </a:lnTo>
                <a:lnTo>
                  <a:pt x="671865" y="190357"/>
                </a:lnTo>
                <a:close/>
              </a:path>
              <a:path w="2453004" h="250190">
                <a:moveTo>
                  <a:pt x="671542" y="190357"/>
                </a:moveTo>
                <a:lnTo>
                  <a:pt x="670589" y="190102"/>
                </a:lnTo>
                <a:lnTo>
                  <a:pt x="670589" y="190357"/>
                </a:lnTo>
                <a:lnTo>
                  <a:pt x="671542" y="190357"/>
                </a:lnTo>
                <a:close/>
              </a:path>
              <a:path w="2453004" h="250190">
                <a:moveTo>
                  <a:pt x="671865" y="190444"/>
                </a:moveTo>
                <a:lnTo>
                  <a:pt x="671542" y="190357"/>
                </a:lnTo>
                <a:lnTo>
                  <a:pt x="671865" y="190444"/>
                </a:lnTo>
                <a:close/>
              </a:path>
              <a:path w="2453004" h="250190">
                <a:moveTo>
                  <a:pt x="895394" y="249555"/>
                </a:moveTo>
                <a:lnTo>
                  <a:pt x="895394" y="238840"/>
                </a:lnTo>
                <a:lnTo>
                  <a:pt x="894119" y="238840"/>
                </a:lnTo>
                <a:lnTo>
                  <a:pt x="894119" y="249557"/>
                </a:lnTo>
                <a:lnTo>
                  <a:pt x="895394" y="249555"/>
                </a:lnTo>
                <a:close/>
              </a:path>
              <a:path w="2453004" h="250190">
                <a:moveTo>
                  <a:pt x="2452958" y="245984"/>
                </a:moveTo>
                <a:lnTo>
                  <a:pt x="2452958" y="240115"/>
                </a:lnTo>
                <a:lnTo>
                  <a:pt x="2450661" y="237564"/>
                </a:lnTo>
                <a:lnTo>
                  <a:pt x="2225601" y="237819"/>
                </a:lnTo>
                <a:lnTo>
                  <a:pt x="2175138" y="238199"/>
                </a:lnTo>
                <a:lnTo>
                  <a:pt x="2124681" y="238490"/>
                </a:lnTo>
                <a:lnTo>
                  <a:pt x="2074228" y="238700"/>
                </a:lnTo>
                <a:lnTo>
                  <a:pt x="2023829" y="238836"/>
                </a:lnTo>
                <a:lnTo>
                  <a:pt x="1822059" y="238829"/>
                </a:lnTo>
                <a:lnTo>
                  <a:pt x="1771574" y="238730"/>
                </a:lnTo>
                <a:lnTo>
                  <a:pt x="1569836" y="238206"/>
                </a:lnTo>
                <a:lnTo>
                  <a:pt x="1468967" y="237985"/>
                </a:lnTo>
                <a:lnTo>
                  <a:pt x="1267191" y="237964"/>
                </a:lnTo>
                <a:lnTo>
                  <a:pt x="1216748" y="238096"/>
                </a:lnTo>
                <a:lnTo>
                  <a:pt x="1166305" y="238300"/>
                </a:lnTo>
                <a:lnTo>
                  <a:pt x="1115862" y="238584"/>
                </a:lnTo>
                <a:lnTo>
                  <a:pt x="895389" y="238838"/>
                </a:lnTo>
                <a:lnTo>
                  <a:pt x="895394" y="249555"/>
                </a:lnTo>
                <a:lnTo>
                  <a:pt x="1115862" y="249302"/>
                </a:lnTo>
                <a:lnTo>
                  <a:pt x="1166315" y="249116"/>
                </a:lnTo>
                <a:lnTo>
                  <a:pt x="1216748" y="248988"/>
                </a:lnTo>
                <a:lnTo>
                  <a:pt x="1519404" y="249093"/>
                </a:lnTo>
                <a:lnTo>
                  <a:pt x="1721174" y="249516"/>
                </a:lnTo>
                <a:lnTo>
                  <a:pt x="1822059" y="249679"/>
                </a:lnTo>
                <a:lnTo>
                  <a:pt x="2023829" y="249646"/>
                </a:lnTo>
                <a:lnTo>
                  <a:pt x="2074272" y="249525"/>
                </a:lnTo>
                <a:lnTo>
                  <a:pt x="2124714" y="249347"/>
                </a:lnTo>
                <a:lnTo>
                  <a:pt x="2175157" y="249105"/>
                </a:lnTo>
                <a:lnTo>
                  <a:pt x="2225601" y="248791"/>
                </a:lnTo>
                <a:lnTo>
                  <a:pt x="2450661" y="248536"/>
                </a:lnTo>
                <a:lnTo>
                  <a:pt x="2452958" y="24598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444773" y="1110082"/>
            <a:ext cx="2453005" cy="232410"/>
          </a:xfrm>
          <a:custGeom>
            <a:avLst/>
            <a:gdLst/>
            <a:ahLst/>
            <a:cxnLst/>
            <a:rect l="l" t="t" r="r" b="b"/>
            <a:pathLst>
              <a:path w="2453004" h="232409">
                <a:moveTo>
                  <a:pt x="229902" y="109856"/>
                </a:moveTo>
                <a:lnTo>
                  <a:pt x="8420" y="1531"/>
                </a:lnTo>
                <a:lnTo>
                  <a:pt x="5868" y="0"/>
                </a:lnTo>
                <a:lnTo>
                  <a:pt x="2551" y="1275"/>
                </a:lnTo>
                <a:lnTo>
                  <a:pt x="1275" y="3827"/>
                </a:lnTo>
                <a:lnTo>
                  <a:pt x="0" y="6634"/>
                </a:lnTo>
                <a:lnTo>
                  <a:pt x="1020" y="9951"/>
                </a:lnTo>
                <a:lnTo>
                  <a:pt x="3827" y="11227"/>
                </a:lnTo>
                <a:lnTo>
                  <a:pt x="226336" y="120185"/>
                </a:lnTo>
                <a:lnTo>
                  <a:pt x="226846" y="120185"/>
                </a:lnTo>
                <a:lnTo>
                  <a:pt x="227357" y="120440"/>
                </a:lnTo>
                <a:lnTo>
                  <a:pt x="229143" y="120753"/>
                </a:lnTo>
                <a:lnTo>
                  <a:pt x="229143" y="109723"/>
                </a:lnTo>
                <a:lnTo>
                  <a:pt x="229902" y="109856"/>
                </a:lnTo>
                <a:close/>
              </a:path>
              <a:path w="2453004" h="232409">
                <a:moveTo>
                  <a:pt x="230674" y="110233"/>
                </a:moveTo>
                <a:lnTo>
                  <a:pt x="229902" y="109856"/>
                </a:lnTo>
                <a:lnTo>
                  <a:pt x="229143" y="109723"/>
                </a:lnTo>
                <a:lnTo>
                  <a:pt x="230674" y="110233"/>
                </a:lnTo>
                <a:close/>
              </a:path>
              <a:path w="2453004" h="232409">
                <a:moveTo>
                  <a:pt x="230674" y="121020"/>
                </a:moveTo>
                <a:lnTo>
                  <a:pt x="230674" y="110233"/>
                </a:lnTo>
                <a:lnTo>
                  <a:pt x="229143" y="109723"/>
                </a:lnTo>
                <a:lnTo>
                  <a:pt x="229143" y="120753"/>
                </a:lnTo>
                <a:lnTo>
                  <a:pt x="230674" y="121020"/>
                </a:lnTo>
                <a:close/>
              </a:path>
              <a:path w="2453004" h="232409">
                <a:moveTo>
                  <a:pt x="672865" y="185250"/>
                </a:moveTo>
                <a:lnTo>
                  <a:pt x="450887" y="148509"/>
                </a:lnTo>
                <a:lnTo>
                  <a:pt x="229902" y="109856"/>
                </a:lnTo>
                <a:lnTo>
                  <a:pt x="230674" y="110233"/>
                </a:lnTo>
                <a:lnTo>
                  <a:pt x="230674" y="121020"/>
                </a:lnTo>
                <a:lnTo>
                  <a:pt x="449100" y="159226"/>
                </a:lnTo>
                <a:lnTo>
                  <a:pt x="671099" y="195971"/>
                </a:lnTo>
                <a:lnTo>
                  <a:pt x="671865" y="195971"/>
                </a:lnTo>
                <a:lnTo>
                  <a:pt x="671865" y="185254"/>
                </a:lnTo>
                <a:lnTo>
                  <a:pt x="672865" y="185250"/>
                </a:lnTo>
                <a:close/>
              </a:path>
              <a:path w="2453004" h="232409">
                <a:moveTo>
                  <a:pt x="672885" y="195969"/>
                </a:moveTo>
                <a:lnTo>
                  <a:pt x="672885" y="185254"/>
                </a:lnTo>
                <a:lnTo>
                  <a:pt x="671865" y="185254"/>
                </a:lnTo>
                <a:lnTo>
                  <a:pt x="671865" y="195971"/>
                </a:lnTo>
                <a:lnTo>
                  <a:pt x="672885" y="195969"/>
                </a:lnTo>
                <a:close/>
              </a:path>
              <a:path w="2453004" h="232409">
                <a:moveTo>
                  <a:pt x="1338626" y="231185"/>
                </a:moveTo>
                <a:lnTo>
                  <a:pt x="1338626" y="220467"/>
                </a:lnTo>
                <a:lnTo>
                  <a:pt x="1116628" y="184998"/>
                </a:lnTo>
                <a:lnTo>
                  <a:pt x="1116372" y="184998"/>
                </a:lnTo>
                <a:lnTo>
                  <a:pt x="1116117" y="184743"/>
                </a:lnTo>
                <a:lnTo>
                  <a:pt x="894119" y="184488"/>
                </a:lnTo>
                <a:lnTo>
                  <a:pt x="672865" y="185250"/>
                </a:lnTo>
                <a:lnTo>
                  <a:pt x="672885" y="195969"/>
                </a:lnTo>
                <a:lnTo>
                  <a:pt x="894119" y="195460"/>
                </a:lnTo>
                <a:lnTo>
                  <a:pt x="1115862" y="195716"/>
                </a:lnTo>
                <a:lnTo>
                  <a:pt x="1115862" y="195879"/>
                </a:lnTo>
                <a:lnTo>
                  <a:pt x="1336840" y="231184"/>
                </a:lnTo>
                <a:lnTo>
                  <a:pt x="1338626" y="231185"/>
                </a:lnTo>
                <a:close/>
              </a:path>
              <a:path w="2453004" h="232409">
                <a:moveTo>
                  <a:pt x="1115862" y="195879"/>
                </a:moveTo>
                <a:lnTo>
                  <a:pt x="1115862" y="195716"/>
                </a:lnTo>
                <a:lnTo>
                  <a:pt x="1114841" y="195716"/>
                </a:lnTo>
                <a:lnTo>
                  <a:pt x="1115862" y="195879"/>
                </a:lnTo>
                <a:close/>
              </a:path>
              <a:path w="2453004" h="232409">
                <a:moveTo>
                  <a:pt x="2452958" y="229398"/>
                </a:moveTo>
                <a:lnTo>
                  <a:pt x="2452958" y="223274"/>
                </a:lnTo>
                <a:lnTo>
                  <a:pt x="2450661" y="220978"/>
                </a:lnTo>
                <a:lnTo>
                  <a:pt x="2225601" y="221233"/>
                </a:lnTo>
                <a:lnTo>
                  <a:pt x="2003602" y="220978"/>
                </a:lnTo>
                <a:lnTo>
                  <a:pt x="1781858" y="220978"/>
                </a:lnTo>
                <a:lnTo>
                  <a:pt x="1559860" y="220467"/>
                </a:lnTo>
                <a:lnTo>
                  <a:pt x="1337861" y="220212"/>
                </a:lnTo>
                <a:lnTo>
                  <a:pt x="1338626" y="220467"/>
                </a:lnTo>
                <a:lnTo>
                  <a:pt x="1338626" y="231185"/>
                </a:lnTo>
                <a:lnTo>
                  <a:pt x="1781858" y="231695"/>
                </a:lnTo>
                <a:lnTo>
                  <a:pt x="2003602" y="231695"/>
                </a:lnTo>
                <a:lnTo>
                  <a:pt x="2225601" y="232205"/>
                </a:lnTo>
                <a:lnTo>
                  <a:pt x="2450661" y="231695"/>
                </a:lnTo>
                <a:lnTo>
                  <a:pt x="2452958" y="229398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444773" y="978669"/>
            <a:ext cx="2453005" cy="304165"/>
          </a:xfrm>
          <a:custGeom>
            <a:avLst/>
            <a:gdLst/>
            <a:ahLst/>
            <a:cxnLst/>
            <a:rect l="l" t="t" r="r" b="b"/>
            <a:pathLst>
              <a:path w="2453004" h="304165">
                <a:moveTo>
                  <a:pt x="230247" y="145094"/>
                </a:moveTo>
                <a:lnTo>
                  <a:pt x="9186" y="1786"/>
                </a:lnTo>
                <a:lnTo>
                  <a:pt x="6634" y="0"/>
                </a:lnTo>
                <a:lnTo>
                  <a:pt x="3317" y="765"/>
                </a:lnTo>
                <a:lnTo>
                  <a:pt x="1531" y="3317"/>
                </a:lnTo>
                <a:lnTo>
                  <a:pt x="0" y="5868"/>
                </a:lnTo>
                <a:lnTo>
                  <a:pt x="765" y="9186"/>
                </a:lnTo>
                <a:lnTo>
                  <a:pt x="3062" y="10972"/>
                </a:lnTo>
                <a:lnTo>
                  <a:pt x="225315" y="154888"/>
                </a:lnTo>
                <a:lnTo>
                  <a:pt x="226336" y="155399"/>
                </a:lnTo>
                <a:lnTo>
                  <a:pt x="226846" y="155399"/>
                </a:lnTo>
                <a:lnTo>
                  <a:pt x="229653" y="156148"/>
                </a:lnTo>
                <a:lnTo>
                  <a:pt x="229653" y="144937"/>
                </a:lnTo>
                <a:lnTo>
                  <a:pt x="230247" y="145094"/>
                </a:lnTo>
                <a:close/>
              </a:path>
              <a:path w="2453004" h="304165">
                <a:moveTo>
                  <a:pt x="231184" y="145702"/>
                </a:moveTo>
                <a:lnTo>
                  <a:pt x="230247" y="145094"/>
                </a:lnTo>
                <a:lnTo>
                  <a:pt x="229653" y="144937"/>
                </a:lnTo>
                <a:lnTo>
                  <a:pt x="231184" y="145702"/>
                </a:lnTo>
                <a:close/>
              </a:path>
              <a:path w="2453004" h="304165">
                <a:moveTo>
                  <a:pt x="231184" y="156557"/>
                </a:moveTo>
                <a:lnTo>
                  <a:pt x="231184" y="145702"/>
                </a:lnTo>
                <a:lnTo>
                  <a:pt x="229653" y="144937"/>
                </a:lnTo>
                <a:lnTo>
                  <a:pt x="229653" y="156148"/>
                </a:lnTo>
                <a:lnTo>
                  <a:pt x="231184" y="156557"/>
                </a:lnTo>
                <a:close/>
              </a:path>
              <a:path w="2453004" h="304165">
                <a:moveTo>
                  <a:pt x="2452958" y="299570"/>
                </a:moveTo>
                <a:lnTo>
                  <a:pt x="2452958" y="293701"/>
                </a:lnTo>
                <a:lnTo>
                  <a:pt x="2450661" y="291150"/>
                </a:lnTo>
                <a:lnTo>
                  <a:pt x="2447599" y="291150"/>
                </a:lnTo>
                <a:lnTo>
                  <a:pt x="2225601" y="292936"/>
                </a:lnTo>
                <a:lnTo>
                  <a:pt x="2003602" y="292425"/>
                </a:lnTo>
                <a:lnTo>
                  <a:pt x="1782624" y="292170"/>
                </a:lnTo>
                <a:lnTo>
                  <a:pt x="1559860" y="262570"/>
                </a:lnTo>
                <a:lnTo>
                  <a:pt x="1337861" y="260529"/>
                </a:lnTo>
                <a:lnTo>
                  <a:pt x="1116372" y="259508"/>
                </a:lnTo>
                <a:lnTo>
                  <a:pt x="894119" y="235012"/>
                </a:lnTo>
                <a:lnTo>
                  <a:pt x="672630" y="233481"/>
                </a:lnTo>
                <a:lnTo>
                  <a:pt x="451397" y="203881"/>
                </a:lnTo>
                <a:lnTo>
                  <a:pt x="230247" y="145094"/>
                </a:lnTo>
                <a:lnTo>
                  <a:pt x="231184" y="145702"/>
                </a:lnTo>
                <a:lnTo>
                  <a:pt x="231184" y="156557"/>
                </a:lnTo>
                <a:lnTo>
                  <a:pt x="448590" y="214598"/>
                </a:lnTo>
                <a:lnTo>
                  <a:pt x="671354" y="244198"/>
                </a:lnTo>
                <a:lnTo>
                  <a:pt x="893863" y="245729"/>
                </a:lnTo>
                <a:lnTo>
                  <a:pt x="1115097" y="270481"/>
                </a:lnTo>
                <a:lnTo>
                  <a:pt x="1337861" y="271246"/>
                </a:lnTo>
                <a:lnTo>
                  <a:pt x="1559860" y="273288"/>
                </a:lnTo>
                <a:lnTo>
                  <a:pt x="1781093" y="302887"/>
                </a:lnTo>
                <a:lnTo>
                  <a:pt x="2225601" y="303908"/>
                </a:lnTo>
                <a:lnTo>
                  <a:pt x="2447599" y="302122"/>
                </a:lnTo>
                <a:lnTo>
                  <a:pt x="2450661" y="302122"/>
                </a:lnTo>
                <a:lnTo>
                  <a:pt x="2452958" y="29957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444773" y="965911"/>
            <a:ext cx="2453005" cy="316865"/>
          </a:xfrm>
          <a:custGeom>
            <a:avLst/>
            <a:gdLst/>
            <a:ahLst/>
            <a:cxnLst/>
            <a:rect l="l" t="t" r="r" b="b"/>
            <a:pathLst>
              <a:path w="2453004" h="316865">
                <a:moveTo>
                  <a:pt x="231184" y="160414"/>
                </a:moveTo>
                <a:lnTo>
                  <a:pt x="231184" y="149275"/>
                </a:lnTo>
                <a:lnTo>
                  <a:pt x="229909" y="148509"/>
                </a:lnTo>
                <a:lnTo>
                  <a:pt x="9186" y="1786"/>
                </a:lnTo>
                <a:lnTo>
                  <a:pt x="6634" y="0"/>
                </a:lnTo>
                <a:lnTo>
                  <a:pt x="3317" y="765"/>
                </a:lnTo>
                <a:lnTo>
                  <a:pt x="1531" y="3317"/>
                </a:lnTo>
                <a:lnTo>
                  <a:pt x="0" y="5613"/>
                </a:lnTo>
                <a:lnTo>
                  <a:pt x="510" y="9186"/>
                </a:lnTo>
                <a:lnTo>
                  <a:pt x="3062" y="10717"/>
                </a:lnTo>
                <a:lnTo>
                  <a:pt x="225315" y="158205"/>
                </a:lnTo>
                <a:lnTo>
                  <a:pt x="225571" y="158461"/>
                </a:lnTo>
                <a:lnTo>
                  <a:pt x="226591" y="158971"/>
                </a:lnTo>
                <a:lnTo>
                  <a:pt x="231184" y="160414"/>
                </a:lnTo>
                <a:close/>
              </a:path>
              <a:path w="2453004" h="316865">
                <a:moveTo>
                  <a:pt x="230143" y="148583"/>
                </a:moveTo>
                <a:lnTo>
                  <a:pt x="229909" y="148427"/>
                </a:lnTo>
                <a:lnTo>
                  <a:pt x="230143" y="148583"/>
                </a:lnTo>
                <a:close/>
              </a:path>
              <a:path w="2453004" h="316865">
                <a:moveTo>
                  <a:pt x="231184" y="149275"/>
                </a:moveTo>
                <a:lnTo>
                  <a:pt x="230143" y="148583"/>
                </a:lnTo>
                <a:lnTo>
                  <a:pt x="229909" y="148509"/>
                </a:lnTo>
                <a:lnTo>
                  <a:pt x="231184" y="149275"/>
                </a:lnTo>
                <a:close/>
              </a:path>
              <a:path w="2453004" h="316865">
                <a:moveTo>
                  <a:pt x="451053" y="217982"/>
                </a:moveTo>
                <a:lnTo>
                  <a:pt x="230143" y="148583"/>
                </a:lnTo>
                <a:lnTo>
                  <a:pt x="231184" y="149275"/>
                </a:lnTo>
                <a:lnTo>
                  <a:pt x="231184" y="160414"/>
                </a:lnTo>
                <a:lnTo>
                  <a:pt x="448335" y="228633"/>
                </a:lnTo>
                <a:lnTo>
                  <a:pt x="448590" y="228888"/>
                </a:lnTo>
                <a:lnTo>
                  <a:pt x="450376" y="228988"/>
                </a:lnTo>
                <a:lnTo>
                  <a:pt x="450376" y="217915"/>
                </a:lnTo>
                <a:lnTo>
                  <a:pt x="451053" y="217982"/>
                </a:lnTo>
                <a:close/>
              </a:path>
              <a:path w="2453004" h="316865">
                <a:moveTo>
                  <a:pt x="451652" y="218171"/>
                </a:moveTo>
                <a:lnTo>
                  <a:pt x="451053" y="217982"/>
                </a:lnTo>
                <a:lnTo>
                  <a:pt x="450376" y="217915"/>
                </a:lnTo>
                <a:lnTo>
                  <a:pt x="451652" y="218171"/>
                </a:lnTo>
                <a:close/>
              </a:path>
              <a:path w="2453004" h="316865">
                <a:moveTo>
                  <a:pt x="451652" y="229112"/>
                </a:moveTo>
                <a:lnTo>
                  <a:pt x="451652" y="218171"/>
                </a:lnTo>
                <a:lnTo>
                  <a:pt x="450376" y="217915"/>
                </a:lnTo>
                <a:lnTo>
                  <a:pt x="450376" y="228988"/>
                </a:lnTo>
                <a:lnTo>
                  <a:pt x="451652" y="229112"/>
                </a:lnTo>
                <a:close/>
              </a:path>
              <a:path w="2453004" h="316865">
                <a:moveTo>
                  <a:pt x="2452958" y="313860"/>
                </a:moveTo>
                <a:lnTo>
                  <a:pt x="2452958" y="307991"/>
                </a:lnTo>
                <a:lnTo>
                  <a:pt x="2450661" y="305439"/>
                </a:lnTo>
                <a:lnTo>
                  <a:pt x="2225601" y="305184"/>
                </a:lnTo>
                <a:lnTo>
                  <a:pt x="2003602" y="304418"/>
                </a:lnTo>
                <a:lnTo>
                  <a:pt x="1782369" y="304674"/>
                </a:lnTo>
                <a:lnTo>
                  <a:pt x="1560370" y="282474"/>
                </a:lnTo>
                <a:lnTo>
                  <a:pt x="1337861" y="260784"/>
                </a:lnTo>
                <a:lnTo>
                  <a:pt x="1115607" y="258743"/>
                </a:lnTo>
                <a:lnTo>
                  <a:pt x="894629" y="261805"/>
                </a:lnTo>
                <a:lnTo>
                  <a:pt x="451053" y="217982"/>
                </a:lnTo>
                <a:lnTo>
                  <a:pt x="451652" y="218171"/>
                </a:lnTo>
                <a:lnTo>
                  <a:pt x="451652" y="229112"/>
                </a:lnTo>
                <a:lnTo>
                  <a:pt x="671354" y="250577"/>
                </a:lnTo>
                <a:lnTo>
                  <a:pt x="893353" y="272777"/>
                </a:lnTo>
                <a:lnTo>
                  <a:pt x="1115862" y="269715"/>
                </a:lnTo>
                <a:lnTo>
                  <a:pt x="1337606" y="271501"/>
                </a:lnTo>
                <a:lnTo>
                  <a:pt x="1781348" y="315391"/>
                </a:lnTo>
                <a:lnTo>
                  <a:pt x="2003602" y="315136"/>
                </a:lnTo>
                <a:lnTo>
                  <a:pt x="2225601" y="316156"/>
                </a:lnTo>
                <a:lnTo>
                  <a:pt x="2450661" y="316411"/>
                </a:lnTo>
                <a:lnTo>
                  <a:pt x="2452958" y="31386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444773" y="931973"/>
            <a:ext cx="2453005" cy="349250"/>
          </a:xfrm>
          <a:custGeom>
            <a:avLst/>
            <a:gdLst/>
            <a:ahLst/>
            <a:cxnLst/>
            <a:rect l="l" t="t" r="r" b="b"/>
            <a:pathLst>
              <a:path w="2453004" h="349250">
                <a:moveTo>
                  <a:pt x="230347" y="171401"/>
                </a:moveTo>
                <a:lnTo>
                  <a:pt x="9441" y="1786"/>
                </a:lnTo>
                <a:lnTo>
                  <a:pt x="7144" y="0"/>
                </a:lnTo>
                <a:lnTo>
                  <a:pt x="3572" y="510"/>
                </a:lnTo>
                <a:lnTo>
                  <a:pt x="1786" y="2806"/>
                </a:lnTo>
                <a:lnTo>
                  <a:pt x="0" y="5358"/>
                </a:lnTo>
                <a:lnTo>
                  <a:pt x="510" y="8675"/>
                </a:lnTo>
                <a:lnTo>
                  <a:pt x="224805" y="180916"/>
                </a:lnTo>
                <a:lnTo>
                  <a:pt x="229653" y="182673"/>
                </a:lnTo>
                <a:lnTo>
                  <a:pt x="229653" y="171219"/>
                </a:lnTo>
                <a:lnTo>
                  <a:pt x="230347" y="171401"/>
                </a:lnTo>
                <a:close/>
              </a:path>
              <a:path w="2453004" h="349250">
                <a:moveTo>
                  <a:pt x="231440" y="172240"/>
                </a:moveTo>
                <a:lnTo>
                  <a:pt x="230347" y="171401"/>
                </a:lnTo>
                <a:lnTo>
                  <a:pt x="229653" y="171219"/>
                </a:lnTo>
                <a:lnTo>
                  <a:pt x="231440" y="172240"/>
                </a:lnTo>
                <a:close/>
              </a:path>
              <a:path w="2453004" h="349250">
                <a:moveTo>
                  <a:pt x="231440" y="183141"/>
                </a:moveTo>
                <a:lnTo>
                  <a:pt x="231440" y="172240"/>
                </a:lnTo>
                <a:lnTo>
                  <a:pt x="229653" y="171219"/>
                </a:lnTo>
                <a:lnTo>
                  <a:pt x="229653" y="182673"/>
                </a:lnTo>
                <a:lnTo>
                  <a:pt x="231440" y="183141"/>
                </a:lnTo>
                <a:close/>
              </a:path>
              <a:path w="2453004" h="349250">
                <a:moveTo>
                  <a:pt x="2452958" y="346522"/>
                </a:moveTo>
                <a:lnTo>
                  <a:pt x="2452958" y="340653"/>
                </a:lnTo>
                <a:lnTo>
                  <a:pt x="2450661" y="338101"/>
                </a:lnTo>
                <a:lnTo>
                  <a:pt x="2447599" y="338101"/>
                </a:lnTo>
                <a:lnTo>
                  <a:pt x="2225601" y="337080"/>
                </a:lnTo>
                <a:lnTo>
                  <a:pt x="2003857" y="337846"/>
                </a:lnTo>
                <a:lnTo>
                  <a:pt x="1782369" y="327894"/>
                </a:lnTo>
                <a:lnTo>
                  <a:pt x="1560115" y="304674"/>
                </a:lnTo>
                <a:lnTo>
                  <a:pt x="1337606" y="294184"/>
                </a:lnTo>
                <a:lnTo>
                  <a:pt x="1115607" y="282195"/>
                </a:lnTo>
                <a:lnTo>
                  <a:pt x="672630" y="261295"/>
                </a:lnTo>
                <a:lnTo>
                  <a:pt x="451397" y="229398"/>
                </a:lnTo>
                <a:lnTo>
                  <a:pt x="230347" y="171401"/>
                </a:lnTo>
                <a:lnTo>
                  <a:pt x="231440" y="172240"/>
                </a:lnTo>
                <a:lnTo>
                  <a:pt x="231440" y="183141"/>
                </a:lnTo>
                <a:lnTo>
                  <a:pt x="448590" y="240115"/>
                </a:lnTo>
                <a:lnTo>
                  <a:pt x="671099" y="272012"/>
                </a:lnTo>
                <a:lnTo>
                  <a:pt x="893863" y="282474"/>
                </a:lnTo>
                <a:lnTo>
                  <a:pt x="1116117" y="292963"/>
                </a:lnTo>
                <a:lnTo>
                  <a:pt x="1338116" y="304953"/>
                </a:lnTo>
                <a:lnTo>
                  <a:pt x="1559604" y="315391"/>
                </a:lnTo>
                <a:lnTo>
                  <a:pt x="1781348" y="338611"/>
                </a:lnTo>
                <a:lnTo>
                  <a:pt x="2003347" y="348818"/>
                </a:lnTo>
                <a:lnTo>
                  <a:pt x="2225601" y="348053"/>
                </a:lnTo>
                <a:lnTo>
                  <a:pt x="2447599" y="349073"/>
                </a:lnTo>
                <a:lnTo>
                  <a:pt x="2450661" y="349073"/>
                </a:lnTo>
                <a:lnTo>
                  <a:pt x="2452958" y="346522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444773" y="921256"/>
            <a:ext cx="2453005" cy="359410"/>
          </a:xfrm>
          <a:custGeom>
            <a:avLst/>
            <a:gdLst/>
            <a:ahLst/>
            <a:cxnLst/>
            <a:rect l="l" t="t" r="r" b="b"/>
            <a:pathLst>
              <a:path w="2453004" h="359409">
                <a:moveTo>
                  <a:pt x="230796" y="177651"/>
                </a:moveTo>
                <a:lnTo>
                  <a:pt x="9441" y="2041"/>
                </a:lnTo>
                <a:lnTo>
                  <a:pt x="7144" y="0"/>
                </a:lnTo>
                <a:lnTo>
                  <a:pt x="3827" y="510"/>
                </a:lnTo>
                <a:lnTo>
                  <a:pt x="1786" y="2806"/>
                </a:lnTo>
                <a:lnTo>
                  <a:pt x="0" y="5103"/>
                </a:lnTo>
                <a:lnTo>
                  <a:pt x="510" y="8675"/>
                </a:lnTo>
                <a:lnTo>
                  <a:pt x="2806" y="10462"/>
                </a:lnTo>
                <a:lnTo>
                  <a:pt x="224805" y="187040"/>
                </a:lnTo>
                <a:lnTo>
                  <a:pt x="225315" y="187295"/>
                </a:lnTo>
                <a:lnTo>
                  <a:pt x="226081" y="187805"/>
                </a:lnTo>
                <a:lnTo>
                  <a:pt x="226846" y="187805"/>
                </a:lnTo>
                <a:lnTo>
                  <a:pt x="229653" y="188561"/>
                </a:lnTo>
                <a:lnTo>
                  <a:pt x="229653" y="177343"/>
                </a:lnTo>
                <a:lnTo>
                  <a:pt x="230796" y="177651"/>
                </a:lnTo>
                <a:close/>
              </a:path>
              <a:path w="2453004" h="359409">
                <a:moveTo>
                  <a:pt x="231695" y="178364"/>
                </a:moveTo>
                <a:lnTo>
                  <a:pt x="230796" y="177651"/>
                </a:lnTo>
                <a:lnTo>
                  <a:pt x="229653" y="177343"/>
                </a:lnTo>
                <a:lnTo>
                  <a:pt x="231695" y="178364"/>
                </a:lnTo>
                <a:close/>
              </a:path>
              <a:path w="2453004" h="359409">
                <a:moveTo>
                  <a:pt x="231695" y="189111"/>
                </a:moveTo>
                <a:lnTo>
                  <a:pt x="231695" y="178364"/>
                </a:lnTo>
                <a:lnTo>
                  <a:pt x="229653" y="177343"/>
                </a:lnTo>
                <a:lnTo>
                  <a:pt x="229653" y="188561"/>
                </a:lnTo>
                <a:lnTo>
                  <a:pt x="231695" y="189111"/>
                </a:lnTo>
                <a:close/>
              </a:path>
              <a:path w="2453004" h="359409">
                <a:moveTo>
                  <a:pt x="2452958" y="356473"/>
                </a:moveTo>
                <a:lnTo>
                  <a:pt x="2452958" y="350604"/>
                </a:lnTo>
                <a:lnTo>
                  <a:pt x="2450661" y="348053"/>
                </a:lnTo>
                <a:lnTo>
                  <a:pt x="2225856" y="348308"/>
                </a:lnTo>
                <a:lnTo>
                  <a:pt x="2003857" y="342949"/>
                </a:lnTo>
                <a:lnTo>
                  <a:pt x="1782879" y="331977"/>
                </a:lnTo>
                <a:lnTo>
                  <a:pt x="1560625" y="294212"/>
                </a:lnTo>
                <a:lnTo>
                  <a:pt x="1560370" y="293956"/>
                </a:lnTo>
                <a:lnTo>
                  <a:pt x="1558839" y="293989"/>
                </a:lnTo>
                <a:lnTo>
                  <a:pt x="1338116" y="303398"/>
                </a:lnTo>
                <a:lnTo>
                  <a:pt x="1115607" y="293436"/>
                </a:lnTo>
                <a:lnTo>
                  <a:pt x="894374" y="284260"/>
                </a:lnTo>
                <a:lnTo>
                  <a:pt x="672630" y="266398"/>
                </a:lnTo>
                <a:lnTo>
                  <a:pt x="451397" y="237053"/>
                </a:lnTo>
                <a:lnTo>
                  <a:pt x="230796" y="177651"/>
                </a:lnTo>
                <a:lnTo>
                  <a:pt x="231695" y="178364"/>
                </a:lnTo>
                <a:lnTo>
                  <a:pt x="448590" y="247515"/>
                </a:lnTo>
                <a:lnTo>
                  <a:pt x="671354" y="277370"/>
                </a:lnTo>
                <a:lnTo>
                  <a:pt x="893608" y="294977"/>
                </a:lnTo>
                <a:lnTo>
                  <a:pt x="1115862" y="304430"/>
                </a:lnTo>
                <a:lnTo>
                  <a:pt x="1337606" y="314115"/>
                </a:lnTo>
                <a:lnTo>
                  <a:pt x="1558839" y="304981"/>
                </a:lnTo>
                <a:lnTo>
                  <a:pt x="1560115" y="304929"/>
                </a:lnTo>
                <a:lnTo>
                  <a:pt x="1560115" y="305146"/>
                </a:lnTo>
                <a:lnTo>
                  <a:pt x="1780838" y="342694"/>
                </a:lnTo>
                <a:lnTo>
                  <a:pt x="2003857" y="353679"/>
                </a:lnTo>
                <a:lnTo>
                  <a:pt x="2225345" y="359280"/>
                </a:lnTo>
                <a:lnTo>
                  <a:pt x="2450661" y="359025"/>
                </a:lnTo>
                <a:lnTo>
                  <a:pt x="2452958" y="356473"/>
                </a:lnTo>
                <a:close/>
              </a:path>
              <a:path w="2453004" h="359409">
                <a:moveTo>
                  <a:pt x="1559088" y="304971"/>
                </a:moveTo>
                <a:lnTo>
                  <a:pt x="1558839" y="304929"/>
                </a:lnTo>
                <a:lnTo>
                  <a:pt x="1559088" y="304971"/>
                </a:lnTo>
                <a:close/>
              </a:path>
              <a:path w="2453004" h="359409">
                <a:moveTo>
                  <a:pt x="1560115" y="305146"/>
                </a:moveTo>
                <a:lnTo>
                  <a:pt x="1560115" y="304929"/>
                </a:lnTo>
                <a:lnTo>
                  <a:pt x="1559088" y="304971"/>
                </a:lnTo>
                <a:lnTo>
                  <a:pt x="1560115" y="305146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255180" y="847367"/>
            <a:ext cx="57150" cy="8134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35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439667" y="1639416"/>
            <a:ext cx="34925" cy="78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61680" y="1639416"/>
            <a:ext cx="34925" cy="78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83693" y="1639416"/>
            <a:ext cx="34925" cy="78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426286" y="1639416"/>
            <a:ext cx="57150" cy="78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32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648297" y="1639416"/>
            <a:ext cx="57150" cy="78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64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59335" y="1639416"/>
            <a:ext cx="79375" cy="78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350" spc="-1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28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78778" y="1010813"/>
            <a:ext cx="74295" cy="496570"/>
          </a:xfrm>
          <a:prstGeom prst="rect">
            <a:avLst/>
          </a:prstGeom>
        </p:spPr>
        <p:txBody>
          <a:bodyPr wrap="square" lIns="0" tIns="444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350" spc="10">
                <a:solidFill>
                  <a:srgbClr val="585858"/>
                </a:solidFill>
                <a:latin typeface="Calibri"/>
                <a:cs typeface="Calibri"/>
              </a:rPr>
              <a:t>CPU 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Ticks </a:t>
            </a:r>
            <a:r>
              <a:rPr dirty="0" sz="350" spc="10">
                <a:solidFill>
                  <a:srgbClr val="585858"/>
                </a:solidFill>
                <a:latin typeface="Calibri"/>
                <a:cs typeface="Calibri"/>
              </a:rPr>
              <a:t>per</a:t>
            </a:r>
            <a:r>
              <a:rPr dirty="0" sz="350" spc="-3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50" spc="10">
                <a:solidFill>
                  <a:srgbClr val="585858"/>
                </a:solidFill>
                <a:latin typeface="Calibri"/>
                <a:cs typeface="Calibri"/>
              </a:rPr>
              <a:t>operation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36259" y="731885"/>
            <a:ext cx="1116965" cy="106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00" spc="5">
                <a:solidFill>
                  <a:srgbClr val="585858"/>
                </a:solidFill>
                <a:latin typeface="Calibri"/>
                <a:cs typeface="Calibri"/>
              </a:rPr>
              <a:t>noflush, </a:t>
            </a:r>
            <a:r>
              <a:rPr dirty="0" sz="500" spc="10">
                <a:solidFill>
                  <a:srgbClr val="585858"/>
                </a:solidFill>
                <a:latin typeface="Calibri"/>
                <a:cs typeface="Calibri"/>
              </a:rPr>
              <a:t>periodic sfence, same cache</a:t>
            </a:r>
            <a:r>
              <a:rPr dirty="0" sz="5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500" spc="5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991094" y="1876871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296"/>
                </a:lnTo>
                <a:lnTo>
                  <a:pt x="101558" y="0"/>
                </a:lnTo>
                <a:lnTo>
                  <a:pt x="2551" y="0"/>
                </a:lnTo>
                <a:lnTo>
                  <a:pt x="0" y="2296"/>
                </a:lnTo>
                <a:lnTo>
                  <a:pt x="0" y="8420"/>
                </a:lnTo>
                <a:lnTo>
                  <a:pt x="2551" y="10972"/>
                </a:lnTo>
                <a:lnTo>
                  <a:pt x="101558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155934" y="1876871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296"/>
                </a:lnTo>
                <a:lnTo>
                  <a:pt x="101302" y="0"/>
                </a:lnTo>
                <a:lnTo>
                  <a:pt x="2296" y="0"/>
                </a:lnTo>
                <a:lnTo>
                  <a:pt x="0" y="2296"/>
                </a:lnTo>
                <a:lnTo>
                  <a:pt x="0" y="8420"/>
                </a:lnTo>
                <a:lnTo>
                  <a:pt x="2296" y="10972"/>
                </a:lnTo>
                <a:lnTo>
                  <a:pt x="101302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320520" y="1876871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296"/>
                </a:lnTo>
                <a:lnTo>
                  <a:pt x="101558" y="0"/>
                </a:lnTo>
                <a:lnTo>
                  <a:pt x="2551" y="0"/>
                </a:lnTo>
                <a:lnTo>
                  <a:pt x="0" y="2296"/>
                </a:lnTo>
                <a:lnTo>
                  <a:pt x="0" y="8420"/>
                </a:lnTo>
                <a:lnTo>
                  <a:pt x="2551" y="10972"/>
                </a:lnTo>
                <a:lnTo>
                  <a:pt x="101558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485360" y="1876871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296"/>
                </a:lnTo>
                <a:lnTo>
                  <a:pt x="101558" y="0"/>
                </a:lnTo>
                <a:lnTo>
                  <a:pt x="2296" y="0"/>
                </a:lnTo>
                <a:lnTo>
                  <a:pt x="0" y="2296"/>
                </a:lnTo>
                <a:lnTo>
                  <a:pt x="0" y="8420"/>
                </a:lnTo>
                <a:lnTo>
                  <a:pt x="2296" y="10972"/>
                </a:lnTo>
                <a:lnTo>
                  <a:pt x="101558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672145" y="1876871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296"/>
                </a:lnTo>
                <a:lnTo>
                  <a:pt x="101558" y="0"/>
                </a:lnTo>
                <a:lnTo>
                  <a:pt x="2551" y="0"/>
                </a:lnTo>
                <a:lnTo>
                  <a:pt x="0" y="2296"/>
                </a:lnTo>
                <a:lnTo>
                  <a:pt x="0" y="8420"/>
                </a:lnTo>
                <a:lnTo>
                  <a:pt x="2551" y="10972"/>
                </a:lnTo>
                <a:lnTo>
                  <a:pt x="101558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858930" y="1876871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296"/>
                </a:lnTo>
                <a:lnTo>
                  <a:pt x="101558" y="0"/>
                </a:lnTo>
                <a:lnTo>
                  <a:pt x="2551" y="0"/>
                </a:lnTo>
                <a:lnTo>
                  <a:pt x="0" y="2296"/>
                </a:lnTo>
                <a:lnTo>
                  <a:pt x="0" y="8420"/>
                </a:lnTo>
                <a:lnTo>
                  <a:pt x="2551" y="10972"/>
                </a:lnTo>
                <a:lnTo>
                  <a:pt x="101558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045971" y="1876871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296"/>
                </a:lnTo>
                <a:lnTo>
                  <a:pt x="101302" y="0"/>
                </a:lnTo>
                <a:lnTo>
                  <a:pt x="2296" y="0"/>
                </a:lnTo>
                <a:lnTo>
                  <a:pt x="0" y="2296"/>
                </a:lnTo>
                <a:lnTo>
                  <a:pt x="0" y="8420"/>
                </a:lnTo>
                <a:lnTo>
                  <a:pt x="2296" y="10972"/>
                </a:lnTo>
                <a:lnTo>
                  <a:pt x="101302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2099286" y="1625754"/>
            <a:ext cx="1162050" cy="29083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  <a:tabLst>
                <a:tab pos="221615" algn="l"/>
                <a:tab pos="443230" algn="l"/>
                <a:tab pos="665480" algn="l"/>
                <a:tab pos="887730" algn="l"/>
                <a:tab pos="1098550" algn="l"/>
              </a:tabLst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1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350">
              <a:latin typeface="Calibri"/>
              <a:cs typeface="Calibri"/>
            </a:endParaRPr>
          </a:p>
          <a:p>
            <a:pPr algn="ctr" marR="9525">
              <a:lnSpc>
                <a:spcPct val="100000"/>
              </a:lnSpc>
              <a:spcBef>
                <a:spcPts val="150"/>
              </a:spcBef>
            </a:pPr>
            <a:r>
              <a:rPr dirty="0" sz="350" spc="10">
                <a:solidFill>
                  <a:srgbClr val="585858"/>
                </a:solidFill>
                <a:latin typeface="Calibri"/>
                <a:cs typeface="Calibri"/>
              </a:rPr>
              <a:t>SFENCE frequency (once per </a:t>
            </a:r>
            <a:r>
              <a:rPr dirty="0" sz="350" spc="20" i="1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dirty="0" sz="350" spc="-30" i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writes)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Times New Roman"/>
              <a:cs typeface="Times New Roman"/>
            </a:endParaRPr>
          </a:p>
          <a:p>
            <a:pPr algn="ctr" marR="55244">
              <a:lnSpc>
                <a:spcPct val="100000"/>
              </a:lnSpc>
              <a:tabLst>
                <a:tab pos="164465" algn="l"/>
                <a:tab pos="328930" algn="l"/>
                <a:tab pos="494030" algn="l"/>
                <a:tab pos="680720" algn="l"/>
                <a:tab pos="867410" algn="l"/>
                <a:tab pos="1054100" algn="l"/>
              </a:tabLst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1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32</a:t>
            </a: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64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19430" y="709464"/>
            <a:ext cx="2939415" cy="1244600"/>
          </a:xfrm>
          <a:custGeom>
            <a:avLst/>
            <a:gdLst/>
            <a:ahLst/>
            <a:cxnLst/>
            <a:rect l="l" t="t" r="r" b="b"/>
            <a:pathLst>
              <a:path w="2939415" h="1244600">
                <a:moveTo>
                  <a:pt x="2939059" y="1243703"/>
                </a:moveTo>
                <a:lnTo>
                  <a:pt x="2939059" y="765"/>
                </a:lnTo>
                <a:lnTo>
                  <a:pt x="2938293" y="0"/>
                </a:lnTo>
                <a:lnTo>
                  <a:pt x="765" y="0"/>
                </a:lnTo>
                <a:lnTo>
                  <a:pt x="0" y="765"/>
                </a:lnTo>
                <a:lnTo>
                  <a:pt x="0" y="1243703"/>
                </a:lnTo>
                <a:lnTo>
                  <a:pt x="765" y="1244468"/>
                </a:lnTo>
                <a:lnTo>
                  <a:pt x="1786" y="1244468"/>
                </a:lnTo>
                <a:lnTo>
                  <a:pt x="1786" y="3572"/>
                </a:lnTo>
                <a:lnTo>
                  <a:pt x="3572" y="1786"/>
                </a:lnTo>
                <a:lnTo>
                  <a:pt x="3572" y="3572"/>
                </a:lnTo>
                <a:lnTo>
                  <a:pt x="2935486" y="3572"/>
                </a:lnTo>
                <a:lnTo>
                  <a:pt x="2935486" y="1786"/>
                </a:lnTo>
                <a:lnTo>
                  <a:pt x="2937272" y="3572"/>
                </a:lnTo>
                <a:lnTo>
                  <a:pt x="2937272" y="1244468"/>
                </a:lnTo>
                <a:lnTo>
                  <a:pt x="2938293" y="1244468"/>
                </a:lnTo>
                <a:lnTo>
                  <a:pt x="2939059" y="1243703"/>
                </a:lnTo>
                <a:close/>
              </a:path>
              <a:path w="2939415" h="1244600">
                <a:moveTo>
                  <a:pt x="3572" y="3572"/>
                </a:moveTo>
                <a:lnTo>
                  <a:pt x="3572" y="1786"/>
                </a:lnTo>
                <a:lnTo>
                  <a:pt x="1786" y="3572"/>
                </a:lnTo>
                <a:lnTo>
                  <a:pt x="3572" y="3572"/>
                </a:lnTo>
                <a:close/>
              </a:path>
              <a:path w="2939415" h="1244600">
                <a:moveTo>
                  <a:pt x="3572" y="1240896"/>
                </a:moveTo>
                <a:lnTo>
                  <a:pt x="3572" y="3572"/>
                </a:lnTo>
                <a:lnTo>
                  <a:pt x="1786" y="3572"/>
                </a:lnTo>
                <a:lnTo>
                  <a:pt x="1786" y="1240896"/>
                </a:lnTo>
                <a:lnTo>
                  <a:pt x="3572" y="1240896"/>
                </a:lnTo>
                <a:close/>
              </a:path>
              <a:path w="2939415" h="1244600">
                <a:moveTo>
                  <a:pt x="2937272" y="1240896"/>
                </a:moveTo>
                <a:lnTo>
                  <a:pt x="1786" y="1240896"/>
                </a:lnTo>
                <a:lnTo>
                  <a:pt x="3572" y="1242682"/>
                </a:lnTo>
                <a:lnTo>
                  <a:pt x="3572" y="1244468"/>
                </a:lnTo>
                <a:lnTo>
                  <a:pt x="2935486" y="1244468"/>
                </a:lnTo>
                <a:lnTo>
                  <a:pt x="2935486" y="1242682"/>
                </a:lnTo>
                <a:lnTo>
                  <a:pt x="2937272" y="1240896"/>
                </a:lnTo>
                <a:close/>
              </a:path>
              <a:path w="2939415" h="1244600">
                <a:moveTo>
                  <a:pt x="3572" y="1244468"/>
                </a:moveTo>
                <a:lnTo>
                  <a:pt x="3572" y="1242682"/>
                </a:lnTo>
                <a:lnTo>
                  <a:pt x="1786" y="1240896"/>
                </a:lnTo>
                <a:lnTo>
                  <a:pt x="1786" y="1244468"/>
                </a:lnTo>
                <a:lnTo>
                  <a:pt x="3572" y="1244468"/>
                </a:lnTo>
                <a:close/>
              </a:path>
              <a:path w="2939415" h="1244600">
                <a:moveTo>
                  <a:pt x="2937272" y="3572"/>
                </a:moveTo>
                <a:lnTo>
                  <a:pt x="2935486" y="1786"/>
                </a:lnTo>
                <a:lnTo>
                  <a:pt x="2935486" y="3572"/>
                </a:lnTo>
                <a:lnTo>
                  <a:pt x="2937272" y="3572"/>
                </a:lnTo>
                <a:close/>
              </a:path>
              <a:path w="2939415" h="1244600">
                <a:moveTo>
                  <a:pt x="2937272" y="1240896"/>
                </a:moveTo>
                <a:lnTo>
                  <a:pt x="2937272" y="3572"/>
                </a:lnTo>
                <a:lnTo>
                  <a:pt x="2935486" y="3572"/>
                </a:lnTo>
                <a:lnTo>
                  <a:pt x="2935486" y="1240896"/>
                </a:lnTo>
                <a:lnTo>
                  <a:pt x="2937272" y="1240896"/>
                </a:lnTo>
                <a:close/>
              </a:path>
              <a:path w="2939415" h="1244600">
                <a:moveTo>
                  <a:pt x="2937272" y="1244468"/>
                </a:moveTo>
                <a:lnTo>
                  <a:pt x="2937272" y="1240896"/>
                </a:lnTo>
                <a:lnTo>
                  <a:pt x="2935486" y="1242682"/>
                </a:lnTo>
                <a:lnTo>
                  <a:pt x="2935486" y="1244468"/>
                </a:lnTo>
                <a:lnTo>
                  <a:pt x="2937272" y="124446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121216" y="1973469"/>
            <a:ext cx="2935605" cy="1293495"/>
          </a:xfrm>
          <a:custGeom>
            <a:avLst/>
            <a:gdLst/>
            <a:ahLst/>
            <a:cxnLst/>
            <a:rect l="l" t="t" r="r" b="b"/>
            <a:pathLst>
              <a:path w="2935604" h="1293495">
                <a:moveTo>
                  <a:pt x="0" y="0"/>
                </a:moveTo>
                <a:lnTo>
                  <a:pt x="0" y="1293461"/>
                </a:lnTo>
                <a:lnTo>
                  <a:pt x="2935486" y="1293461"/>
                </a:lnTo>
                <a:lnTo>
                  <a:pt x="29354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339898" y="2842708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 h="0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827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339898" y="2743957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 h="0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827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339898" y="2645589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 h="0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339898" y="2547093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 h="0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339898" y="2448597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 h="0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339898" y="2350101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 h="0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339898" y="2251350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 h="0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339898" y="2152854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 h="0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339898" y="2941077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 h="0">
                <a:moveTo>
                  <a:pt x="0" y="0"/>
                </a:moveTo>
                <a:lnTo>
                  <a:pt x="2663474" y="0"/>
                </a:lnTo>
              </a:path>
            </a:pathLst>
          </a:custGeom>
          <a:ln w="3572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444773" y="2370514"/>
            <a:ext cx="2453640" cy="203835"/>
          </a:xfrm>
          <a:custGeom>
            <a:avLst/>
            <a:gdLst/>
            <a:ahLst/>
            <a:cxnLst/>
            <a:rect l="l" t="t" r="r" b="b"/>
            <a:pathLst>
              <a:path w="2453640" h="203835">
                <a:moveTo>
                  <a:pt x="452162" y="201101"/>
                </a:moveTo>
                <a:lnTo>
                  <a:pt x="452162" y="190612"/>
                </a:lnTo>
                <a:lnTo>
                  <a:pt x="450121" y="190357"/>
                </a:lnTo>
                <a:lnTo>
                  <a:pt x="450121" y="189760"/>
                </a:lnTo>
                <a:lnTo>
                  <a:pt x="230164" y="97985"/>
                </a:lnTo>
                <a:lnTo>
                  <a:pt x="8420" y="1275"/>
                </a:lnTo>
                <a:lnTo>
                  <a:pt x="5613" y="0"/>
                </a:lnTo>
                <a:lnTo>
                  <a:pt x="2296" y="1275"/>
                </a:lnTo>
                <a:lnTo>
                  <a:pt x="1275" y="4082"/>
                </a:lnTo>
                <a:lnTo>
                  <a:pt x="0" y="6889"/>
                </a:lnTo>
                <a:lnTo>
                  <a:pt x="1275" y="9951"/>
                </a:lnTo>
                <a:lnTo>
                  <a:pt x="225826" y="107937"/>
                </a:lnTo>
                <a:lnTo>
                  <a:pt x="447825" y="200819"/>
                </a:lnTo>
                <a:lnTo>
                  <a:pt x="450121" y="201077"/>
                </a:lnTo>
                <a:lnTo>
                  <a:pt x="450121" y="190357"/>
                </a:lnTo>
                <a:lnTo>
                  <a:pt x="451591" y="190374"/>
                </a:lnTo>
                <a:lnTo>
                  <a:pt x="451591" y="201094"/>
                </a:lnTo>
                <a:lnTo>
                  <a:pt x="452162" y="201101"/>
                </a:lnTo>
                <a:close/>
              </a:path>
              <a:path w="2453640" h="203835">
                <a:moveTo>
                  <a:pt x="452162" y="190612"/>
                </a:moveTo>
                <a:lnTo>
                  <a:pt x="451591" y="190374"/>
                </a:lnTo>
                <a:lnTo>
                  <a:pt x="450121" y="190357"/>
                </a:lnTo>
                <a:lnTo>
                  <a:pt x="452162" y="190612"/>
                </a:lnTo>
                <a:close/>
              </a:path>
              <a:path w="2453640" h="203835">
                <a:moveTo>
                  <a:pt x="2453213" y="199033"/>
                </a:moveTo>
                <a:lnTo>
                  <a:pt x="2453213" y="192909"/>
                </a:lnTo>
                <a:lnTo>
                  <a:pt x="2450661" y="190612"/>
                </a:lnTo>
                <a:lnTo>
                  <a:pt x="2225601" y="190612"/>
                </a:lnTo>
                <a:lnTo>
                  <a:pt x="2003602" y="190865"/>
                </a:lnTo>
                <a:lnTo>
                  <a:pt x="1781858" y="188826"/>
                </a:lnTo>
                <a:lnTo>
                  <a:pt x="1559860" y="190357"/>
                </a:lnTo>
                <a:lnTo>
                  <a:pt x="1337861" y="190612"/>
                </a:lnTo>
                <a:lnTo>
                  <a:pt x="1116117" y="191123"/>
                </a:lnTo>
                <a:lnTo>
                  <a:pt x="894119" y="190867"/>
                </a:lnTo>
                <a:lnTo>
                  <a:pt x="672120" y="192906"/>
                </a:lnTo>
                <a:lnTo>
                  <a:pt x="451591" y="190374"/>
                </a:lnTo>
                <a:lnTo>
                  <a:pt x="452162" y="190612"/>
                </a:lnTo>
                <a:lnTo>
                  <a:pt x="452162" y="201101"/>
                </a:lnTo>
                <a:lnTo>
                  <a:pt x="672375" y="203624"/>
                </a:lnTo>
                <a:lnTo>
                  <a:pt x="894119" y="201840"/>
                </a:lnTo>
                <a:lnTo>
                  <a:pt x="1116117" y="202095"/>
                </a:lnTo>
                <a:lnTo>
                  <a:pt x="1337861" y="201329"/>
                </a:lnTo>
                <a:lnTo>
                  <a:pt x="1559860" y="201074"/>
                </a:lnTo>
                <a:lnTo>
                  <a:pt x="1781858" y="199798"/>
                </a:lnTo>
                <a:lnTo>
                  <a:pt x="2003857" y="201839"/>
                </a:lnTo>
                <a:lnTo>
                  <a:pt x="2225601" y="201329"/>
                </a:lnTo>
                <a:lnTo>
                  <a:pt x="2450661" y="201329"/>
                </a:lnTo>
                <a:lnTo>
                  <a:pt x="2453213" y="199033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444773" y="2310039"/>
            <a:ext cx="2453640" cy="262255"/>
          </a:xfrm>
          <a:custGeom>
            <a:avLst/>
            <a:gdLst/>
            <a:ahLst/>
            <a:cxnLst/>
            <a:rect l="l" t="t" r="r" b="b"/>
            <a:pathLst>
              <a:path w="2453640" h="262255">
                <a:moveTo>
                  <a:pt x="230674" y="137411"/>
                </a:moveTo>
                <a:lnTo>
                  <a:pt x="230674" y="126309"/>
                </a:lnTo>
                <a:lnTo>
                  <a:pt x="229653" y="125799"/>
                </a:lnTo>
                <a:lnTo>
                  <a:pt x="8930" y="1531"/>
                </a:lnTo>
                <a:lnTo>
                  <a:pt x="6124" y="0"/>
                </a:lnTo>
                <a:lnTo>
                  <a:pt x="2806" y="1020"/>
                </a:lnTo>
                <a:lnTo>
                  <a:pt x="1531" y="3572"/>
                </a:lnTo>
                <a:lnTo>
                  <a:pt x="0" y="6124"/>
                </a:lnTo>
                <a:lnTo>
                  <a:pt x="765" y="9441"/>
                </a:lnTo>
                <a:lnTo>
                  <a:pt x="3572" y="10972"/>
                </a:lnTo>
                <a:lnTo>
                  <a:pt x="225315" y="135750"/>
                </a:lnTo>
                <a:lnTo>
                  <a:pt x="225826" y="136006"/>
                </a:lnTo>
                <a:lnTo>
                  <a:pt x="226081" y="136006"/>
                </a:lnTo>
                <a:lnTo>
                  <a:pt x="226591" y="136261"/>
                </a:lnTo>
                <a:lnTo>
                  <a:pt x="230674" y="137411"/>
                </a:lnTo>
                <a:close/>
              </a:path>
              <a:path w="2453640" h="262255">
                <a:moveTo>
                  <a:pt x="229880" y="125863"/>
                </a:moveTo>
                <a:lnTo>
                  <a:pt x="229653" y="125735"/>
                </a:lnTo>
                <a:lnTo>
                  <a:pt x="229880" y="125863"/>
                </a:lnTo>
                <a:close/>
              </a:path>
              <a:path w="2453640" h="262255">
                <a:moveTo>
                  <a:pt x="230674" y="126309"/>
                </a:moveTo>
                <a:lnTo>
                  <a:pt x="229880" y="125863"/>
                </a:lnTo>
                <a:lnTo>
                  <a:pt x="229653" y="125799"/>
                </a:lnTo>
                <a:lnTo>
                  <a:pt x="230674" y="126309"/>
                </a:lnTo>
                <a:close/>
              </a:path>
              <a:path w="2453640" h="262255">
                <a:moveTo>
                  <a:pt x="894741" y="250071"/>
                </a:moveTo>
                <a:lnTo>
                  <a:pt x="673651" y="188826"/>
                </a:lnTo>
                <a:lnTo>
                  <a:pt x="673140" y="188571"/>
                </a:lnTo>
                <a:lnTo>
                  <a:pt x="450121" y="188060"/>
                </a:lnTo>
                <a:lnTo>
                  <a:pt x="450121" y="187702"/>
                </a:lnTo>
                <a:lnTo>
                  <a:pt x="229880" y="125863"/>
                </a:lnTo>
                <a:lnTo>
                  <a:pt x="230674" y="126309"/>
                </a:lnTo>
                <a:lnTo>
                  <a:pt x="230674" y="137411"/>
                </a:lnTo>
                <a:lnTo>
                  <a:pt x="448590" y="198778"/>
                </a:lnTo>
                <a:lnTo>
                  <a:pt x="450121" y="198779"/>
                </a:lnTo>
                <a:lnTo>
                  <a:pt x="450121" y="188060"/>
                </a:lnTo>
                <a:lnTo>
                  <a:pt x="451397" y="188060"/>
                </a:lnTo>
                <a:lnTo>
                  <a:pt x="451397" y="198783"/>
                </a:lnTo>
                <a:lnTo>
                  <a:pt x="670844" y="199539"/>
                </a:lnTo>
                <a:lnTo>
                  <a:pt x="670844" y="199288"/>
                </a:lnTo>
                <a:lnTo>
                  <a:pt x="672120" y="199543"/>
                </a:lnTo>
                <a:lnTo>
                  <a:pt x="892588" y="260784"/>
                </a:lnTo>
                <a:lnTo>
                  <a:pt x="893098" y="261039"/>
                </a:lnTo>
                <a:lnTo>
                  <a:pt x="894119" y="261039"/>
                </a:lnTo>
                <a:lnTo>
                  <a:pt x="894119" y="250067"/>
                </a:lnTo>
                <a:lnTo>
                  <a:pt x="894741" y="250071"/>
                </a:lnTo>
                <a:close/>
              </a:path>
              <a:path w="2453640" h="262255">
                <a:moveTo>
                  <a:pt x="672120" y="199543"/>
                </a:moveTo>
                <a:lnTo>
                  <a:pt x="670844" y="199288"/>
                </a:lnTo>
                <a:lnTo>
                  <a:pt x="671760" y="199542"/>
                </a:lnTo>
                <a:lnTo>
                  <a:pt x="672120" y="199543"/>
                </a:lnTo>
                <a:close/>
              </a:path>
              <a:path w="2453640" h="262255">
                <a:moveTo>
                  <a:pt x="671760" y="199542"/>
                </a:moveTo>
                <a:lnTo>
                  <a:pt x="670844" y="199288"/>
                </a:lnTo>
                <a:lnTo>
                  <a:pt x="670844" y="199539"/>
                </a:lnTo>
                <a:lnTo>
                  <a:pt x="671760" y="199542"/>
                </a:lnTo>
                <a:close/>
              </a:path>
              <a:path w="2453640" h="262255">
                <a:moveTo>
                  <a:pt x="672120" y="199642"/>
                </a:moveTo>
                <a:lnTo>
                  <a:pt x="671760" y="199542"/>
                </a:lnTo>
                <a:lnTo>
                  <a:pt x="672120" y="199642"/>
                </a:lnTo>
                <a:close/>
              </a:path>
              <a:path w="2453640" h="262255">
                <a:moveTo>
                  <a:pt x="895650" y="250322"/>
                </a:moveTo>
                <a:lnTo>
                  <a:pt x="894741" y="250071"/>
                </a:lnTo>
                <a:lnTo>
                  <a:pt x="894119" y="250067"/>
                </a:lnTo>
                <a:lnTo>
                  <a:pt x="895650" y="250322"/>
                </a:lnTo>
                <a:close/>
              </a:path>
              <a:path w="2453640" h="262255">
                <a:moveTo>
                  <a:pt x="895650" y="261046"/>
                </a:moveTo>
                <a:lnTo>
                  <a:pt x="895650" y="250322"/>
                </a:lnTo>
                <a:lnTo>
                  <a:pt x="894119" y="250067"/>
                </a:lnTo>
                <a:lnTo>
                  <a:pt x="894119" y="261039"/>
                </a:lnTo>
                <a:lnTo>
                  <a:pt x="895650" y="261046"/>
                </a:lnTo>
                <a:close/>
              </a:path>
              <a:path w="2453640" h="262255">
                <a:moveTo>
                  <a:pt x="2453213" y="258233"/>
                </a:moveTo>
                <a:lnTo>
                  <a:pt x="2453213" y="252364"/>
                </a:lnTo>
                <a:lnTo>
                  <a:pt x="2450661" y="249812"/>
                </a:lnTo>
                <a:lnTo>
                  <a:pt x="2225601" y="249812"/>
                </a:lnTo>
                <a:lnTo>
                  <a:pt x="2003602" y="250067"/>
                </a:lnTo>
                <a:lnTo>
                  <a:pt x="1781858" y="251088"/>
                </a:lnTo>
                <a:lnTo>
                  <a:pt x="1559860" y="251088"/>
                </a:lnTo>
                <a:lnTo>
                  <a:pt x="1337861" y="249046"/>
                </a:lnTo>
                <a:lnTo>
                  <a:pt x="1116117" y="251343"/>
                </a:lnTo>
                <a:lnTo>
                  <a:pt x="894741" y="250071"/>
                </a:lnTo>
                <a:lnTo>
                  <a:pt x="895650" y="250322"/>
                </a:lnTo>
                <a:lnTo>
                  <a:pt x="895650" y="261046"/>
                </a:lnTo>
                <a:lnTo>
                  <a:pt x="1116117" y="262060"/>
                </a:lnTo>
                <a:lnTo>
                  <a:pt x="1338116" y="259764"/>
                </a:lnTo>
                <a:lnTo>
                  <a:pt x="1559860" y="261805"/>
                </a:lnTo>
                <a:lnTo>
                  <a:pt x="1781858" y="261805"/>
                </a:lnTo>
                <a:lnTo>
                  <a:pt x="2003857" y="261039"/>
                </a:lnTo>
                <a:lnTo>
                  <a:pt x="2225601" y="260784"/>
                </a:lnTo>
                <a:lnTo>
                  <a:pt x="2450661" y="260784"/>
                </a:lnTo>
                <a:lnTo>
                  <a:pt x="2453213" y="25823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444773" y="2386845"/>
            <a:ext cx="2453640" cy="249554"/>
          </a:xfrm>
          <a:custGeom>
            <a:avLst/>
            <a:gdLst/>
            <a:ahLst/>
            <a:cxnLst/>
            <a:rect l="l" t="t" r="r" b="b"/>
            <a:pathLst>
              <a:path w="2453640" h="249555">
                <a:moveTo>
                  <a:pt x="230052" y="114764"/>
                </a:moveTo>
                <a:lnTo>
                  <a:pt x="8675" y="1531"/>
                </a:lnTo>
                <a:lnTo>
                  <a:pt x="5868" y="0"/>
                </a:lnTo>
                <a:lnTo>
                  <a:pt x="2806" y="1020"/>
                </a:lnTo>
                <a:lnTo>
                  <a:pt x="1275" y="3827"/>
                </a:lnTo>
                <a:lnTo>
                  <a:pt x="0" y="6379"/>
                </a:lnTo>
                <a:lnTo>
                  <a:pt x="1020" y="9696"/>
                </a:lnTo>
                <a:lnTo>
                  <a:pt x="3572" y="11227"/>
                </a:lnTo>
                <a:lnTo>
                  <a:pt x="225571" y="124778"/>
                </a:lnTo>
                <a:lnTo>
                  <a:pt x="226081" y="124778"/>
                </a:lnTo>
                <a:lnTo>
                  <a:pt x="226591" y="125033"/>
                </a:lnTo>
                <a:lnTo>
                  <a:pt x="226846" y="125033"/>
                </a:lnTo>
                <a:lnTo>
                  <a:pt x="229143" y="125522"/>
                </a:lnTo>
                <a:lnTo>
                  <a:pt x="229143" y="114571"/>
                </a:lnTo>
                <a:lnTo>
                  <a:pt x="230052" y="114764"/>
                </a:lnTo>
                <a:close/>
              </a:path>
              <a:path w="2453640" h="249555">
                <a:moveTo>
                  <a:pt x="230674" y="115082"/>
                </a:moveTo>
                <a:lnTo>
                  <a:pt x="230052" y="114764"/>
                </a:lnTo>
                <a:lnTo>
                  <a:pt x="229143" y="114571"/>
                </a:lnTo>
                <a:lnTo>
                  <a:pt x="230674" y="115082"/>
                </a:lnTo>
                <a:close/>
              </a:path>
              <a:path w="2453640" h="249555">
                <a:moveTo>
                  <a:pt x="230674" y="125847"/>
                </a:moveTo>
                <a:lnTo>
                  <a:pt x="230674" y="115082"/>
                </a:lnTo>
                <a:lnTo>
                  <a:pt x="229143" y="114571"/>
                </a:lnTo>
                <a:lnTo>
                  <a:pt x="229143" y="125522"/>
                </a:lnTo>
                <a:lnTo>
                  <a:pt x="230674" y="125847"/>
                </a:lnTo>
                <a:close/>
              </a:path>
              <a:path w="2453640" h="249555">
                <a:moveTo>
                  <a:pt x="673089" y="199789"/>
                </a:moveTo>
                <a:lnTo>
                  <a:pt x="451142" y="161523"/>
                </a:lnTo>
                <a:lnTo>
                  <a:pt x="230052" y="114764"/>
                </a:lnTo>
                <a:lnTo>
                  <a:pt x="230674" y="115082"/>
                </a:lnTo>
                <a:lnTo>
                  <a:pt x="230674" y="125847"/>
                </a:lnTo>
                <a:lnTo>
                  <a:pt x="448845" y="172240"/>
                </a:lnTo>
                <a:lnTo>
                  <a:pt x="671354" y="210516"/>
                </a:lnTo>
                <a:lnTo>
                  <a:pt x="671609" y="210516"/>
                </a:lnTo>
                <a:lnTo>
                  <a:pt x="671865" y="210771"/>
                </a:lnTo>
                <a:lnTo>
                  <a:pt x="672120" y="210771"/>
                </a:lnTo>
                <a:lnTo>
                  <a:pt x="672120" y="199798"/>
                </a:lnTo>
                <a:lnTo>
                  <a:pt x="673089" y="199789"/>
                </a:lnTo>
                <a:close/>
              </a:path>
              <a:path w="2453640" h="249555">
                <a:moveTo>
                  <a:pt x="673140" y="210764"/>
                </a:moveTo>
                <a:lnTo>
                  <a:pt x="673140" y="199798"/>
                </a:lnTo>
                <a:lnTo>
                  <a:pt x="672120" y="199798"/>
                </a:lnTo>
                <a:lnTo>
                  <a:pt x="672120" y="210771"/>
                </a:lnTo>
                <a:lnTo>
                  <a:pt x="673140" y="210764"/>
                </a:lnTo>
                <a:close/>
              </a:path>
              <a:path w="2453640" h="249555">
                <a:moveTo>
                  <a:pt x="1338882" y="237308"/>
                </a:moveTo>
                <a:lnTo>
                  <a:pt x="1116883" y="199288"/>
                </a:lnTo>
                <a:lnTo>
                  <a:pt x="894119" y="197757"/>
                </a:lnTo>
                <a:lnTo>
                  <a:pt x="673089" y="199789"/>
                </a:lnTo>
                <a:lnTo>
                  <a:pt x="673140" y="210764"/>
                </a:lnTo>
                <a:lnTo>
                  <a:pt x="894119" y="208729"/>
                </a:lnTo>
                <a:lnTo>
                  <a:pt x="1116117" y="210005"/>
                </a:lnTo>
                <a:lnTo>
                  <a:pt x="1116117" y="210180"/>
                </a:lnTo>
                <a:lnTo>
                  <a:pt x="1337095" y="248026"/>
                </a:lnTo>
                <a:lnTo>
                  <a:pt x="1337861" y="248026"/>
                </a:lnTo>
                <a:lnTo>
                  <a:pt x="1337861" y="237308"/>
                </a:lnTo>
                <a:lnTo>
                  <a:pt x="1338882" y="237308"/>
                </a:lnTo>
                <a:close/>
              </a:path>
              <a:path w="2453640" h="249555">
                <a:moveTo>
                  <a:pt x="1116117" y="210180"/>
                </a:moveTo>
                <a:lnTo>
                  <a:pt x="1116117" y="210005"/>
                </a:lnTo>
                <a:lnTo>
                  <a:pt x="1115097" y="210005"/>
                </a:lnTo>
                <a:lnTo>
                  <a:pt x="1116117" y="210180"/>
                </a:lnTo>
                <a:close/>
              </a:path>
              <a:path w="2453640" h="249555">
                <a:moveTo>
                  <a:pt x="2453213" y="246750"/>
                </a:moveTo>
                <a:lnTo>
                  <a:pt x="2453213" y="240881"/>
                </a:lnTo>
                <a:lnTo>
                  <a:pt x="2450661" y="238329"/>
                </a:lnTo>
                <a:lnTo>
                  <a:pt x="2225601" y="238584"/>
                </a:lnTo>
                <a:lnTo>
                  <a:pt x="2003602" y="237053"/>
                </a:lnTo>
                <a:lnTo>
                  <a:pt x="1781858" y="238329"/>
                </a:lnTo>
                <a:lnTo>
                  <a:pt x="1559860" y="238074"/>
                </a:lnTo>
                <a:lnTo>
                  <a:pt x="1337861" y="237308"/>
                </a:lnTo>
                <a:lnTo>
                  <a:pt x="1337861" y="248026"/>
                </a:lnTo>
                <a:lnTo>
                  <a:pt x="1559860" y="249046"/>
                </a:lnTo>
                <a:lnTo>
                  <a:pt x="1781858" y="249302"/>
                </a:lnTo>
                <a:lnTo>
                  <a:pt x="2003857" y="247770"/>
                </a:lnTo>
                <a:lnTo>
                  <a:pt x="2225601" y="249557"/>
                </a:lnTo>
                <a:lnTo>
                  <a:pt x="2450661" y="249302"/>
                </a:lnTo>
                <a:lnTo>
                  <a:pt x="2453213" y="24675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444773" y="2250074"/>
            <a:ext cx="2453640" cy="321310"/>
          </a:xfrm>
          <a:custGeom>
            <a:avLst/>
            <a:gdLst/>
            <a:ahLst/>
            <a:cxnLst/>
            <a:rect l="l" t="t" r="r" b="b"/>
            <a:pathLst>
              <a:path w="2453640" h="321310">
                <a:moveTo>
                  <a:pt x="230378" y="153060"/>
                </a:moveTo>
                <a:lnTo>
                  <a:pt x="9186" y="1531"/>
                </a:lnTo>
                <a:lnTo>
                  <a:pt x="6889" y="0"/>
                </a:lnTo>
                <a:lnTo>
                  <a:pt x="3317" y="510"/>
                </a:lnTo>
                <a:lnTo>
                  <a:pt x="1786" y="3062"/>
                </a:lnTo>
                <a:lnTo>
                  <a:pt x="0" y="5613"/>
                </a:lnTo>
                <a:lnTo>
                  <a:pt x="510" y="8930"/>
                </a:lnTo>
                <a:lnTo>
                  <a:pt x="3062" y="10717"/>
                </a:lnTo>
                <a:lnTo>
                  <a:pt x="225060" y="162543"/>
                </a:lnTo>
                <a:lnTo>
                  <a:pt x="225571" y="163054"/>
                </a:lnTo>
                <a:lnTo>
                  <a:pt x="226081" y="163054"/>
                </a:lnTo>
                <a:lnTo>
                  <a:pt x="226591" y="163309"/>
                </a:lnTo>
                <a:lnTo>
                  <a:pt x="229653" y="164211"/>
                </a:lnTo>
                <a:lnTo>
                  <a:pt x="229653" y="152847"/>
                </a:lnTo>
                <a:lnTo>
                  <a:pt x="230378" y="153060"/>
                </a:lnTo>
                <a:close/>
              </a:path>
              <a:path w="2453640" h="321310">
                <a:moveTo>
                  <a:pt x="231184" y="153612"/>
                </a:moveTo>
                <a:lnTo>
                  <a:pt x="230378" y="153060"/>
                </a:lnTo>
                <a:lnTo>
                  <a:pt x="229653" y="152847"/>
                </a:lnTo>
                <a:lnTo>
                  <a:pt x="231184" y="153612"/>
                </a:lnTo>
                <a:close/>
              </a:path>
              <a:path w="2453640" h="321310">
                <a:moveTo>
                  <a:pt x="231184" y="164662"/>
                </a:moveTo>
                <a:lnTo>
                  <a:pt x="231184" y="153612"/>
                </a:lnTo>
                <a:lnTo>
                  <a:pt x="229653" y="152847"/>
                </a:lnTo>
                <a:lnTo>
                  <a:pt x="229653" y="164211"/>
                </a:lnTo>
                <a:lnTo>
                  <a:pt x="231184" y="164662"/>
                </a:lnTo>
                <a:close/>
              </a:path>
              <a:path w="2453640" h="321310">
                <a:moveTo>
                  <a:pt x="451652" y="218171"/>
                </a:moveTo>
                <a:lnTo>
                  <a:pt x="230378" y="153060"/>
                </a:lnTo>
                <a:lnTo>
                  <a:pt x="231184" y="153612"/>
                </a:lnTo>
                <a:lnTo>
                  <a:pt x="231184" y="164662"/>
                </a:lnTo>
                <a:lnTo>
                  <a:pt x="448335" y="228633"/>
                </a:lnTo>
                <a:lnTo>
                  <a:pt x="448590" y="228888"/>
                </a:lnTo>
                <a:lnTo>
                  <a:pt x="449356" y="228888"/>
                </a:lnTo>
                <a:lnTo>
                  <a:pt x="450631" y="229061"/>
                </a:lnTo>
                <a:lnTo>
                  <a:pt x="450631" y="218171"/>
                </a:lnTo>
                <a:lnTo>
                  <a:pt x="451652" y="218171"/>
                </a:lnTo>
                <a:close/>
              </a:path>
              <a:path w="2453640" h="321310">
                <a:moveTo>
                  <a:pt x="2453213" y="318708"/>
                </a:moveTo>
                <a:lnTo>
                  <a:pt x="2453213" y="312839"/>
                </a:lnTo>
                <a:lnTo>
                  <a:pt x="2450661" y="310287"/>
                </a:lnTo>
                <a:lnTo>
                  <a:pt x="2225601" y="310032"/>
                </a:lnTo>
                <a:lnTo>
                  <a:pt x="2003602" y="310032"/>
                </a:lnTo>
                <a:lnTo>
                  <a:pt x="1782624" y="309777"/>
                </a:lnTo>
                <a:lnTo>
                  <a:pt x="1559860" y="279412"/>
                </a:lnTo>
                <a:lnTo>
                  <a:pt x="1337861" y="278136"/>
                </a:lnTo>
                <a:lnTo>
                  <a:pt x="1116883" y="278136"/>
                </a:lnTo>
                <a:lnTo>
                  <a:pt x="894119" y="248281"/>
                </a:lnTo>
                <a:lnTo>
                  <a:pt x="672885" y="248281"/>
                </a:lnTo>
                <a:lnTo>
                  <a:pt x="450631" y="218171"/>
                </a:lnTo>
                <a:lnTo>
                  <a:pt x="450631" y="229061"/>
                </a:lnTo>
                <a:lnTo>
                  <a:pt x="671354" y="258998"/>
                </a:lnTo>
                <a:lnTo>
                  <a:pt x="894119" y="258998"/>
                </a:lnTo>
                <a:lnTo>
                  <a:pt x="1115352" y="289108"/>
                </a:lnTo>
                <a:lnTo>
                  <a:pt x="1337861" y="289108"/>
                </a:lnTo>
                <a:lnTo>
                  <a:pt x="1559860" y="290129"/>
                </a:lnTo>
                <a:lnTo>
                  <a:pt x="1781093" y="320749"/>
                </a:lnTo>
                <a:lnTo>
                  <a:pt x="2003602" y="321005"/>
                </a:lnTo>
                <a:lnTo>
                  <a:pt x="2225601" y="321005"/>
                </a:lnTo>
                <a:lnTo>
                  <a:pt x="2450661" y="321260"/>
                </a:lnTo>
                <a:lnTo>
                  <a:pt x="2453213" y="31870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444773" y="2233743"/>
            <a:ext cx="2453640" cy="338455"/>
          </a:xfrm>
          <a:custGeom>
            <a:avLst/>
            <a:gdLst/>
            <a:ahLst/>
            <a:cxnLst/>
            <a:rect l="l" t="t" r="r" b="b"/>
            <a:pathLst>
              <a:path w="2453640" h="338455">
                <a:moveTo>
                  <a:pt x="230303" y="160379"/>
                </a:moveTo>
                <a:lnTo>
                  <a:pt x="9441" y="1786"/>
                </a:lnTo>
                <a:lnTo>
                  <a:pt x="6889" y="0"/>
                </a:lnTo>
                <a:lnTo>
                  <a:pt x="3572" y="510"/>
                </a:lnTo>
                <a:lnTo>
                  <a:pt x="0" y="5613"/>
                </a:lnTo>
                <a:lnTo>
                  <a:pt x="510" y="8930"/>
                </a:lnTo>
                <a:lnTo>
                  <a:pt x="3062" y="10717"/>
                </a:lnTo>
                <a:lnTo>
                  <a:pt x="224805" y="169943"/>
                </a:lnTo>
                <a:lnTo>
                  <a:pt x="226336" y="170709"/>
                </a:lnTo>
                <a:lnTo>
                  <a:pt x="229909" y="171904"/>
                </a:lnTo>
                <a:lnTo>
                  <a:pt x="229909" y="160247"/>
                </a:lnTo>
                <a:lnTo>
                  <a:pt x="230303" y="160379"/>
                </a:lnTo>
                <a:close/>
              </a:path>
              <a:path w="2453640" h="338455">
                <a:moveTo>
                  <a:pt x="231184" y="161012"/>
                </a:moveTo>
                <a:lnTo>
                  <a:pt x="230303" y="160379"/>
                </a:lnTo>
                <a:lnTo>
                  <a:pt x="229909" y="160247"/>
                </a:lnTo>
                <a:lnTo>
                  <a:pt x="231184" y="161012"/>
                </a:lnTo>
                <a:close/>
              </a:path>
              <a:path w="2453640" h="338455">
                <a:moveTo>
                  <a:pt x="231184" y="172331"/>
                </a:moveTo>
                <a:lnTo>
                  <a:pt x="231184" y="161012"/>
                </a:lnTo>
                <a:lnTo>
                  <a:pt x="229909" y="160247"/>
                </a:lnTo>
                <a:lnTo>
                  <a:pt x="229909" y="171904"/>
                </a:lnTo>
                <a:lnTo>
                  <a:pt x="231184" y="172331"/>
                </a:lnTo>
                <a:close/>
              </a:path>
              <a:path w="2453640" h="338455">
                <a:moveTo>
                  <a:pt x="451077" y="234564"/>
                </a:moveTo>
                <a:lnTo>
                  <a:pt x="230303" y="160379"/>
                </a:lnTo>
                <a:lnTo>
                  <a:pt x="231184" y="161012"/>
                </a:lnTo>
                <a:lnTo>
                  <a:pt x="231184" y="172331"/>
                </a:lnTo>
                <a:lnTo>
                  <a:pt x="448335" y="244964"/>
                </a:lnTo>
                <a:lnTo>
                  <a:pt x="448590" y="245219"/>
                </a:lnTo>
                <a:lnTo>
                  <a:pt x="450376" y="245287"/>
                </a:lnTo>
                <a:lnTo>
                  <a:pt x="450376" y="234502"/>
                </a:lnTo>
                <a:lnTo>
                  <a:pt x="451077" y="234564"/>
                </a:lnTo>
                <a:close/>
              </a:path>
              <a:path w="2453640" h="338455">
                <a:moveTo>
                  <a:pt x="451652" y="234757"/>
                </a:moveTo>
                <a:lnTo>
                  <a:pt x="451077" y="234564"/>
                </a:lnTo>
                <a:lnTo>
                  <a:pt x="450376" y="234502"/>
                </a:lnTo>
                <a:lnTo>
                  <a:pt x="451652" y="234757"/>
                </a:lnTo>
                <a:close/>
              </a:path>
              <a:path w="2453640" h="338455">
                <a:moveTo>
                  <a:pt x="451652" y="245399"/>
                </a:moveTo>
                <a:lnTo>
                  <a:pt x="451652" y="234757"/>
                </a:lnTo>
                <a:lnTo>
                  <a:pt x="450376" y="234502"/>
                </a:lnTo>
                <a:lnTo>
                  <a:pt x="450376" y="245287"/>
                </a:lnTo>
                <a:lnTo>
                  <a:pt x="451652" y="245399"/>
                </a:lnTo>
                <a:close/>
              </a:path>
              <a:path w="2453640" h="338455">
                <a:moveTo>
                  <a:pt x="2453213" y="336060"/>
                </a:moveTo>
                <a:lnTo>
                  <a:pt x="2453213" y="329936"/>
                </a:lnTo>
                <a:lnTo>
                  <a:pt x="2450661" y="327639"/>
                </a:lnTo>
                <a:lnTo>
                  <a:pt x="2225601" y="327129"/>
                </a:lnTo>
                <a:lnTo>
                  <a:pt x="2003602" y="327127"/>
                </a:lnTo>
                <a:lnTo>
                  <a:pt x="1782369" y="325598"/>
                </a:lnTo>
                <a:lnTo>
                  <a:pt x="1559349" y="302527"/>
                </a:lnTo>
                <a:lnTo>
                  <a:pt x="1337861" y="279667"/>
                </a:lnTo>
                <a:lnTo>
                  <a:pt x="1116117" y="279667"/>
                </a:lnTo>
                <a:lnTo>
                  <a:pt x="894884" y="280688"/>
                </a:lnTo>
                <a:lnTo>
                  <a:pt x="672630" y="254150"/>
                </a:lnTo>
                <a:lnTo>
                  <a:pt x="451077" y="234564"/>
                </a:lnTo>
                <a:lnTo>
                  <a:pt x="451652" y="234757"/>
                </a:lnTo>
                <a:lnTo>
                  <a:pt x="451652" y="245399"/>
                </a:lnTo>
                <a:lnTo>
                  <a:pt x="671609" y="264867"/>
                </a:lnTo>
                <a:lnTo>
                  <a:pt x="893353" y="291405"/>
                </a:lnTo>
                <a:lnTo>
                  <a:pt x="1116117" y="290639"/>
                </a:lnTo>
                <a:lnTo>
                  <a:pt x="1337861" y="290639"/>
                </a:lnTo>
                <a:lnTo>
                  <a:pt x="1560370" y="313709"/>
                </a:lnTo>
                <a:lnTo>
                  <a:pt x="1781348" y="336315"/>
                </a:lnTo>
                <a:lnTo>
                  <a:pt x="2003602" y="337846"/>
                </a:lnTo>
                <a:lnTo>
                  <a:pt x="2225601" y="337846"/>
                </a:lnTo>
                <a:lnTo>
                  <a:pt x="2450661" y="338356"/>
                </a:lnTo>
                <a:lnTo>
                  <a:pt x="2453213" y="33606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444773" y="2197509"/>
            <a:ext cx="2453640" cy="372745"/>
          </a:xfrm>
          <a:custGeom>
            <a:avLst/>
            <a:gdLst/>
            <a:ahLst/>
            <a:cxnLst/>
            <a:rect l="l" t="t" r="r" b="b"/>
            <a:pathLst>
              <a:path w="2453640" h="372744">
                <a:moveTo>
                  <a:pt x="230952" y="186930"/>
                </a:moveTo>
                <a:lnTo>
                  <a:pt x="9696" y="2041"/>
                </a:lnTo>
                <a:lnTo>
                  <a:pt x="7399" y="0"/>
                </a:lnTo>
                <a:lnTo>
                  <a:pt x="3827" y="255"/>
                </a:lnTo>
                <a:lnTo>
                  <a:pt x="2041" y="2551"/>
                </a:lnTo>
                <a:lnTo>
                  <a:pt x="0" y="4848"/>
                </a:lnTo>
                <a:lnTo>
                  <a:pt x="255" y="8420"/>
                </a:lnTo>
                <a:lnTo>
                  <a:pt x="2806" y="10206"/>
                </a:lnTo>
                <a:lnTo>
                  <a:pt x="224550" y="195971"/>
                </a:lnTo>
                <a:lnTo>
                  <a:pt x="225315" y="196481"/>
                </a:lnTo>
                <a:lnTo>
                  <a:pt x="225826" y="196991"/>
                </a:lnTo>
                <a:lnTo>
                  <a:pt x="226591" y="196991"/>
                </a:lnTo>
                <a:lnTo>
                  <a:pt x="229398" y="197717"/>
                </a:lnTo>
                <a:lnTo>
                  <a:pt x="229398" y="186529"/>
                </a:lnTo>
                <a:lnTo>
                  <a:pt x="230952" y="186930"/>
                </a:lnTo>
                <a:close/>
              </a:path>
              <a:path w="2453640" h="372744">
                <a:moveTo>
                  <a:pt x="231695" y="187550"/>
                </a:moveTo>
                <a:lnTo>
                  <a:pt x="230952" y="186930"/>
                </a:lnTo>
                <a:lnTo>
                  <a:pt x="229398" y="186529"/>
                </a:lnTo>
                <a:lnTo>
                  <a:pt x="231695" y="187550"/>
                </a:lnTo>
                <a:close/>
              </a:path>
              <a:path w="2453640" h="372744">
                <a:moveTo>
                  <a:pt x="231695" y="198311"/>
                </a:moveTo>
                <a:lnTo>
                  <a:pt x="231695" y="187550"/>
                </a:lnTo>
                <a:lnTo>
                  <a:pt x="229398" y="186529"/>
                </a:lnTo>
                <a:lnTo>
                  <a:pt x="229398" y="197717"/>
                </a:lnTo>
                <a:lnTo>
                  <a:pt x="231695" y="198311"/>
                </a:lnTo>
                <a:close/>
              </a:path>
              <a:path w="2453640" h="372744">
                <a:moveTo>
                  <a:pt x="2453213" y="369487"/>
                </a:moveTo>
                <a:lnTo>
                  <a:pt x="2453213" y="363363"/>
                </a:lnTo>
                <a:lnTo>
                  <a:pt x="2450661" y="360811"/>
                </a:lnTo>
                <a:lnTo>
                  <a:pt x="2225601" y="361322"/>
                </a:lnTo>
                <a:lnTo>
                  <a:pt x="2004112" y="361577"/>
                </a:lnTo>
                <a:lnTo>
                  <a:pt x="1782369" y="350860"/>
                </a:lnTo>
                <a:lnTo>
                  <a:pt x="1560115" y="327129"/>
                </a:lnTo>
                <a:lnTo>
                  <a:pt x="1337606" y="315364"/>
                </a:lnTo>
                <a:lnTo>
                  <a:pt x="1115607" y="303864"/>
                </a:lnTo>
                <a:lnTo>
                  <a:pt x="893863" y="291125"/>
                </a:lnTo>
                <a:lnTo>
                  <a:pt x="673140" y="280432"/>
                </a:lnTo>
                <a:lnTo>
                  <a:pt x="451397" y="243688"/>
                </a:lnTo>
                <a:lnTo>
                  <a:pt x="230952" y="186930"/>
                </a:lnTo>
                <a:lnTo>
                  <a:pt x="231695" y="187550"/>
                </a:lnTo>
                <a:lnTo>
                  <a:pt x="231695" y="198311"/>
                </a:lnTo>
                <a:lnTo>
                  <a:pt x="448590" y="254405"/>
                </a:lnTo>
                <a:lnTo>
                  <a:pt x="671354" y="291405"/>
                </a:lnTo>
                <a:lnTo>
                  <a:pt x="894374" y="302151"/>
                </a:lnTo>
                <a:lnTo>
                  <a:pt x="1116372" y="314919"/>
                </a:lnTo>
                <a:lnTo>
                  <a:pt x="1338116" y="326136"/>
                </a:lnTo>
                <a:lnTo>
                  <a:pt x="1559604" y="338101"/>
                </a:lnTo>
                <a:lnTo>
                  <a:pt x="1781348" y="361577"/>
                </a:lnTo>
                <a:lnTo>
                  <a:pt x="2003347" y="372549"/>
                </a:lnTo>
                <a:lnTo>
                  <a:pt x="2225601" y="372039"/>
                </a:lnTo>
                <a:lnTo>
                  <a:pt x="2450661" y="371784"/>
                </a:lnTo>
                <a:lnTo>
                  <a:pt x="2453213" y="369487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444773" y="2184495"/>
            <a:ext cx="2453640" cy="384810"/>
          </a:xfrm>
          <a:custGeom>
            <a:avLst/>
            <a:gdLst/>
            <a:ahLst/>
            <a:cxnLst/>
            <a:rect l="l" t="t" r="r" b="b"/>
            <a:pathLst>
              <a:path w="2453640" h="384810">
                <a:moveTo>
                  <a:pt x="231028" y="191572"/>
                </a:moveTo>
                <a:lnTo>
                  <a:pt x="9696" y="2041"/>
                </a:lnTo>
                <a:lnTo>
                  <a:pt x="7399" y="0"/>
                </a:lnTo>
                <a:lnTo>
                  <a:pt x="4082" y="255"/>
                </a:lnTo>
                <a:lnTo>
                  <a:pt x="0" y="4848"/>
                </a:lnTo>
                <a:lnTo>
                  <a:pt x="255" y="8165"/>
                </a:lnTo>
                <a:lnTo>
                  <a:pt x="2551" y="10206"/>
                </a:lnTo>
                <a:lnTo>
                  <a:pt x="224550" y="200564"/>
                </a:lnTo>
                <a:lnTo>
                  <a:pt x="225060" y="201074"/>
                </a:lnTo>
                <a:lnTo>
                  <a:pt x="226591" y="201585"/>
                </a:lnTo>
                <a:lnTo>
                  <a:pt x="229398" y="202359"/>
                </a:lnTo>
                <a:lnTo>
                  <a:pt x="229398" y="191123"/>
                </a:lnTo>
                <a:lnTo>
                  <a:pt x="231028" y="191572"/>
                </a:lnTo>
                <a:close/>
              </a:path>
              <a:path w="2453640" h="384810">
                <a:moveTo>
                  <a:pt x="231695" y="192143"/>
                </a:moveTo>
                <a:lnTo>
                  <a:pt x="231028" y="191572"/>
                </a:lnTo>
                <a:lnTo>
                  <a:pt x="229398" y="191123"/>
                </a:lnTo>
                <a:lnTo>
                  <a:pt x="231695" y="192143"/>
                </a:lnTo>
                <a:close/>
              </a:path>
              <a:path w="2453640" h="384810">
                <a:moveTo>
                  <a:pt x="231695" y="202992"/>
                </a:moveTo>
                <a:lnTo>
                  <a:pt x="231695" y="192143"/>
                </a:lnTo>
                <a:lnTo>
                  <a:pt x="229398" y="191123"/>
                </a:lnTo>
                <a:lnTo>
                  <a:pt x="229398" y="202359"/>
                </a:lnTo>
                <a:lnTo>
                  <a:pt x="231695" y="202992"/>
                </a:lnTo>
                <a:close/>
              </a:path>
              <a:path w="2453640" h="384810">
                <a:moveTo>
                  <a:pt x="2453213" y="381225"/>
                </a:moveTo>
                <a:lnTo>
                  <a:pt x="2453213" y="375101"/>
                </a:lnTo>
                <a:lnTo>
                  <a:pt x="2450661" y="372804"/>
                </a:lnTo>
                <a:lnTo>
                  <a:pt x="2225601" y="373308"/>
                </a:lnTo>
                <a:lnTo>
                  <a:pt x="2004112" y="367446"/>
                </a:lnTo>
                <a:lnTo>
                  <a:pt x="1782369" y="356218"/>
                </a:lnTo>
                <a:lnTo>
                  <a:pt x="1560115" y="331211"/>
                </a:lnTo>
                <a:lnTo>
                  <a:pt x="1337861" y="325077"/>
                </a:lnTo>
                <a:lnTo>
                  <a:pt x="1115862" y="315872"/>
                </a:lnTo>
                <a:lnTo>
                  <a:pt x="894629" y="303398"/>
                </a:lnTo>
                <a:lnTo>
                  <a:pt x="672885" y="283750"/>
                </a:lnTo>
                <a:lnTo>
                  <a:pt x="451397" y="252364"/>
                </a:lnTo>
                <a:lnTo>
                  <a:pt x="231028" y="191572"/>
                </a:lnTo>
                <a:lnTo>
                  <a:pt x="231695" y="192143"/>
                </a:lnTo>
                <a:lnTo>
                  <a:pt x="231695" y="202992"/>
                </a:lnTo>
                <a:lnTo>
                  <a:pt x="448590" y="262826"/>
                </a:lnTo>
                <a:lnTo>
                  <a:pt x="671354" y="294467"/>
                </a:lnTo>
                <a:lnTo>
                  <a:pt x="893608" y="314115"/>
                </a:lnTo>
                <a:lnTo>
                  <a:pt x="1116372" y="326640"/>
                </a:lnTo>
                <a:lnTo>
                  <a:pt x="1338116" y="336067"/>
                </a:lnTo>
                <a:lnTo>
                  <a:pt x="1559860" y="342184"/>
                </a:lnTo>
                <a:lnTo>
                  <a:pt x="1781093" y="367191"/>
                </a:lnTo>
                <a:lnTo>
                  <a:pt x="2003347" y="378418"/>
                </a:lnTo>
                <a:lnTo>
                  <a:pt x="2225856" y="384286"/>
                </a:lnTo>
                <a:lnTo>
                  <a:pt x="2450661" y="383777"/>
                </a:lnTo>
                <a:lnTo>
                  <a:pt x="2453213" y="381225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1255182" y="2109345"/>
            <a:ext cx="57150" cy="8661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35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439925" y="2954215"/>
            <a:ext cx="34925" cy="78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661676" y="2954215"/>
            <a:ext cx="34925" cy="78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883688" y="2954215"/>
            <a:ext cx="34925" cy="78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426533" y="2954215"/>
            <a:ext cx="57150" cy="78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350" spc="-1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648546" y="2954215"/>
            <a:ext cx="57150" cy="78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350" spc="-1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859331" y="2954215"/>
            <a:ext cx="79375" cy="78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350" spc="-1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178796" y="2299579"/>
            <a:ext cx="74295" cy="495934"/>
          </a:xfrm>
          <a:prstGeom prst="rect">
            <a:avLst/>
          </a:prstGeom>
        </p:spPr>
        <p:txBody>
          <a:bodyPr wrap="square" lIns="0" tIns="444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350" spc="10">
                <a:solidFill>
                  <a:srgbClr val="585858"/>
                </a:solidFill>
                <a:latin typeface="Calibri"/>
                <a:cs typeface="Calibri"/>
              </a:rPr>
              <a:t>CPU Ticks per</a:t>
            </a:r>
            <a:r>
              <a:rPr dirty="0" sz="350" spc="-3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operation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991094" y="1993882"/>
            <a:ext cx="1208405" cy="106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00" spc="5">
                <a:solidFill>
                  <a:srgbClr val="585858"/>
                </a:solidFill>
                <a:latin typeface="Calibri"/>
                <a:cs typeface="Calibri"/>
              </a:rPr>
              <a:t>noflush, </a:t>
            </a:r>
            <a:r>
              <a:rPr dirty="0" sz="500" spc="10">
                <a:solidFill>
                  <a:srgbClr val="585858"/>
                </a:solidFill>
                <a:latin typeface="Calibri"/>
                <a:cs typeface="Calibri"/>
              </a:rPr>
              <a:t>periodic sfence, </a:t>
            </a:r>
            <a:r>
              <a:rPr dirty="0" sz="500" spc="5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dirty="0" sz="500" spc="10">
                <a:solidFill>
                  <a:srgbClr val="585858"/>
                </a:solidFill>
                <a:latin typeface="Calibri"/>
                <a:cs typeface="Calibri"/>
              </a:rPr>
              <a:t>cache</a:t>
            </a:r>
            <a:r>
              <a:rPr dirty="0" sz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500" spc="5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991604" y="3191399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551"/>
                </a:lnTo>
                <a:lnTo>
                  <a:pt x="101302" y="0"/>
                </a:lnTo>
                <a:lnTo>
                  <a:pt x="2296" y="0"/>
                </a:lnTo>
                <a:lnTo>
                  <a:pt x="0" y="2551"/>
                </a:lnTo>
                <a:lnTo>
                  <a:pt x="0" y="8420"/>
                </a:lnTo>
                <a:lnTo>
                  <a:pt x="2296" y="10972"/>
                </a:lnTo>
                <a:lnTo>
                  <a:pt x="101302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156190" y="3191399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551"/>
                </a:lnTo>
                <a:lnTo>
                  <a:pt x="101302" y="0"/>
                </a:lnTo>
                <a:lnTo>
                  <a:pt x="2551" y="0"/>
                </a:lnTo>
                <a:lnTo>
                  <a:pt x="0" y="2551"/>
                </a:lnTo>
                <a:lnTo>
                  <a:pt x="0" y="8420"/>
                </a:lnTo>
                <a:lnTo>
                  <a:pt x="2551" y="10972"/>
                </a:lnTo>
                <a:lnTo>
                  <a:pt x="101302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320775" y="3191399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551"/>
                </a:lnTo>
                <a:lnTo>
                  <a:pt x="101558" y="0"/>
                </a:lnTo>
                <a:lnTo>
                  <a:pt x="2551" y="0"/>
                </a:lnTo>
                <a:lnTo>
                  <a:pt x="0" y="2551"/>
                </a:lnTo>
                <a:lnTo>
                  <a:pt x="0" y="8420"/>
                </a:lnTo>
                <a:lnTo>
                  <a:pt x="2551" y="10972"/>
                </a:lnTo>
                <a:lnTo>
                  <a:pt x="101558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485615" y="3191399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551"/>
                </a:lnTo>
                <a:lnTo>
                  <a:pt x="101302" y="0"/>
                </a:lnTo>
                <a:lnTo>
                  <a:pt x="2296" y="0"/>
                </a:lnTo>
                <a:lnTo>
                  <a:pt x="0" y="2551"/>
                </a:lnTo>
                <a:lnTo>
                  <a:pt x="0" y="8420"/>
                </a:lnTo>
                <a:lnTo>
                  <a:pt x="2296" y="10972"/>
                </a:lnTo>
                <a:lnTo>
                  <a:pt x="101302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672145" y="3191399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551"/>
                </a:lnTo>
                <a:lnTo>
                  <a:pt x="101558" y="0"/>
                </a:lnTo>
                <a:lnTo>
                  <a:pt x="2551" y="0"/>
                </a:lnTo>
                <a:lnTo>
                  <a:pt x="0" y="2551"/>
                </a:lnTo>
                <a:lnTo>
                  <a:pt x="0" y="8420"/>
                </a:lnTo>
                <a:lnTo>
                  <a:pt x="2551" y="10972"/>
                </a:lnTo>
                <a:lnTo>
                  <a:pt x="101558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858930" y="3191399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551"/>
                </a:lnTo>
                <a:lnTo>
                  <a:pt x="101558" y="0"/>
                </a:lnTo>
                <a:lnTo>
                  <a:pt x="2551" y="0"/>
                </a:lnTo>
                <a:lnTo>
                  <a:pt x="0" y="2551"/>
                </a:lnTo>
                <a:lnTo>
                  <a:pt x="0" y="8420"/>
                </a:lnTo>
                <a:lnTo>
                  <a:pt x="2551" y="10972"/>
                </a:lnTo>
                <a:lnTo>
                  <a:pt x="101558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045715" y="3191399"/>
            <a:ext cx="104139" cy="11430"/>
          </a:xfrm>
          <a:custGeom>
            <a:avLst/>
            <a:gdLst/>
            <a:ahLst/>
            <a:cxnLst/>
            <a:rect l="l" t="t" r="r" b="b"/>
            <a:pathLst>
              <a:path w="104139" h="11430">
                <a:moveTo>
                  <a:pt x="103854" y="8420"/>
                </a:moveTo>
                <a:lnTo>
                  <a:pt x="103854" y="2551"/>
                </a:lnTo>
                <a:lnTo>
                  <a:pt x="101558" y="0"/>
                </a:lnTo>
                <a:lnTo>
                  <a:pt x="2551" y="0"/>
                </a:lnTo>
                <a:lnTo>
                  <a:pt x="0" y="2551"/>
                </a:lnTo>
                <a:lnTo>
                  <a:pt x="0" y="8420"/>
                </a:lnTo>
                <a:lnTo>
                  <a:pt x="2551" y="10972"/>
                </a:lnTo>
                <a:lnTo>
                  <a:pt x="101558" y="10972"/>
                </a:lnTo>
                <a:lnTo>
                  <a:pt x="103854" y="8420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2099542" y="2940752"/>
            <a:ext cx="1162050" cy="29019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  <a:tabLst>
                <a:tab pos="221615" algn="l"/>
                <a:tab pos="443865" algn="l"/>
                <a:tab pos="665480" algn="l"/>
                <a:tab pos="887094" algn="l"/>
                <a:tab pos="1098550" algn="l"/>
              </a:tabLst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endParaRPr sz="350">
              <a:latin typeface="Calibri"/>
              <a:cs typeface="Calibri"/>
            </a:endParaRPr>
          </a:p>
          <a:p>
            <a:pPr algn="ctr" marR="9525">
              <a:lnSpc>
                <a:spcPct val="100000"/>
              </a:lnSpc>
              <a:spcBef>
                <a:spcPts val="145"/>
              </a:spcBef>
            </a:pPr>
            <a:r>
              <a:rPr dirty="0" sz="350" spc="10">
                <a:solidFill>
                  <a:srgbClr val="585858"/>
                </a:solidFill>
                <a:latin typeface="Calibri"/>
                <a:cs typeface="Calibri"/>
              </a:rPr>
              <a:t>SFENCE period (once per </a:t>
            </a:r>
            <a:r>
              <a:rPr dirty="0" sz="350" spc="20" i="1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dirty="0" sz="350" spc="-35" i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50" spc="10">
                <a:solidFill>
                  <a:srgbClr val="585858"/>
                </a:solidFill>
                <a:latin typeface="Calibri"/>
                <a:cs typeface="Calibri"/>
              </a:rPr>
              <a:t>writes)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Times New Roman"/>
              <a:cs typeface="Times New Roman"/>
            </a:endParaRPr>
          </a:p>
          <a:p>
            <a:pPr algn="ctr" marR="55880">
              <a:lnSpc>
                <a:spcPct val="100000"/>
              </a:lnSpc>
              <a:tabLst>
                <a:tab pos="164465" algn="l"/>
                <a:tab pos="328930" algn="l"/>
                <a:tab pos="493395" algn="l"/>
                <a:tab pos="680720" algn="l"/>
                <a:tab pos="867410" algn="l"/>
                <a:tab pos="1054100" algn="l"/>
              </a:tabLst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1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10">
                <a:solidFill>
                  <a:srgbClr val="585858"/>
                </a:solidFill>
                <a:latin typeface="Calibri"/>
                <a:cs typeface="Calibri"/>
              </a:rPr>
              <a:t>64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119430" y="1971427"/>
            <a:ext cx="2939415" cy="1297305"/>
          </a:xfrm>
          <a:custGeom>
            <a:avLst/>
            <a:gdLst/>
            <a:ahLst/>
            <a:cxnLst/>
            <a:rect l="l" t="t" r="r" b="b"/>
            <a:pathLst>
              <a:path w="2939415" h="1297304">
                <a:moveTo>
                  <a:pt x="2939059" y="1296268"/>
                </a:moveTo>
                <a:lnTo>
                  <a:pt x="2939059" y="1020"/>
                </a:lnTo>
                <a:lnTo>
                  <a:pt x="2938293" y="0"/>
                </a:lnTo>
                <a:lnTo>
                  <a:pt x="765" y="0"/>
                </a:lnTo>
                <a:lnTo>
                  <a:pt x="0" y="1020"/>
                </a:lnTo>
                <a:lnTo>
                  <a:pt x="0" y="1296268"/>
                </a:lnTo>
                <a:lnTo>
                  <a:pt x="765" y="1297289"/>
                </a:lnTo>
                <a:lnTo>
                  <a:pt x="1786" y="1297289"/>
                </a:lnTo>
                <a:lnTo>
                  <a:pt x="1786" y="3827"/>
                </a:lnTo>
                <a:lnTo>
                  <a:pt x="3572" y="2041"/>
                </a:lnTo>
                <a:lnTo>
                  <a:pt x="3572" y="3827"/>
                </a:lnTo>
                <a:lnTo>
                  <a:pt x="2935486" y="3827"/>
                </a:lnTo>
                <a:lnTo>
                  <a:pt x="2935486" y="2041"/>
                </a:lnTo>
                <a:lnTo>
                  <a:pt x="2937272" y="3827"/>
                </a:lnTo>
                <a:lnTo>
                  <a:pt x="2937272" y="1297289"/>
                </a:lnTo>
                <a:lnTo>
                  <a:pt x="2938293" y="1297289"/>
                </a:lnTo>
                <a:lnTo>
                  <a:pt x="2939059" y="1296268"/>
                </a:lnTo>
                <a:close/>
              </a:path>
              <a:path w="2939415" h="1297304">
                <a:moveTo>
                  <a:pt x="3572" y="3827"/>
                </a:moveTo>
                <a:lnTo>
                  <a:pt x="3572" y="2041"/>
                </a:lnTo>
                <a:lnTo>
                  <a:pt x="1786" y="3827"/>
                </a:lnTo>
                <a:lnTo>
                  <a:pt x="3572" y="3827"/>
                </a:lnTo>
                <a:close/>
              </a:path>
              <a:path w="2939415" h="1297304">
                <a:moveTo>
                  <a:pt x="3572" y="1293461"/>
                </a:moveTo>
                <a:lnTo>
                  <a:pt x="3572" y="3827"/>
                </a:lnTo>
                <a:lnTo>
                  <a:pt x="1786" y="3827"/>
                </a:lnTo>
                <a:lnTo>
                  <a:pt x="1786" y="1293461"/>
                </a:lnTo>
                <a:lnTo>
                  <a:pt x="3572" y="1293461"/>
                </a:lnTo>
                <a:close/>
              </a:path>
              <a:path w="2939415" h="1297304">
                <a:moveTo>
                  <a:pt x="2937272" y="1293461"/>
                </a:moveTo>
                <a:lnTo>
                  <a:pt x="1786" y="1293461"/>
                </a:lnTo>
                <a:lnTo>
                  <a:pt x="3572" y="1295502"/>
                </a:lnTo>
                <a:lnTo>
                  <a:pt x="3572" y="1297289"/>
                </a:lnTo>
                <a:lnTo>
                  <a:pt x="2935486" y="1297289"/>
                </a:lnTo>
                <a:lnTo>
                  <a:pt x="2935486" y="1295502"/>
                </a:lnTo>
                <a:lnTo>
                  <a:pt x="2937272" y="1293461"/>
                </a:lnTo>
                <a:close/>
              </a:path>
              <a:path w="2939415" h="1297304">
                <a:moveTo>
                  <a:pt x="3572" y="1297289"/>
                </a:moveTo>
                <a:lnTo>
                  <a:pt x="3572" y="1295502"/>
                </a:lnTo>
                <a:lnTo>
                  <a:pt x="1786" y="1293461"/>
                </a:lnTo>
                <a:lnTo>
                  <a:pt x="1786" y="1297289"/>
                </a:lnTo>
                <a:lnTo>
                  <a:pt x="3572" y="1297289"/>
                </a:lnTo>
                <a:close/>
              </a:path>
              <a:path w="2939415" h="1297304">
                <a:moveTo>
                  <a:pt x="2937272" y="3827"/>
                </a:moveTo>
                <a:lnTo>
                  <a:pt x="2935486" y="2041"/>
                </a:lnTo>
                <a:lnTo>
                  <a:pt x="2935486" y="3827"/>
                </a:lnTo>
                <a:lnTo>
                  <a:pt x="2937272" y="3827"/>
                </a:lnTo>
                <a:close/>
              </a:path>
              <a:path w="2939415" h="1297304">
                <a:moveTo>
                  <a:pt x="2937272" y="1293461"/>
                </a:moveTo>
                <a:lnTo>
                  <a:pt x="2937272" y="3827"/>
                </a:lnTo>
                <a:lnTo>
                  <a:pt x="2935486" y="3827"/>
                </a:lnTo>
                <a:lnTo>
                  <a:pt x="2935486" y="1293461"/>
                </a:lnTo>
                <a:lnTo>
                  <a:pt x="2937272" y="1293461"/>
                </a:lnTo>
                <a:close/>
              </a:path>
              <a:path w="2939415" h="1297304">
                <a:moveTo>
                  <a:pt x="2937272" y="1297289"/>
                </a:moveTo>
                <a:lnTo>
                  <a:pt x="2937272" y="1293461"/>
                </a:lnTo>
                <a:lnTo>
                  <a:pt x="2935486" y="1295502"/>
                </a:lnTo>
                <a:lnTo>
                  <a:pt x="2935486" y="1297289"/>
                </a:lnTo>
                <a:lnTo>
                  <a:pt x="2937272" y="129728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535" y="650575"/>
            <a:ext cx="23685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62" y="834026"/>
            <a:ext cx="4330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15367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Micro</a:t>
            </a:r>
            <a:r>
              <a:rPr dirty="0" spc="-60"/>
              <a:t> </a:t>
            </a:r>
            <a:r>
              <a:rPr dirty="0" spc="20"/>
              <a:t>Benchmarks</a:t>
            </a:r>
          </a:p>
        </p:txBody>
      </p:sp>
      <p:sp>
        <p:nvSpPr>
          <p:cNvPr id="38" name="object 38"/>
          <p:cNvSpPr/>
          <p:nvPr/>
        </p:nvSpPr>
        <p:spPr>
          <a:xfrm>
            <a:off x="1489042" y="652936"/>
            <a:ext cx="2200275" cy="1338580"/>
          </a:xfrm>
          <a:custGeom>
            <a:avLst/>
            <a:gdLst/>
            <a:ahLst/>
            <a:cxnLst/>
            <a:rect l="l" t="t" r="r" b="b"/>
            <a:pathLst>
              <a:path w="2200275" h="1338580">
                <a:moveTo>
                  <a:pt x="0" y="0"/>
                </a:moveTo>
                <a:lnTo>
                  <a:pt x="0" y="1338432"/>
                </a:lnTo>
                <a:lnTo>
                  <a:pt x="2199782" y="1338432"/>
                </a:lnTo>
                <a:lnTo>
                  <a:pt x="21997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767292" y="1307226"/>
            <a:ext cx="1854200" cy="0"/>
          </a:xfrm>
          <a:custGeom>
            <a:avLst/>
            <a:gdLst/>
            <a:ahLst/>
            <a:cxnLst/>
            <a:rect l="l" t="t" r="r" b="b"/>
            <a:pathLst>
              <a:path w="1854200" h="0">
                <a:moveTo>
                  <a:pt x="0" y="0"/>
                </a:moveTo>
                <a:lnTo>
                  <a:pt x="1853788" y="0"/>
                </a:lnTo>
              </a:path>
            </a:pathLst>
          </a:custGeom>
          <a:ln w="4592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767292" y="1236419"/>
            <a:ext cx="1854200" cy="0"/>
          </a:xfrm>
          <a:custGeom>
            <a:avLst/>
            <a:gdLst/>
            <a:ahLst/>
            <a:cxnLst/>
            <a:rect l="l" t="t" r="r" b="b"/>
            <a:pathLst>
              <a:path w="1854200" h="0">
                <a:moveTo>
                  <a:pt x="0" y="0"/>
                </a:moveTo>
                <a:lnTo>
                  <a:pt x="1853788" y="0"/>
                </a:lnTo>
              </a:path>
            </a:pathLst>
          </a:custGeom>
          <a:ln w="4592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67292" y="1094424"/>
            <a:ext cx="1854200" cy="0"/>
          </a:xfrm>
          <a:custGeom>
            <a:avLst/>
            <a:gdLst/>
            <a:ahLst/>
            <a:cxnLst/>
            <a:rect l="l" t="t" r="r" b="b"/>
            <a:pathLst>
              <a:path w="1854200" h="0">
                <a:moveTo>
                  <a:pt x="0" y="0"/>
                </a:moveTo>
                <a:lnTo>
                  <a:pt x="1853788" y="0"/>
                </a:lnTo>
              </a:path>
            </a:pathLst>
          </a:custGeom>
          <a:ln w="4592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67292" y="1023139"/>
            <a:ext cx="1854200" cy="0"/>
          </a:xfrm>
          <a:custGeom>
            <a:avLst/>
            <a:gdLst/>
            <a:ahLst/>
            <a:cxnLst/>
            <a:rect l="l" t="t" r="r" b="b"/>
            <a:pathLst>
              <a:path w="1854200" h="0">
                <a:moveTo>
                  <a:pt x="0" y="0"/>
                </a:moveTo>
                <a:lnTo>
                  <a:pt x="1853788" y="0"/>
                </a:lnTo>
              </a:path>
            </a:pathLst>
          </a:custGeom>
          <a:ln w="478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67292" y="952237"/>
            <a:ext cx="1854200" cy="0"/>
          </a:xfrm>
          <a:custGeom>
            <a:avLst/>
            <a:gdLst/>
            <a:ahLst/>
            <a:cxnLst/>
            <a:rect l="l" t="t" r="r" b="b"/>
            <a:pathLst>
              <a:path w="1854200" h="0">
                <a:moveTo>
                  <a:pt x="0" y="0"/>
                </a:moveTo>
                <a:lnTo>
                  <a:pt x="1853788" y="0"/>
                </a:lnTo>
              </a:path>
            </a:pathLst>
          </a:custGeom>
          <a:ln w="4592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67292" y="881239"/>
            <a:ext cx="1854200" cy="0"/>
          </a:xfrm>
          <a:custGeom>
            <a:avLst/>
            <a:gdLst/>
            <a:ahLst/>
            <a:cxnLst/>
            <a:rect l="l" t="t" r="r" b="b"/>
            <a:pathLst>
              <a:path w="1854200" h="0">
                <a:moveTo>
                  <a:pt x="0" y="0"/>
                </a:moveTo>
                <a:lnTo>
                  <a:pt x="1853788" y="0"/>
                </a:lnTo>
              </a:path>
            </a:pathLst>
          </a:custGeom>
          <a:ln w="4592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767292" y="1378319"/>
            <a:ext cx="1854200" cy="0"/>
          </a:xfrm>
          <a:custGeom>
            <a:avLst/>
            <a:gdLst/>
            <a:ahLst/>
            <a:cxnLst/>
            <a:rect l="l" t="t" r="r" b="b"/>
            <a:pathLst>
              <a:path w="1854200" h="0">
                <a:moveTo>
                  <a:pt x="0" y="0"/>
                </a:moveTo>
                <a:lnTo>
                  <a:pt x="1853788" y="0"/>
                </a:lnTo>
              </a:path>
            </a:pathLst>
          </a:custGeom>
          <a:ln w="478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892447" y="1219962"/>
            <a:ext cx="1604010" cy="80645"/>
          </a:xfrm>
          <a:custGeom>
            <a:avLst/>
            <a:gdLst/>
            <a:ahLst/>
            <a:cxnLst/>
            <a:rect l="l" t="t" r="r" b="b"/>
            <a:pathLst>
              <a:path w="1604010" h="80644">
                <a:moveTo>
                  <a:pt x="802791" y="79947"/>
                </a:moveTo>
                <a:lnTo>
                  <a:pt x="802791" y="66404"/>
                </a:lnTo>
                <a:lnTo>
                  <a:pt x="801069" y="66213"/>
                </a:lnTo>
                <a:lnTo>
                  <a:pt x="537363" y="20285"/>
                </a:lnTo>
                <a:lnTo>
                  <a:pt x="272891" y="14"/>
                </a:lnTo>
                <a:lnTo>
                  <a:pt x="271552" y="0"/>
                </a:lnTo>
                <a:lnTo>
                  <a:pt x="2679" y="27557"/>
                </a:lnTo>
                <a:lnTo>
                  <a:pt x="0" y="31001"/>
                </a:lnTo>
                <a:lnTo>
                  <a:pt x="765" y="38656"/>
                </a:lnTo>
                <a:lnTo>
                  <a:pt x="4018" y="41335"/>
                </a:lnTo>
                <a:lnTo>
                  <a:pt x="271552" y="13915"/>
                </a:lnTo>
                <a:lnTo>
                  <a:pt x="271552" y="13778"/>
                </a:lnTo>
                <a:lnTo>
                  <a:pt x="536215" y="34063"/>
                </a:lnTo>
                <a:lnTo>
                  <a:pt x="800495" y="79992"/>
                </a:lnTo>
                <a:lnTo>
                  <a:pt x="801069" y="79992"/>
                </a:lnTo>
                <a:lnTo>
                  <a:pt x="801643" y="80183"/>
                </a:lnTo>
                <a:lnTo>
                  <a:pt x="802217" y="79992"/>
                </a:lnTo>
                <a:lnTo>
                  <a:pt x="802791" y="79947"/>
                </a:lnTo>
                <a:close/>
              </a:path>
              <a:path w="1604010" h="80644">
                <a:moveTo>
                  <a:pt x="272318" y="13837"/>
                </a:moveTo>
                <a:lnTo>
                  <a:pt x="271552" y="13778"/>
                </a:lnTo>
                <a:lnTo>
                  <a:pt x="271552" y="13915"/>
                </a:lnTo>
                <a:lnTo>
                  <a:pt x="272318" y="13837"/>
                </a:lnTo>
                <a:close/>
              </a:path>
              <a:path w="1604010" h="80644">
                <a:moveTo>
                  <a:pt x="272891" y="13881"/>
                </a:moveTo>
                <a:lnTo>
                  <a:pt x="272318" y="13837"/>
                </a:lnTo>
                <a:lnTo>
                  <a:pt x="272891" y="13881"/>
                </a:lnTo>
                <a:close/>
              </a:path>
              <a:path w="1604010" h="80644">
                <a:moveTo>
                  <a:pt x="801499" y="66180"/>
                </a:moveTo>
                <a:lnTo>
                  <a:pt x="801069" y="66105"/>
                </a:lnTo>
                <a:lnTo>
                  <a:pt x="801499" y="66180"/>
                </a:lnTo>
                <a:close/>
              </a:path>
              <a:path w="1604010" h="80644">
                <a:moveTo>
                  <a:pt x="802791" y="66404"/>
                </a:moveTo>
                <a:lnTo>
                  <a:pt x="802217" y="66305"/>
                </a:lnTo>
                <a:lnTo>
                  <a:pt x="801069" y="66213"/>
                </a:lnTo>
                <a:lnTo>
                  <a:pt x="802791" y="66404"/>
                </a:lnTo>
                <a:close/>
              </a:path>
              <a:path w="1604010" h="80644">
                <a:moveTo>
                  <a:pt x="1331734" y="79035"/>
                </a:moveTo>
                <a:lnTo>
                  <a:pt x="1331734" y="65256"/>
                </a:lnTo>
                <a:lnTo>
                  <a:pt x="1330203" y="65256"/>
                </a:lnTo>
                <a:lnTo>
                  <a:pt x="1067263" y="45751"/>
                </a:lnTo>
                <a:lnTo>
                  <a:pt x="1066114" y="45737"/>
                </a:lnTo>
                <a:lnTo>
                  <a:pt x="801499" y="66180"/>
                </a:lnTo>
                <a:lnTo>
                  <a:pt x="802791" y="66404"/>
                </a:lnTo>
                <a:lnTo>
                  <a:pt x="802791" y="79947"/>
                </a:lnTo>
                <a:lnTo>
                  <a:pt x="1066114" y="59604"/>
                </a:lnTo>
                <a:lnTo>
                  <a:pt x="1330777" y="79035"/>
                </a:lnTo>
                <a:lnTo>
                  <a:pt x="1331160" y="79226"/>
                </a:lnTo>
                <a:lnTo>
                  <a:pt x="1331734" y="79035"/>
                </a:lnTo>
                <a:close/>
              </a:path>
              <a:path w="1604010" h="80644">
                <a:moveTo>
                  <a:pt x="1066702" y="59558"/>
                </a:moveTo>
                <a:lnTo>
                  <a:pt x="1066114" y="59515"/>
                </a:lnTo>
                <a:lnTo>
                  <a:pt x="1066702" y="59558"/>
                </a:lnTo>
                <a:close/>
              </a:path>
              <a:path w="1604010" h="80644">
                <a:moveTo>
                  <a:pt x="1067263" y="59600"/>
                </a:moveTo>
                <a:lnTo>
                  <a:pt x="1066702" y="59558"/>
                </a:lnTo>
                <a:lnTo>
                  <a:pt x="1067263" y="59600"/>
                </a:lnTo>
                <a:close/>
              </a:path>
              <a:path w="1604010" h="80644">
                <a:moveTo>
                  <a:pt x="1330729" y="65182"/>
                </a:moveTo>
                <a:lnTo>
                  <a:pt x="1330203" y="65143"/>
                </a:lnTo>
                <a:lnTo>
                  <a:pt x="1330729" y="65182"/>
                </a:lnTo>
                <a:close/>
              </a:path>
              <a:path w="1604010" h="80644">
                <a:moveTo>
                  <a:pt x="1603669" y="37699"/>
                </a:moveTo>
                <a:lnTo>
                  <a:pt x="1602521" y="30044"/>
                </a:lnTo>
                <a:lnTo>
                  <a:pt x="1599076" y="27557"/>
                </a:lnTo>
                <a:lnTo>
                  <a:pt x="1595249" y="27939"/>
                </a:lnTo>
                <a:lnTo>
                  <a:pt x="1330729" y="65182"/>
                </a:lnTo>
                <a:lnTo>
                  <a:pt x="1331734" y="65256"/>
                </a:lnTo>
                <a:lnTo>
                  <a:pt x="1331734" y="79035"/>
                </a:lnTo>
                <a:lnTo>
                  <a:pt x="1332117" y="79035"/>
                </a:lnTo>
                <a:lnTo>
                  <a:pt x="1597162" y="41718"/>
                </a:lnTo>
                <a:lnTo>
                  <a:pt x="1600990" y="41144"/>
                </a:lnTo>
                <a:lnTo>
                  <a:pt x="1603669" y="37699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91873" y="1087726"/>
            <a:ext cx="1604645" cy="266065"/>
          </a:xfrm>
          <a:custGeom>
            <a:avLst/>
            <a:gdLst/>
            <a:ahLst/>
            <a:cxnLst/>
            <a:rect l="l" t="t" r="r" b="b"/>
            <a:pathLst>
              <a:path w="1604645" h="266065">
                <a:moveTo>
                  <a:pt x="539848" y="251382"/>
                </a:moveTo>
                <a:lnTo>
                  <a:pt x="277484" y="2487"/>
                </a:lnTo>
                <a:lnTo>
                  <a:pt x="274805" y="0"/>
                </a:lnTo>
                <a:lnTo>
                  <a:pt x="270786" y="0"/>
                </a:lnTo>
                <a:lnTo>
                  <a:pt x="268107" y="2487"/>
                </a:lnTo>
                <a:lnTo>
                  <a:pt x="3061" y="245143"/>
                </a:lnTo>
                <a:lnTo>
                  <a:pt x="191" y="247631"/>
                </a:lnTo>
                <a:lnTo>
                  <a:pt x="0" y="252032"/>
                </a:lnTo>
                <a:lnTo>
                  <a:pt x="2679" y="254903"/>
                </a:lnTo>
                <a:lnTo>
                  <a:pt x="5166" y="257773"/>
                </a:lnTo>
                <a:lnTo>
                  <a:pt x="9568" y="257964"/>
                </a:lnTo>
                <a:lnTo>
                  <a:pt x="12438" y="255285"/>
                </a:lnTo>
                <a:lnTo>
                  <a:pt x="267916" y="21390"/>
                </a:lnTo>
                <a:lnTo>
                  <a:pt x="267916" y="12630"/>
                </a:lnTo>
                <a:lnTo>
                  <a:pt x="277484" y="12630"/>
                </a:lnTo>
                <a:lnTo>
                  <a:pt x="277484" y="21700"/>
                </a:lnTo>
                <a:lnTo>
                  <a:pt x="532579" y="263514"/>
                </a:lnTo>
                <a:lnTo>
                  <a:pt x="533918" y="264854"/>
                </a:lnTo>
                <a:lnTo>
                  <a:pt x="536023" y="265619"/>
                </a:lnTo>
                <a:lnTo>
                  <a:pt x="536789" y="265543"/>
                </a:lnTo>
                <a:lnTo>
                  <a:pt x="536789" y="251649"/>
                </a:lnTo>
                <a:lnTo>
                  <a:pt x="539848" y="251382"/>
                </a:lnTo>
                <a:close/>
              </a:path>
              <a:path w="1604645" h="266065">
                <a:moveTo>
                  <a:pt x="277484" y="12630"/>
                </a:moveTo>
                <a:lnTo>
                  <a:pt x="267916" y="12630"/>
                </a:lnTo>
                <a:lnTo>
                  <a:pt x="272617" y="17086"/>
                </a:lnTo>
                <a:lnTo>
                  <a:pt x="277484" y="12630"/>
                </a:lnTo>
                <a:close/>
              </a:path>
              <a:path w="1604645" h="266065">
                <a:moveTo>
                  <a:pt x="272617" y="17086"/>
                </a:moveTo>
                <a:lnTo>
                  <a:pt x="267916" y="12630"/>
                </a:lnTo>
                <a:lnTo>
                  <a:pt x="267916" y="21390"/>
                </a:lnTo>
                <a:lnTo>
                  <a:pt x="272617" y="17086"/>
                </a:lnTo>
                <a:close/>
              </a:path>
              <a:path w="1604645" h="266065">
                <a:moveTo>
                  <a:pt x="277484" y="21700"/>
                </a:moveTo>
                <a:lnTo>
                  <a:pt x="277484" y="12630"/>
                </a:lnTo>
                <a:lnTo>
                  <a:pt x="272617" y="17086"/>
                </a:lnTo>
                <a:lnTo>
                  <a:pt x="277484" y="21700"/>
                </a:lnTo>
                <a:close/>
              </a:path>
              <a:path w="1604645" h="266065">
                <a:moveTo>
                  <a:pt x="542147" y="253563"/>
                </a:moveTo>
                <a:lnTo>
                  <a:pt x="539848" y="251382"/>
                </a:lnTo>
                <a:lnTo>
                  <a:pt x="536789" y="251649"/>
                </a:lnTo>
                <a:lnTo>
                  <a:pt x="542147" y="253563"/>
                </a:lnTo>
                <a:close/>
              </a:path>
              <a:path w="1604645" h="266065">
                <a:moveTo>
                  <a:pt x="542147" y="265060"/>
                </a:moveTo>
                <a:lnTo>
                  <a:pt x="542147" y="253563"/>
                </a:lnTo>
                <a:lnTo>
                  <a:pt x="536789" y="251649"/>
                </a:lnTo>
                <a:lnTo>
                  <a:pt x="536789" y="265543"/>
                </a:lnTo>
                <a:lnTo>
                  <a:pt x="542147" y="265060"/>
                </a:lnTo>
                <a:close/>
              </a:path>
              <a:path w="1604645" h="266065">
                <a:moveTo>
                  <a:pt x="801643" y="242373"/>
                </a:moveTo>
                <a:lnTo>
                  <a:pt x="801643" y="228494"/>
                </a:lnTo>
                <a:lnTo>
                  <a:pt x="800112" y="228876"/>
                </a:lnTo>
                <a:lnTo>
                  <a:pt x="800112" y="228628"/>
                </a:lnTo>
                <a:lnTo>
                  <a:pt x="539848" y="251382"/>
                </a:lnTo>
                <a:lnTo>
                  <a:pt x="542147" y="253563"/>
                </a:lnTo>
                <a:lnTo>
                  <a:pt x="542147" y="265060"/>
                </a:lnTo>
                <a:lnTo>
                  <a:pt x="800112" y="242506"/>
                </a:lnTo>
                <a:lnTo>
                  <a:pt x="800112" y="228876"/>
                </a:lnTo>
                <a:lnTo>
                  <a:pt x="801166" y="228535"/>
                </a:lnTo>
                <a:lnTo>
                  <a:pt x="801166" y="242414"/>
                </a:lnTo>
                <a:lnTo>
                  <a:pt x="801643" y="242373"/>
                </a:lnTo>
                <a:close/>
              </a:path>
              <a:path w="1604645" h="266065">
                <a:moveTo>
                  <a:pt x="801643" y="228494"/>
                </a:moveTo>
                <a:lnTo>
                  <a:pt x="801166" y="228535"/>
                </a:lnTo>
                <a:lnTo>
                  <a:pt x="800112" y="228876"/>
                </a:lnTo>
                <a:lnTo>
                  <a:pt x="801643" y="228494"/>
                </a:lnTo>
                <a:close/>
              </a:path>
              <a:path w="1604645" h="266065">
                <a:moveTo>
                  <a:pt x="1604052" y="183522"/>
                </a:moveTo>
                <a:lnTo>
                  <a:pt x="1601181" y="180269"/>
                </a:lnTo>
                <a:lnTo>
                  <a:pt x="1332117" y="153094"/>
                </a:lnTo>
                <a:lnTo>
                  <a:pt x="1069368" y="142835"/>
                </a:lnTo>
                <a:lnTo>
                  <a:pt x="1066688" y="142761"/>
                </a:lnTo>
                <a:lnTo>
                  <a:pt x="1065158" y="143143"/>
                </a:lnTo>
                <a:lnTo>
                  <a:pt x="801166" y="228535"/>
                </a:lnTo>
                <a:lnTo>
                  <a:pt x="801643" y="228494"/>
                </a:lnTo>
                <a:lnTo>
                  <a:pt x="801643" y="242373"/>
                </a:lnTo>
                <a:lnTo>
                  <a:pt x="803939" y="242272"/>
                </a:lnTo>
                <a:lnTo>
                  <a:pt x="804322" y="242081"/>
                </a:lnTo>
                <a:lnTo>
                  <a:pt x="1066880" y="157152"/>
                </a:lnTo>
                <a:lnTo>
                  <a:pt x="1066880" y="156730"/>
                </a:lnTo>
                <a:lnTo>
                  <a:pt x="1069368" y="156348"/>
                </a:lnTo>
                <a:lnTo>
                  <a:pt x="1069368" y="156828"/>
                </a:lnTo>
                <a:lnTo>
                  <a:pt x="1331543" y="167064"/>
                </a:lnTo>
                <a:lnTo>
                  <a:pt x="1599842" y="194047"/>
                </a:lnTo>
                <a:lnTo>
                  <a:pt x="1603286" y="191177"/>
                </a:lnTo>
                <a:lnTo>
                  <a:pt x="1604052" y="183522"/>
                </a:lnTo>
                <a:close/>
              </a:path>
              <a:path w="1604645" h="266065">
                <a:moveTo>
                  <a:pt x="1069368" y="156348"/>
                </a:moveTo>
                <a:lnTo>
                  <a:pt x="1066880" y="156730"/>
                </a:lnTo>
                <a:lnTo>
                  <a:pt x="1068044" y="156776"/>
                </a:lnTo>
                <a:lnTo>
                  <a:pt x="1069368" y="156348"/>
                </a:lnTo>
                <a:close/>
              </a:path>
              <a:path w="1604645" h="266065">
                <a:moveTo>
                  <a:pt x="1068044" y="156776"/>
                </a:moveTo>
                <a:lnTo>
                  <a:pt x="1066880" y="156730"/>
                </a:lnTo>
                <a:lnTo>
                  <a:pt x="1066880" y="157152"/>
                </a:lnTo>
                <a:lnTo>
                  <a:pt x="1068044" y="156776"/>
                </a:lnTo>
                <a:close/>
              </a:path>
              <a:path w="1604645" h="266065">
                <a:moveTo>
                  <a:pt x="1069368" y="156828"/>
                </a:moveTo>
                <a:lnTo>
                  <a:pt x="1069368" y="156348"/>
                </a:lnTo>
                <a:lnTo>
                  <a:pt x="1068044" y="156776"/>
                </a:lnTo>
                <a:lnTo>
                  <a:pt x="1069368" y="15682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91873" y="1257661"/>
            <a:ext cx="1604010" cy="92710"/>
          </a:xfrm>
          <a:custGeom>
            <a:avLst/>
            <a:gdLst/>
            <a:ahLst/>
            <a:cxnLst/>
            <a:rect l="l" t="t" r="r" b="b"/>
            <a:pathLst>
              <a:path w="1604010" h="92709">
                <a:moveTo>
                  <a:pt x="539276" y="87893"/>
                </a:moveTo>
                <a:lnTo>
                  <a:pt x="539276" y="74442"/>
                </a:lnTo>
                <a:lnTo>
                  <a:pt x="536597" y="74059"/>
                </a:lnTo>
                <a:lnTo>
                  <a:pt x="536597" y="73692"/>
                </a:lnTo>
                <a:lnTo>
                  <a:pt x="273274" y="0"/>
                </a:lnTo>
                <a:lnTo>
                  <a:pt x="272126" y="0"/>
                </a:lnTo>
                <a:lnTo>
                  <a:pt x="5932" y="77887"/>
                </a:lnTo>
                <a:lnTo>
                  <a:pt x="2105" y="78843"/>
                </a:lnTo>
                <a:lnTo>
                  <a:pt x="0" y="82671"/>
                </a:lnTo>
                <a:lnTo>
                  <a:pt x="1148" y="86498"/>
                </a:lnTo>
                <a:lnTo>
                  <a:pt x="2296" y="90134"/>
                </a:lnTo>
                <a:lnTo>
                  <a:pt x="6123" y="92239"/>
                </a:lnTo>
                <a:lnTo>
                  <a:pt x="9759" y="91091"/>
                </a:lnTo>
                <a:lnTo>
                  <a:pt x="270786" y="14707"/>
                </a:lnTo>
                <a:lnTo>
                  <a:pt x="270786" y="13587"/>
                </a:lnTo>
                <a:lnTo>
                  <a:pt x="274614" y="13587"/>
                </a:lnTo>
                <a:lnTo>
                  <a:pt x="274614" y="14658"/>
                </a:lnTo>
                <a:lnTo>
                  <a:pt x="535449" y="87646"/>
                </a:lnTo>
                <a:lnTo>
                  <a:pt x="536215" y="88029"/>
                </a:lnTo>
                <a:lnTo>
                  <a:pt x="536597" y="88029"/>
                </a:lnTo>
                <a:lnTo>
                  <a:pt x="536597" y="74059"/>
                </a:lnTo>
                <a:lnTo>
                  <a:pt x="537561" y="73962"/>
                </a:lnTo>
                <a:lnTo>
                  <a:pt x="537561" y="88029"/>
                </a:lnTo>
                <a:lnTo>
                  <a:pt x="537937" y="88029"/>
                </a:lnTo>
                <a:lnTo>
                  <a:pt x="539276" y="87893"/>
                </a:lnTo>
                <a:close/>
              </a:path>
              <a:path w="1604010" h="92709">
                <a:moveTo>
                  <a:pt x="274614" y="13587"/>
                </a:moveTo>
                <a:lnTo>
                  <a:pt x="270786" y="13587"/>
                </a:lnTo>
                <a:lnTo>
                  <a:pt x="272743" y="14134"/>
                </a:lnTo>
                <a:lnTo>
                  <a:pt x="274614" y="13587"/>
                </a:lnTo>
                <a:close/>
              </a:path>
              <a:path w="1604010" h="92709">
                <a:moveTo>
                  <a:pt x="272743" y="14134"/>
                </a:moveTo>
                <a:lnTo>
                  <a:pt x="270786" y="13587"/>
                </a:lnTo>
                <a:lnTo>
                  <a:pt x="270786" y="14707"/>
                </a:lnTo>
                <a:lnTo>
                  <a:pt x="272743" y="14134"/>
                </a:lnTo>
                <a:close/>
              </a:path>
              <a:path w="1604010" h="92709">
                <a:moveTo>
                  <a:pt x="274614" y="14658"/>
                </a:moveTo>
                <a:lnTo>
                  <a:pt x="274614" y="13587"/>
                </a:lnTo>
                <a:lnTo>
                  <a:pt x="272743" y="14134"/>
                </a:lnTo>
                <a:lnTo>
                  <a:pt x="274614" y="14658"/>
                </a:lnTo>
                <a:close/>
              </a:path>
              <a:path w="1604010" h="92709">
                <a:moveTo>
                  <a:pt x="539276" y="74442"/>
                </a:moveTo>
                <a:lnTo>
                  <a:pt x="537937" y="74067"/>
                </a:lnTo>
                <a:lnTo>
                  <a:pt x="536597" y="74059"/>
                </a:lnTo>
                <a:lnTo>
                  <a:pt x="539276" y="74442"/>
                </a:lnTo>
                <a:close/>
              </a:path>
              <a:path w="1604010" h="92709">
                <a:moveTo>
                  <a:pt x="1603669" y="23538"/>
                </a:moveTo>
                <a:lnTo>
                  <a:pt x="1603669" y="15883"/>
                </a:lnTo>
                <a:lnTo>
                  <a:pt x="1600607" y="12821"/>
                </a:lnTo>
                <a:lnTo>
                  <a:pt x="1596780" y="12821"/>
                </a:lnTo>
                <a:lnTo>
                  <a:pt x="1332117" y="11290"/>
                </a:lnTo>
                <a:lnTo>
                  <a:pt x="1068411" y="1756"/>
                </a:lnTo>
                <a:lnTo>
                  <a:pt x="1066114" y="1722"/>
                </a:lnTo>
                <a:lnTo>
                  <a:pt x="801643" y="47268"/>
                </a:lnTo>
                <a:lnTo>
                  <a:pt x="537561" y="73962"/>
                </a:lnTo>
                <a:lnTo>
                  <a:pt x="539276" y="74442"/>
                </a:lnTo>
                <a:lnTo>
                  <a:pt x="539276" y="87893"/>
                </a:lnTo>
                <a:lnTo>
                  <a:pt x="802982" y="61046"/>
                </a:lnTo>
                <a:lnTo>
                  <a:pt x="1066880" y="15763"/>
                </a:lnTo>
                <a:lnTo>
                  <a:pt x="1066880" y="15500"/>
                </a:lnTo>
                <a:lnTo>
                  <a:pt x="1331543" y="25069"/>
                </a:lnTo>
                <a:lnTo>
                  <a:pt x="1596780" y="26600"/>
                </a:lnTo>
                <a:lnTo>
                  <a:pt x="1600607" y="26600"/>
                </a:lnTo>
                <a:lnTo>
                  <a:pt x="1603669" y="23538"/>
                </a:lnTo>
                <a:close/>
              </a:path>
              <a:path w="1604010" h="92709">
                <a:moveTo>
                  <a:pt x="1068144" y="15546"/>
                </a:moveTo>
                <a:lnTo>
                  <a:pt x="1066880" y="15500"/>
                </a:lnTo>
                <a:lnTo>
                  <a:pt x="1066880" y="15763"/>
                </a:lnTo>
                <a:lnTo>
                  <a:pt x="1068144" y="15546"/>
                </a:lnTo>
                <a:close/>
              </a:path>
              <a:path w="1604010" h="92709">
                <a:moveTo>
                  <a:pt x="1068411" y="15556"/>
                </a:moveTo>
                <a:lnTo>
                  <a:pt x="1068144" y="15546"/>
                </a:lnTo>
                <a:lnTo>
                  <a:pt x="1068411" y="15556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92638" y="959509"/>
            <a:ext cx="1604010" cy="365125"/>
          </a:xfrm>
          <a:custGeom>
            <a:avLst/>
            <a:gdLst/>
            <a:ahLst/>
            <a:cxnLst/>
            <a:rect l="l" t="t" r="r" b="b"/>
            <a:pathLst>
              <a:path w="1604010" h="365125">
                <a:moveTo>
                  <a:pt x="797877" y="323536"/>
                </a:moveTo>
                <a:lnTo>
                  <a:pt x="536597" y="350970"/>
                </a:lnTo>
                <a:lnTo>
                  <a:pt x="271743" y="347131"/>
                </a:lnTo>
                <a:lnTo>
                  <a:pt x="7272" y="339296"/>
                </a:lnTo>
                <a:lnTo>
                  <a:pt x="3444" y="339296"/>
                </a:lnTo>
                <a:lnTo>
                  <a:pt x="191" y="342358"/>
                </a:lnTo>
                <a:lnTo>
                  <a:pt x="0" y="346185"/>
                </a:lnTo>
                <a:lnTo>
                  <a:pt x="0" y="350013"/>
                </a:lnTo>
                <a:lnTo>
                  <a:pt x="3061" y="353075"/>
                </a:lnTo>
                <a:lnTo>
                  <a:pt x="7272" y="353277"/>
                </a:lnTo>
                <a:lnTo>
                  <a:pt x="272126" y="360926"/>
                </a:lnTo>
                <a:lnTo>
                  <a:pt x="536406" y="364748"/>
                </a:lnTo>
                <a:lnTo>
                  <a:pt x="796093" y="337647"/>
                </a:lnTo>
                <a:lnTo>
                  <a:pt x="796093" y="325709"/>
                </a:lnTo>
                <a:lnTo>
                  <a:pt x="797877" y="323536"/>
                </a:lnTo>
                <a:close/>
              </a:path>
              <a:path w="1604010" h="365125">
                <a:moveTo>
                  <a:pt x="800877" y="323221"/>
                </a:moveTo>
                <a:lnTo>
                  <a:pt x="797877" y="323536"/>
                </a:lnTo>
                <a:lnTo>
                  <a:pt x="796093" y="325709"/>
                </a:lnTo>
                <a:lnTo>
                  <a:pt x="800877" y="323221"/>
                </a:lnTo>
                <a:close/>
              </a:path>
              <a:path w="1604010" h="365125">
                <a:moveTo>
                  <a:pt x="800877" y="337148"/>
                </a:moveTo>
                <a:lnTo>
                  <a:pt x="800877" y="323221"/>
                </a:lnTo>
                <a:lnTo>
                  <a:pt x="796093" y="325709"/>
                </a:lnTo>
                <a:lnTo>
                  <a:pt x="796093" y="337647"/>
                </a:lnTo>
                <a:lnTo>
                  <a:pt x="800877" y="337148"/>
                </a:lnTo>
                <a:close/>
              </a:path>
              <a:path w="1604010" h="365125">
                <a:moveTo>
                  <a:pt x="1603669" y="311165"/>
                </a:moveTo>
                <a:lnTo>
                  <a:pt x="1603669" y="306763"/>
                </a:lnTo>
                <a:lnTo>
                  <a:pt x="1600798" y="304084"/>
                </a:lnTo>
                <a:lnTo>
                  <a:pt x="1334796" y="37316"/>
                </a:lnTo>
                <a:lnTo>
                  <a:pt x="1333456" y="36551"/>
                </a:lnTo>
                <a:lnTo>
                  <a:pt x="1331925" y="36360"/>
                </a:lnTo>
                <a:lnTo>
                  <a:pt x="1067454" y="382"/>
                </a:lnTo>
                <a:lnTo>
                  <a:pt x="1064966" y="0"/>
                </a:lnTo>
                <a:lnTo>
                  <a:pt x="1062670" y="956"/>
                </a:lnTo>
                <a:lnTo>
                  <a:pt x="1061139" y="2870"/>
                </a:lnTo>
                <a:lnTo>
                  <a:pt x="797877" y="323536"/>
                </a:lnTo>
                <a:lnTo>
                  <a:pt x="800877" y="323221"/>
                </a:lnTo>
                <a:lnTo>
                  <a:pt x="800877" y="337148"/>
                </a:lnTo>
                <a:lnTo>
                  <a:pt x="804131" y="336808"/>
                </a:lnTo>
                <a:lnTo>
                  <a:pt x="805662" y="335852"/>
                </a:lnTo>
                <a:lnTo>
                  <a:pt x="806810" y="334512"/>
                </a:lnTo>
                <a:lnTo>
                  <a:pt x="1065540" y="19365"/>
                </a:lnTo>
                <a:lnTo>
                  <a:pt x="1065540" y="14161"/>
                </a:lnTo>
                <a:lnTo>
                  <a:pt x="1071855" y="11673"/>
                </a:lnTo>
                <a:lnTo>
                  <a:pt x="1071855" y="15020"/>
                </a:lnTo>
                <a:lnTo>
                  <a:pt x="1326184" y="49617"/>
                </a:lnTo>
                <a:lnTo>
                  <a:pt x="1326184" y="48224"/>
                </a:lnTo>
                <a:lnTo>
                  <a:pt x="1330012" y="50138"/>
                </a:lnTo>
                <a:lnTo>
                  <a:pt x="1330012" y="52063"/>
                </a:lnTo>
                <a:lnTo>
                  <a:pt x="1593718" y="316523"/>
                </a:lnTo>
                <a:lnTo>
                  <a:pt x="1598119" y="316523"/>
                </a:lnTo>
                <a:lnTo>
                  <a:pt x="1600798" y="313844"/>
                </a:lnTo>
                <a:lnTo>
                  <a:pt x="1603669" y="311165"/>
                </a:lnTo>
                <a:close/>
              </a:path>
              <a:path w="1604010" h="365125">
                <a:moveTo>
                  <a:pt x="1071855" y="11673"/>
                </a:moveTo>
                <a:lnTo>
                  <a:pt x="1065540" y="14161"/>
                </a:lnTo>
                <a:lnTo>
                  <a:pt x="1069384" y="14684"/>
                </a:lnTo>
                <a:lnTo>
                  <a:pt x="1071855" y="11673"/>
                </a:lnTo>
                <a:close/>
              </a:path>
              <a:path w="1604010" h="365125">
                <a:moveTo>
                  <a:pt x="1069384" y="14684"/>
                </a:moveTo>
                <a:lnTo>
                  <a:pt x="1065540" y="14161"/>
                </a:lnTo>
                <a:lnTo>
                  <a:pt x="1065540" y="19365"/>
                </a:lnTo>
                <a:lnTo>
                  <a:pt x="1069384" y="14684"/>
                </a:lnTo>
                <a:close/>
              </a:path>
              <a:path w="1604010" h="365125">
                <a:moveTo>
                  <a:pt x="1071855" y="15020"/>
                </a:moveTo>
                <a:lnTo>
                  <a:pt x="1071855" y="11673"/>
                </a:lnTo>
                <a:lnTo>
                  <a:pt x="1069384" y="14684"/>
                </a:lnTo>
                <a:lnTo>
                  <a:pt x="1071855" y="15020"/>
                </a:lnTo>
                <a:close/>
              </a:path>
              <a:path w="1604010" h="365125">
                <a:moveTo>
                  <a:pt x="1330012" y="50138"/>
                </a:moveTo>
                <a:lnTo>
                  <a:pt x="1326184" y="48224"/>
                </a:lnTo>
                <a:lnTo>
                  <a:pt x="1327791" y="49836"/>
                </a:lnTo>
                <a:lnTo>
                  <a:pt x="1330012" y="50138"/>
                </a:lnTo>
                <a:close/>
              </a:path>
              <a:path w="1604010" h="365125">
                <a:moveTo>
                  <a:pt x="1327791" y="49836"/>
                </a:moveTo>
                <a:lnTo>
                  <a:pt x="1326184" y="48224"/>
                </a:lnTo>
                <a:lnTo>
                  <a:pt x="1326184" y="49617"/>
                </a:lnTo>
                <a:lnTo>
                  <a:pt x="1327791" y="49836"/>
                </a:lnTo>
                <a:close/>
              </a:path>
              <a:path w="1604010" h="365125">
                <a:moveTo>
                  <a:pt x="1330012" y="52063"/>
                </a:moveTo>
                <a:lnTo>
                  <a:pt x="1330012" y="50138"/>
                </a:lnTo>
                <a:lnTo>
                  <a:pt x="1327791" y="49836"/>
                </a:lnTo>
                <a:lnTo>
                  <a:pt x="1330012" y="52063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892638" y="1276607"/>
            <a:ext cx="1603375" cy="80010"/>
          </a:xfrm>
          <a:custGeom>
            <a:avLst/>
            <a:gdLst/>
            <a:ahLst/>
            <a:cxnLst/>
            <a:rect l="l" t="t" r="r" b="b"/>
            <a:pathLst>
              <a:path w="1603375" h="80009">
                <a:moveTo>
                  <a:pt x="1602904" y="16266"/>
                </a:moveTo>
                <a:lnTo>
                  <a:pt x="1602904" y="8611"/>
                </a:lnTo>
                <a:lnTo>
                  <a:pt x="1599650" y="5549"/>
                </a:lnTo>
                <a:lnTo>
                  <a:pt x="1595823" y="5741"/>
                </a:lnTo>
                <a:lnTo>
                  <a:pt x="1331351" y="11290"/>
                </a:lnTo>
                <a:lnTo>
                  <a:pt x="1067263" y="24"/>
                </a:lnTo>
                <a:lnTo>
                  <a:pt x="1065540" y="0"/>
                </a:lnTo>
                <a:lnTo>
                  <a:pt x="800686" y="31575"/>
                </a:lnTo>
                <a:lnTo>
                  <a:pt x="536597" y="64873"/>
                </a:lnTo>
                <a:lnTo>
                  <a:pt x="271934" y="66209"/>
                </a:lnTo>
                <a:lnTo>
                  <a:pt x="7080" y="60663"/>
                </a:lnTo>
                <a:lnTo>
                  <a:pt x="3253" y="60663"/>
                </a:lnTo>
                <a:lnTo>
                  <a:pt x="191" y="63725"/>
                </a:lnTo>
                <a:lnTo>
                  <a:pt x="0" y="67553"/>
                </a:lnTo>
                <a:lnTo>
                  <a:pt x="0" y="71380"/>
                </a:lnTo>
                <a:lnTo>
                  <a:pt x="3061" y="74442"/>
                </a:lnTo>
                <a:lnTo>
                  <a:pt x="7080" y="74637"/>
                </a:lnTo>
                <a:lnTo>
                  <a:pt x="272126" y="79991"/>
                </a:lnTo>
                <a:lnTo>
                  <a:pt x="536597" y="78652"/>
                </a:lnTo>
                <a:lnTo>
                  <a:pt x="802408" y="45354"/>
                </a:lnTo>
                <a:lnTo>
                  <a:pt x="1067263" y="13778"/>
                </a:lnTo>
                <a:lnTo>
                  <a:pt x="1067263" y="14018"/>
                </a:lnTo>
                <a:lnTo>
                  <a:pt x="1330777" y="25069"/>
                </a:lnTo>
                <a:lnTo>
                  <a:pt x="1595823" y="19527"/>
                </a:lnTo>
                <a:lnTo>
                  <a:pt x="1600033" y="19519"/>
                </a:lnTo>
                <a:lnTo>
                  <a:pt x="1602904" y="16266"/>
                </a:lnTo>
                <a:close/>
              </a:path>
              <a:path w="1603375" h="80009">
                <a:moveTo>
                  <a:pt x="1067263" y="14018"/>
                </a:moveTo>
                <a:lnTo>
                  <a:pt x="1067263" y="13778"/>
                </a:lnTo>
                <a:lnTo>
                  <a:pt x="1066114" y="13969"/>
                </a:lnTo>
                <a:lnTo>
                  <a:pt x="1067263" y="14018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565740" y="887162"/>
            <a:ext cx="87630" cy="62420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50" spc="15">
                <a:solidFill>
                  <a:srgbClr val="585858"/>
                </a:solidFill>
                <a:latin typeface="Calibri"/>
                <a:cs typeface="Calibri"/>
              </a:rPr>
              <a:t>CPU </a:t>
            </a:r>
            <a:r>
              <a:rPr dirty="0" sz="450" spc="10">
                <a:solidFill>
                  <a:srgbClr val="585858"/>
                </a:solidFill>
                <a:latin typeface="Calibri"/>
                <a:cs typeface="Calibri"/>
              </a:rPr>
              <a:t>Ticks </a:t>
            </a:r>
            <a:r>
              <a:rPr dirty="0" sz="450" spc="15">
                <a:solidFill>
                  <a:srgbClr val="585858"/>
                </a:solidFill>
                <a:latin typeface="Calibri"/>
                <a:cs typeface="Calibri"/>
              </a:rPr>
              <a:t>Per</a:t>
            </a:r>
            <a:r>
              <a:rPr dirty="0" sz="450" spc="-6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50" spc="10">
                <a:solidFill>
                  <a:srgbClr val="585858"/>
                </a:solidFill>
                <a:latin typeface="Calibri"/>
                <a:cs typeface="Calibri"/>
              </a:rPr>
              <a:t>operation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659552" y="682355"/>
            <a:ext cx="1974850" cy="9017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108585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solidFill>
                  <a:srgbClr val="585858"/>
                </a:solidFill>
                <a:latin typeface="Calibri"/>
                <a:cs typeface="Calibri"/>
              </a:rPr>
              <a:t>Linked </a:t>
            </a:r>
            <a:r>
              <a:rPr dirty="0" sz="650">
                <a:solidFill>
                  <a:srgbClr val="585858"/>
                </a:solidFill>
                <a:latin typeface="Calibri"/>
                <a:cs typeface="Calibri"/>
              </a:rPr>
              <a:t>List </a:t>
            </a:r>
            <a:r>
              <a:rPr dirty="0" sz="650" spc="10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dirty="0" sz="650">
                <a:solidFill>
                  <a:srgbClr val="585858"/>
                </a:solidFill>
                <a:latin typeface="Calibri"/>
                <a:cs typeface="Calibri"/>
              </a:rPr>
              <a:t>Write </a:t>
            </a:r>
            <a:r>
              <a:rPr dirty="0" sz="650" spc="10">
                <a:solidFill>
                  <a:srgbClr val="585858"/>
                </a:solidFill>
                <a:latin typeface="Calibri"/>
                <a:cs typeface="Calibri"/>
              </a:rPr>
              <a:t>(No </a:t>
            </a:r>
            <a:r>
              <a:rPr dirty="0" sz="650" spc="5">
                <a:solidFill>
                  <a:srgbClr val="585858"/>
                </a:solidFill>
                <a:latin typeface="Calibri"/>
                <a:cs typeface="Calibri"/>
              </a:rPr>
              <a:t>Flush)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70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50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tabLst>
                <a:tab pos="1960880" algn="l"/>
              </a:tabLst>
            </a:pP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40   </a:t>
            </a:r>
            <a:r>
              <a:rPr dirty="0" sz="400" spc="4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u="sng" sz="400" spc="5">
                <a:solidFill>
                  <a:srgbClr val="585858"/>
                </a:solidFill>
                <a:uFill>
                  <a:solidFill>
                    <a:srgbClr val="D8D8D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400">
                <a:solidFill>
                  <a:srgbClr val="585858"/>
                </a:solidFill>
                <a:uFill>
                  <a:solidFill>
                    <a:srgbClr val="D8D8D8"/>
                  </a:solidFill>
                </a:uFill>
                <a:latin typeface="Times New Roman"/>
                <a:cs typeface="Times New Roman"/>
              </a:rPr>
              <a:t>	</a:t>
            </a: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4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  <a:spcBef>
                <a:spcPts val="80"/>
              </a:spcBef>
            </a:pP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  <a:p>
            <a:pPr algn="ctr" marL="108585">
              <a:lnSpc>
                <a:spcPct val="100000"/>
              </a:lnSpc>
              <a:spcBef>
                <a:spcPts val="85"/>
              </a:spcBef>
              <a:tabLst>
                <a:tab pos="373380" algn="l"/>
                <a:tab pos="638175" algn="l"/>
                <a:tab pos="889000" algn="l"/>
                <a:tab pos="1153795" algn="l"/>
                <a:tab pos="1418590" algn="l"/>
                <a:tab pos="1683385" algn="l"/>
              </a:tabLst>
            </a:pP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4	6	8	12	16	32	64</a:t>
            </a:r>
            <a:endParaRPr sz="400">
              <a:latin typeface="Calibri"/>
              <a:cs typeface="Calibri"/>
            </a:endParaRPr>
          </a:p>
          <a:p>
            <a:pPr algn="ctr" marL="93345">
              <a:lnSpc>
                <a:spcPct val="100000"/>
              </a:lnSpc>
              <a:spcBef>
                <a:spcPts val="195"/>
              </a:spcBef>
            </a:pPr>
            <a:r>
              <a:rPr dirty="0" sz="450" spc="15">
                <a:solidFill>
                  <a:srgbClr val="585858"/>
                </a:solidFill>
                <a:latin typeface="Calibri"/>
                <a:cs typeface="Calibri"/>
              </a:rPr>
              <a:t>Page </a:t>
            </a:r>
            <a:r>
              <a:rPr dirty="0" sz="450" spc="10">
                <a:solidFill>
                  <a:srgbClr val="585858"/>
                </a:solidFill>
                <a:latin typeface="Calibri"/>
                <a:cs typeface="Calibri"/>
              </a:rPr>
              <a:t>Count (one </a:t>
            </a:r>
            <a:r>
              <a:rPr dirty="0" sz="450" spc="5">
                <a:solidFill>
                  <a:srgbClr val="585858"/>
                </a:solidFill>
                <a:latin typeface="Calibri"/>
                <a:cs typeface="Calibri"/>
              </a:rPr>
              <a:t>list </a:t>
            </a:r>
            <a:r>
              <a:rPr dirty="0" sz="450" spc="15">
                <a:solidFill>
                  <a:srgbClr val="585858"/>
                </a:solidFill>
                <a:latin typeface="Calibri"/>
                <a:cs typeface="Calibri"/>
              </a:rPr>
              <a:t>entry </a:t>
            </a:r>
            <a:r>
              <a:rPr dirty="0" sz="450" spc="10">
                <a:solidFill>
                  <a:srgbClr val="585858"/>
                </a:solidFill>
                <a:latin typeface="Calibri"/>
                <a:cs typeface="Calibri"/>
              </a:rPr>
              <a:t>per</a:t>
            </a:r>
            <a:r>
              <a:rPr dirty="0" sz="45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50" spc="10">
                <a:solidFill>
                  <a:srgbClr val="585858"/>
                </a:solidFill>
                <a:latin typeface="Calibri"/>
                <a:cs typeface="Calibri"/>
              </a:rPr>
              <a:t>page)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900867" y="1696852"/>
            <a:ext cx="132080" cy="13970"/>
          </a:xfrm>
          <a:custGeom>
            <a:avLst/>
            <a:gdLst/>
            <a:ahLst/>
            <a:cxnLst/>
            <a:rect l="l" t="t" r="r" b="b"/>
            <a:pathLst>
              <a:path w="132080" h="13969">
                <a:moveTo>
                  <a:pt x="132044" y="10716"/>
                </a:moveTo>
                <a:lnTo>
                  <a:pt x="132044" y="3061"/>
                </a:lnTo>
                <a:lnTo>
                  <a:pt x="128982" y="0"/>
                </a:lnTo>
                <a:lnTo>
                  <a:pt x="3061" y="0"/>
                </a:lnTo>
                <a:lnTo>
                  <a:pt x="0" y="3061"/>
                </a:lnTo>
                <a:lnTo>
                  <a:pt x="0" y="10716"/>
                </a:lnTo>
                <a:lnTo>
                  <a:pt x="3061" y="13778"/>
                </a:lnTo>
                <a:lnTo>
                  <a:pt x="128982" y="13778"/>
                </a:lnTo>
                <a:lnTo>
                  <a:pt x="132044" y="10716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601468" y="1696852"/>
            <a:ext cx="132080" cy="13970"/>
          </a:xfrm>
          <a:custGeom>
            <a:avLst/>
            <a:gdLst/>
            <a:ahLst/>
            <a:cxnLst/>
            <a:rect l="l" t="t" r="r" b="b"/>
            <a:pathLst>
              <a:path w="132080" h="13969">
                <a:moveTo>
                  <a:pt x="132044" y="10716"/>
                </a:moveTo>
                <a:lnTo>
                  <a:pt x="132044" y="3061"/>
                </a:lnTo>
                <a:lnTo>
                  <a:pt x="128982" y="0"/>
                </a:lnTo>
                <a:lnTo>
                  <a:pt x="3061" y="0"/>
                </a:lnTo>
                <a:lnTo>
                  <a:pt x="0" y="3061"/>
                </a:lnTo>
                <a:lnTo>
                  <a:pt x="0" y="10716"/>
                </a:lnTo>
                <a:lnTo>
                  <a:pt x="3061" y="13778"/>
                </a:lnTo>
                <a:lnTo>
                  <a:pt x="128982" y="13778"/>
                </a:lnTo>
                <a:lnTo>
                  <a:pt x="132044" y="1071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00867" y="1800766"/>
            <a:ext cx="132080" cy="13970"/>
          </a:xfrm>
          <a:custGeom>
            <a:avLst/>
            <a:gdLst/>
            <a:ahLst/>
            <a:cxnLst/>
            <a:rect l="l" t="t" r="r" b="b"/>
            <a:pathLst>
              <a:path w="132080" h="13969">
                <a:moveTo>
                  <a:pt x="132044" y="10716"/>
                </a:moveTo>
                <a:lnTo>
                  <a:pt x="132044" y="3061"/>
                </a:lnTo>
                <a:lnTo>
                  <a:pt x="128982" y="0"/>
                </a:lnTo>
                <a:lnTo>
                  <a:pt x="3061" y="0"/>
                </a:lnTo>
                <a:lnTo>
                  <a:pt x="0" y="3061"/>
                </a:lnTo>
                <a:lnTo>
                  <a:pt x="0" y="10716"/>
                </a:lnTo>
                <a:lnTo>
                  <a:pt x="3061" y="13778"/>
                </a:lnTo>
                <a:lnTo>
                  <a:pt x="128982" y="13778"/>
                </a:lnTo>
                <a:lnTo>
                  <a:pt x="132044" y="10716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601468" y="1800766"/>
            <a:ext cx="132080" cy="13970"/>
          </a:xfrm>
          <a:custGeom>
            <a:avLst/>
            <a:gdLst/>
            <a:ahLst/>
            <a:cxnLst/>
            <a:rect l="l" t="t" r="r" b="b"/>
            <a:pathLst>
              <a:path w="132080" h="13969">
                <a:moveTo>
                  <a:pt x="132044" y="10716"/>
                </a:moveTo>
                <a:lnTo>
                  <a:pt x="132044" y="3061"/>
                </a:lnTo>
                <a:lnTo>
                  <a:pt x="128982" y="0"/>
                </a:lnTo>
                <a:lnTo>
                  <a:pt x="3061" y="0"/>
                </a:lnTo>
                <a:lnTo>
                  <a:pt x="0" y="3061"/>
                </a:lnTo>
                <a:lnTo>
                  <a:pt x="0" y="10716"/>
                </a:lnTo>
                <a:lnTo>
                  <a:pt x="3061" y="13778"/>
                </a:lnTo>
                <a:lnTo>
                  <a:pt x="128982" y="13778"/>
                </a:lnTo>
                <a:lnTo>
                  <a:pt x="132044" y="1071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738871" y="1614289"/>
            <a:ext cx="565785" cy="233679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walk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walk</a:t>
            </a:r>
            <a:r>
              <a:rPr dirty="0" sz="4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+</a:t>
            </a:r>
            <a:r>
              <a:rPr dirty="0" sz="400" spc="-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sfence</a:t>
            </a:r>
            <a:r>
              <a:rPr dirty="0" sz="400" spc="-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each</a:t>
            </a:r>
            <a:r>
              <a:rPr dirty="0" sz="400" spc="-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00" spc="10">
                <a:solidFill>
                  <a:srgbClr val="585858"/>
                </a:solidFill>
                <a:latin typeface="Calibri"/>
                <a:cs typeface="Calibri"/>
              </a:rPr>
              <a:t>write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900867" y="1904679"/>
            <a:ext cx="132080" cy="13970"/>
          </a:xfrm>
          <a:custGeom>
            <a:avLst/>
            <a:gdLst/>
            <a:ahLst/>
            <a:cxnLst/>
            <a:rect l="l" t="t" r="r" b="b"/>
            <a:pathLst>
              <a:path w="132080" h="13969">
                <a:moveTo>
                  <a:pt x="132044" y="10716"/>
                </a:moveTo>
                <a:lnTo>
                  <a:pt x="132044" y="3061"/>
                </a:lnTo>
                <a:lnTo>
                  <a:pt x="128982" y="0"/>
                </a:lnTo>
                <a:lnTo>
                  <a:pt x="3061" y="0"/>
                </a:lnTo>
                <a:lnTo>
                  <a:pt x="0" y="3061"/>
                </a:lnTo>
                <a:lnTo>
                  <a:pt x="0" y="10716"/>
                </a:lnTo>
                <a:lnTo>
                  <a:pt x="3061" y="13778"/>
                </a:lnTo>
                <a:lnTo>
                  <a:pt x="128982" y="13778"/>
                </a:lnTo>
                <a:lnTo>
                  <a:pt x="132044" y="10716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2038461" y="1614289"/>
            <a:ext cx="525780" cy="33718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400" spc="5">
                <a:solidFill>
                  <a:srgbClr val="585858"/>
                </a:solidFill>
                <a:latin typeface="Calibri"/>
                <a:cs typeface="Calibri"/>
              </a:rPr>
              <a:t>initialize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walk +</a:t>
            </a:r>
            <a:r>
              <a:rPr dirty="0" sz="400" spc="-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00" spc="10">
                <a:solidFill>
                  <a:srgbClr val="585858"/>
                </a:solidFill>
                <a:latin typeface="Calibri"/>
                <a:cs typeface="Calibri"/>
              </a:rPr>
              <a:t>prefetch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walk</a:t>
            </a:r>
            <a:r>
              <a:rPr dirty="0" sz="4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+</a:t>
            </a:r>
            <a:r>
              <a:rPr dirty="0" sz="4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sfence</a:t>
            </a:r>
            <a:r>
              <a:rPr dirty="0" sz="400" spc="-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each</a:t>
            </a:r>
            <a:r>
              <a:rPr dirty="0" sz="4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run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486745" y="650640"/>
            <a:ext cx="2204720" cy="1343025"/>
          </a:xfrm>
          <a:custGeom>
            <a:avLst/>
            <a:gdLst/>
            <a:ahLst/>
            <a:cxnLst/>
            <a:rect l="l" t="t" r="r" b="b"/>
            <a:pathLst>
              <a:path w="2204720" h="1343025">
                <a:moveTo>
                  <a:pt x="2204375" y="1341877"/>
                </a:moveTo>
                <a:lnTo>
                  <a:pt x="2204375" y="956"/>
                </a:lnTo>
                <a:lnTo>
                  <a:pt x="2203227" y="0"/>
                </a:lnTo>
                <a:lnTo>
                  <a:pt x="956" y="0"/>
                </a:lnTo>
                <a:lnTo>
                  <a:pt x="0" y="956"/>
                </a:lnTo>
                <a:lnTo>
                  <a:pt x="0" y="1341877"/>
                </a:lnTo>
                <a:lnTo>
                  <a:pt x="956" y="1343025"/>
                </a:lnTo>
                <a:lnTo>
                  <a:pt x="2296" y="1343025"/>
                </a:lnTo>
                <a:lnTo>
                  <a:pt x="2296" y="4592"/>
                </a:lnTo>
                <a:lnTo>
                  <a:pt x="4592" y="2296"/>
                </a:lnTo>
                <a:lnTo>
                  <a:pt x="4592" y="4592"/>
                </a:lnTo>
                <a:lnTo>
                  <a:pt x="2199782" y="4592"/>
                </a:lnTo>
                <a:lnTo>
                  <a:pt x="2199782" y="2296"/>
                </a:lnTo>
                <a:lnTo>
                  <a:pt x="2202079" y="4592"/>
                </a:lnTo>
                <a:lnTo>
                  <a:pt x="2202079" y="1343025"/>
                </a:lnTo>
                <a:lnTo>
                  <a:pt x="2203227" y="1343025"/>
                </a:lnTo>
                <a:lnTo>
                  <a:pt x="2204375" y="1341877"/>
                </a:lnTo>
                <a:close/>
              </a:path>
              <a:path w="2204720" h="1343025">
                <a:moveTo>
                  <a:pt x="4592" y="4592"/>
                </a:moveTo>
                <a:lnTo>
                  <a:pt x="4592" y="2296"/>
                </a:lnTo>
                <a:lnTo>
                  <a:pt x="2296" y="4592"/>
                </a:lnTo>
                <a:lnTo>
                  <a:pt x="4592" y="4592"/>
                </a:lnTo>
                <a:close/>
              </a:path>
              <a:path w="2204720" h="1343025">
                <a:moveTo>
                  <a:pt x="4592" y="1338432"/>
                </a:moveTo>
                <a:lnTo>
                  <a:pt x="4592" y="4592"/>
                </a:lnTo>
                <a:lnTo>
                  <a:pt x="2296" y="4592"/>
                </a:lnTo>
                <a:lnTo>
                  <a:pt x="2296" y="1338432"/>
                </a:lnTo>
                <a:lnTo>
                  <a:pt x="4592" y="1338432"/>
                </a:lnTo>
                <a:close/>
              </a:path>
              <a:path w="2204720" h="1343025">
                <a:moveTo>
                  <a:pt x="2202079" y="1338432"/>
                </a:moveTo>
                <a:lnTo>
                  <a:pt x="2296" y="1338432"/>
                </a:lnTo>
                <a:lnTo>
                  <a:pt x="4592" y="1340728"/>
                </a:lnTo>
                <a:lnTo>
                  <a:pt x="4592" y="1343025"/>
                </a:lnTo>
                <a:lnTo>
                  <a:pt x="2199782" y="1343025"/>
                </a:lnTo>
                <a:lnTo>
                  <a:pt x="2199782" y="1340728"/>
                </a:lnTo>
                <a:lnTo>
                  <a:pt x="2202079" y="1338432"/>
                </a:lnTo>
                <a:close/>
              </a:path>
              <a:path w="2204720" h="1343025">
                <a:moveTo>
                  <a:pt x="4592" y="1343025"/>
                </a:moveTo>
                <a:lnTo>
                  <a:pt x="4592" y="1340728"/>
                </a:lnTo>
                <a:lnTo>
                  <a:pt x="2296" y="1338432"/>
                </a:lnTo>
                <a:lnTo>
                  <a:pt x="2296" y="1343025"/>
                </a:lnTo>
                <a:lnTo>
                  <a:pt x="4592" y="1343025"/>
                </a:lnTo>
                <a:close/>
              </a:path>
              <a:path w="2204720" h="1343025">
                <a:moveTo>
                  <a:pt x="2202079" y="4592"/>
                </a:moveTo>
                <a:lnTo>
                  <a:pt x="2199782" y="2296"/>
                </a:lnTo>
                <a:lnTo>
                  <a:pt x="2199782" y="4592"/>
                </a:lnTo>
                <a:lnTo>
                  <a:pt x="2202079" y="4592"/>
                </a:lnTo>
                <a:close/>
              </a:path>
              <a:path w="2204720" h="1343025">
                <a:moveTo>
                  <a:pt x="2202079" y="1338432"/>
                </a:moveTo>
                <a:lnTo>
                  <a:pt x="2202079" y="4592"/>
                </a:lnTo>
                <a:lnTo>
                  <a:pt x="2199782" y="4592"/>
                </a:lnTo>
                <a:lnTo>
                  <a:pt x="2199782" y="1338432"/>
                </a:lnTo>
                <a:lnTo>
                  <a:pt x="2202079" y="1338432"/>
                </a:lnTo>
                <a:close/>
              </a:path>
              <a:path w="2204720" h="1343025">
                <a:moveTo>
                  <a:pt x="2202079" y="1343025"/>
                </a:moveTo>
                <a:lnTo>
                  <a:pt x="2202079" y="1338432"/>
                </a:lnTo>
                <a:lnTo>
                  <a:pt x="2199782" y="1340728"/>
                </a:lnTo>
                <a:lnTo>
                  <a:pt x="2199782" y="1343025"/>
                </a:lnTo>
                <a:lnTo>
                  <a:pt x="2202079" y="134302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490432" y="2010166"/>
            <a:ext cx="2197735" cy="1341120"/>
          </a:xfrm>
          <a:custGeom>
            <a:avLst/>
            <a:gdLst/>
            <a:ahLst/>
            <a:cxnLst/>
            <a:rect l="l" t="t" r="r" b="b"/>
            <a:pathLst>
              <a:path w="2197735" h="1341120">
                <a:moveTo>
                  <a:pt x="0" y="1340898"/>
                </a:moveTo>
                <a:lnTo>
                  <a:pt x="2197582" y="1340898"/>
                </a:lnTo>
                <a:lnTo>
                  <a:pt x="2197582" y="0"/>
                </a:lnTo>
                <a:lnTo>
                  <a:pt x="0" y="0"/>
                </a:lnTo>
                <a:lnTo>
                  <a:pt x="0" y="1340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821001" y="2506536"/>
            <a:ext cx="1800860" cy="0"/>
          </a:xfrm>
          <a:custGeom>
            <a:avLst/>
            <a:gdLst/>
            <a:ahLst/>
            <a:cxnLst/>
            <a:rect l="l" t="t" r="r" b="b"/>
            <a:pathLst>
              <a:path w="1800860" h="0">
                <a:moveTo>
                  <a:pt x="0" y="0"/>
                </a:moveTo>
                <a:lnTo>
                  <a:pt x="1800279" y="0"/>
                </a:lnTo>
              </a:path>
            </a:pathLst>
          </a:custGeom>
          <a:ln w="465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821001" y="2371515"/>
            <a:ext cx="1800860" cy="0"/>
          </a:xfrm>
          <a:custGeom>
            <a:avLst/>
            <a:gdLst/>
            <a:ahLst/>
            <a:cxnLst/>
            <a:rect l="l" t="t" r="r" b="b"/>
            <a:pathLst>
              <a:path w="1800860" h="0">
                <a:moveTo>
                  <a:pt x="0" y="0"/>
                </a:moveTo>
                <a:lnTo>
                  <a:pt x="1800279" y="0"/>
                </a:lnTo>
              </a:path>
            </a:pathLst>
          </a:custGeom>
          <a:ln w="465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821001" y="2236236"/>
            <a:ext cx="1800860" cy="0"/>
          </a:xfrm>
          <a:custGeom>
            <a:avLst/>
            <a:gdLst/>
            <a:ahLst/>
            <a:cxnLst/>
            <a:rect l="l" t="t" r="r" b="b"/>
            <a:pathLst>
              <a:path w="1800860" h="0">
                <a:moveTo>
                  <a:pt x="0" y="0"/>
                </a:moveTo>
                <a:lnTo>
                  <a:pt x="1800279" y="0"/>
                </a:lnTo>
              </a:path>
            </a:pathLst>
          </a:custGeom>
          <a:ln w="4138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821001" y="2642075"/>
            <a:ext cx="1800860" cy="0"/>
          </a:xfrm>
          <a:custGeom>
            <a:avLst/>
            <a:gdLst/>
            <a:ahLst/>
            <a:cxnLst/>
            <a:rect l="l" t="t" r="r" b="b"/>
            <a:pathLst>
              <a:path w="1800860" h="0">
                <a:moveTo>
                  <a:pt x="0" y="0"/>
                </a:moveTo>
                <a:lnTo>
                  <a:pt x="1800279" y="0"/>
                </a:lnTo>
              </a:path>
            </a:pathLst>
          </a:custGeom>
          <a:ln w="465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942572" y="2633539"/>
            <a:ext cx="1557020" cy="14604"/>
          </a:xfrm>
          <a:custGeom>
            <a:avLst/>
            <a:gdLst/>
            <a:ahLst/>
            <a:cxnLst/>
            <a:rect l="l" t="t" r="r" b="b"/>
            <a:pathLst>
              <a:path w="1557020" h="14605">
                <a:moveTo>
                  <a:pt x="521460" y="0"/>
                </a:moveTo>
                <a:lnTo>
                  <a:pt x="3103" y="0"/>
                </a:lnTo>
                <a:lnTo>
                  <a:pt x="0" y="3103"/>
                </a:lnTo>
                <a:lnTo>
                  <a:pt x="0" y="10863"/>
                </a:lnTo>
                <a:lnTo>
                  <a:pt x="3103" y="13967"/>
                </a:lnTo>
                <a:lnTo>
                  <a:pt x="778569" y="14485"/>
                </a:lnTo>
                <a:lnTo>
                  <a:pt x="1293304" y="14485"/>
                </a:lnTo>
                <a:lnTo>
                  <a:pt x="1554034" y="13967"/>
                </a:lnTo>
                <a:lnTo>
                  <a:pt x="1556621" y="10863"/>
                </a:lnTo>
                <a:lnTo>
                  <a:pt x="1556621" y="3103"/>
                </a:lnTo>
                <a:lnTo>
                  <a:pt x="1554034" y="517"/>
                </a:lnTo>
                <a:lnTo>
                  <a:pt x="778569" y="517"/>
                </a:lnTo>
                <a:lnTo>
                  <a:pt x="521460" y="0"/>
                </a:lnTo>
                <a:close/>
              </a:path>
              <a:path w="1557020" h="14605">
                <a:moveTo>
                  <a:pt x="1553517" y="0"/>
                </a:moveTo>
                <a:lnTo>
                  <a:pt x="1293304" y="517"/>
                </a:lnTo>
                <a:lnTo>
                  <a:pt x="1554034" y="517"/>
                </a:lnTo>
                <a:lnTo>
                  <a:pt x="1553517" y="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942572" y="2632504"/>
            <a:ext cx="1557020" cy="16510"/>
          </a:xfrm>
          <a:custGeom>
            <a:avLst/>
            <a:gdLst/>
            <a:ahLst/>
            <a:cxnLst/>
            <a:rect l="l" t="t" r="r" b="b"/>
            <a:pathLst>
              <a:path w="1557020" h="16510">
                <a:moveTo>
                  <a:pt x="1555586" y="13450"/>
                </a:moveTo>
                <a:lnTo>
                  <a:pt x="263834" y="13450"/>
                </a:lnTo>
                <a:lnTo>
                  <a:pt x="520943" y="16036"/>
                </a:lnTo>
                <a:lnTo>
                  <a:pt x="1554034" y="15002"/>
                </a:lnTo>
                <a:lnTo>
                  <a:pt x="1555586" y="13450"/>
                </a:lnTo>
                <a:close/>
              </a:path>
              <a:path w="1557020" h="16510">
                <a:moveTo>
                  <a:pt x="263834" y="0"/>
                </a:moveTo>
                <a:lnTo>
                  <a:pt x="6725" y="1551"/>
                </a:lnTo>
                <a:lnTo>
                  <a:pt x="3103" y="2069"/>
                </a:lnTo>
                <a:lnTo>
                  <a:pt x="0" y="5173"/>
                </a:lnTo>
                <a:lnTo>
                  <a:pt x="0" y="12415"/>
                </a:lnTo>
                <a:lnTo>
                  <a:pt x="3103" y="15519"/>
                </a:lnTo>
                <a:lnTo>
                  <a:pt x="1555586" y="13450"/>
                </a:lnTo>
                <a:lnTo>
                  <a:pt x="1556621" y="12415"/>
                </a:lnTo>
                <a:lnTo>
                  <a:pt x="1556621" y="4655"/>
                </a:lnTo>
                <a:lnTo>
                  <a:pt x="1554465" y="2069"/>
                </a:lnTo>
                <a:lnTo>
                  <a:pt x="521460" y="2069"/>
                </a:lnTo>
                <a:lnTo>
                  <a:pt x="263834" y="0"/>
                </a:lnTo>
                <a:close/>
              </a:path>
              <a:path w="1557020" h="16510">
                <a:moveTo>
                  <a:pt x="1554034" y="15002"/>
                </a:moveTo>
                <a:lnTo>
                  <a:pt x="1293304" y="15002"/>
                </a:lnTo>
                <a:lnTo>
                  <a:pt x="1553517" y="15519"/>
                </a:lnTo>
                <a:lnTo>
                  <a:pt x="1554034" y="15002"/>
                </a:lnTo>
                <a:close/>
              </a:path>
              <a:path w="1557020" h="16510">
                <a:moveTo>
                  <a:pt x="1293304" y="1034"/>
                </a:moveTo>
                <a:lnTo>
                  <a:pt x="1035678" y="1034"/>
                </a:lnTo>
                <a:lnTo>
                  <a:pt x="521460" y="2069"/>
                </a:lnTo>
                <a:lnTo>
                  <a:pt x="1554465" y="2069"/>
                </a:lnTo>
                <a:lnTo>
                  <a:pt x="1554034" y="1551"/>
                </a:lnTo>
                <a:lnTo>
                  <a:pt x="1293304" y="103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942572" y="2634056"/>
            <a:ext cx="1557020" cy="14604"/>
          </a:xfrm>
          <a:custGeom>
            <a:avLst/>
            <a:gdLst/>
            <a:ahLst/>
            <a:cxnLst/>
            <a:rect l="l" t="t" r="r" b="b"/>
            <a:pathLst>
              <a:path w="1557020" h="14605">
                <a:moveTo>
                  <a:pt x="1553517" y="0"/>
                </a:moveTo>
                <a:lnTo>
                  <a:pt x="263834" y="0"/>
                </a:lnTo>
                <a:lnTo>
                  <a:pt x="6725" y="517"/>
                </a:lnTo>
                <a:lnTo>
                  <a:pt x="3103" y="517"/>
                </a:lnTo>
                <a:lnTo>
                  <a:pt x="0" y="3621"/>
                </a:lnTo>
                <a:lnTo>
                  <a:pt x="0" y="11381"/>
                </a:lnTo>
                <a:lnTo>
                  <a:pt x="3103" y="14485"/>
                </a:lnTo>
                <a:lnTo>
                  <a:pt x="1554034" y="13450"/>
                </a:lnTo>
                <a:lnTo>
                  <a:pt x="1556621" y="10863"/>
                </a:lnTo>
                <a:lnTo>
                  <a:pt x="1556621" y="3103"/>
                </a:lnTo>
                <a:lnTo>
                  <a:pt x="1553517" y="0"/>
                </a:lnTo>
                <a:close/>
              </a:path>
              <a:path w="1557020" h="14605">
                <a:moveTo>
                  <a:pt x="1554034" y="13450"/>
                </a:moveTo>
                <a:lnTo>
                  <a:pt x="263834" y="13450"/>
                </a:lnTo>
                <a:lnTo>
                  <a:pt x="521460" y="13967"/>
                </a:lnTo>
                <a:lnTo>
                  <a:pt x="1553517" y="13967"/>
                </a:lnTo>
                <a:lnTo>
                  <a:pt x="1554034" y="1345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941537" y="2287968"/>
            <a:ext cx="1558925" cy="347980"/>
          </a:xfrm>
          <a:custGeom>
            <a:avLst/>
            <a:gdLst/>
            <a:ahLst/>
            <a:cxnLst/>
            <a:rect l="l" t="t" r="r" b="b"/>
            <a:pathLst>
              <a:path w="1558925" h="347980">
                <a:moveTo>
                  <a:pt x="266938" y="0"/>
                </a:moveTo>
                <a:lnTo>
                  <a:pt x="262799" y="0"/>
                </a:lnTo>
                <a:lnTo>
                  <a:pt x="260730" y="1034"/>
                </a:lnTo>
                <a:lnTo>
                  <a:pt x="259695" y="3103"/>
                </a:lnTo>
                <a:lnTo>
                  <a:pt x="2586" y="335741"/>
                </a:lnTo>
                <a:lnTo>
                  <a:pt x="0" y="338845"/>
                </a:lnTo>
                <a:lnTo>
                  <a:pt x="1034" y="342984"/>
                </a:lnTo>
                <a:lnTo>
                  <a:pt x="3621" y="345570"/>
                </a:lnTo>
                <a:lnTo>
                  <a:pt x="6725" y="347640"/>
                </a:lnTo>
                <a:lnTo>
                  <a:pt x="10863" y="347122"/>
                </a:lnTo>
                <a:lnTo>
                  <a:pt x="13450" y="344018"/>
                </a:lnTo>
                <a:lnTo>
                  <a:pt x="265127" y="18408"/>
                </a:lnTo>
                <a:lnTo>
                  <a:pt x="259695" y="11381"/>
                </a:lnTo>
                <a:lnTo>
                  <a:pt x="276957" y="11381"/>
                </a:lnTo>
                <a:lnTo>
                  <a:pt x="270559" y="3103"/>
                </a:lnTo>
                <a:lnTo>
                  <a:pt x="269007" y="1034"/>
                </a:lnTo>
                <a:lnTo>
                  <a:pt x="266938" y="0"/>
                </a:lnTo>
                <a:close/>
              </a:path>
              <a:path w="1558925" h="347980">
                <a:moveTo>
                  <a:pt x="276957" y="11381"/>
                </a:moveTo>
                <a:lnTo>
                  <a:pt x="270559" y="11381"/>
                </a:lnTo>
                <a:lnTo>
                  <a:pt x="265127" y="18408"/>
                </a:lnTo>
                <a:lnTo>
                  <a:pt x="516804" y="344018"/>
                </a:lnTo>
                <a:lnTo>
                  <a:pt x="518356" y="346088"/>
                </a:lnTo>
                <a:lnTo>
                  <a:pt x="519908" y="347122"/>
                </a:lnTo>
                <a:lnTo>
                  <a:pt x="781673" y="347122"/>
                </a:lnTo>
                <a:lnTo>
                  <a:pt x="783225" y="346605"/>
                </a:lnTo>
                <a:lnTo>
                  <a:pt x="784777" y="345053"/>
                </a:lnTo>
                <a:lnTo>
                  <a:pt x="793300" y="335741"/>
                </a:lnTo>
                <a:lnTo>
                  <a:pt x="527668" y="335741"/>
                </a:lnTo>
                <a:lnTo>
                  <a:pt x="522495" y="333155"/>
                </a:lnTo>
                <a:lnTo>
                  <a:pt x="525668" y="333155"/>
                </a:lnTo>
                <a:lnTo>
                  <a:pt x="276957" y="11381"/>
                </a:lnTo>
                <a:close/>
              </a:path>
              <a:path w="1558925" h="347980">
                <a:moveTo>
                  <a:pt x="1291255" y="140415"/>
                </a:moveTo>
                <a:lnTo>
                  <a:pt x="1546792" y="344536"/>
                </a:lnTo>
                <a:lnTo>
                  <a:pt x="1549896" y="347122"/>
                </a:lnTo>
                <a:lnTo>
                  <a:pt x="1554034" y="346605"/>
                </a:lnTo>
                <a:lnTo>
                  <a:pt x="1556621" y="343501"/>
                </a:lnTo>
                <a:lnTo>
                  <a:pt x="1558690" y="340397"/>
                </a:lnTo>
                <a:lnTo>
                  <a:pt x="1558173" y="336259"/>
                </a:lnTo>
                <a:lnTo>
                  <a:pt x="1555069" y="334189"/>
                </a:lnTo>
                <a:lnTo>
                  <a:pt x="1313950" y="140711"/>
                </a:lnTo>
                <a:lnTo>
                  <a:pt x="1292269" y="140711"/>
                </a:lnTo>
                <a:lnTo>
                  <a:pt x="1291255" y="140415"/>
                </a:lnTo>
                <a:close/>
              </a:path>
              <a:path w="1558925" h="347980">
                <a:moveTo>
                  <a:pt x="522495" y="333155"/>
                </a:moveTo>
                <a:lnTo>
                  <a:pt x="527668" y="335741"/>
                </a:lnTo>
                <a:lnTo>
                  <a:pt x="525673" y="333161"/>
                </a:lnTo>
                <a:lnTo>
                  <a:pt x="522495" y="333155"/>
                </a:lnTo>
                <a:close/>
              </a:path>
              <a:path w="1558925" h="347980">
                <a:moveTo>
                  <a:pt x="525673" y="333161"/>
                </a:moveTo>
                <a:lnTo>
                  <a:pt x="527668" y="335741"/>
                </a:lnTo>
                <a:lnTo>
                  <a:pt x="774430" y="335741"/>
                </a:lnTo>
                <a:lnTo>
                  <a:pt x="776334" y="333665"/>
                </a:lnTo>
                <a:lnTo>
                  <a:pt x="525673" y="333161"/>
                </a:lnTo>
                <a:close/>
              </a:path>
              <a:path w="1558925" h="347980">
                <a:moveTo>
                  <a:pt x="776334" y="333665"/>
                </a:moveTo>
                <a:lnTo>
                  <a:pt x="774430" y="335741"/>
                </a:lnTo>
                <a:lnTo>
                  <a:pt x="779603" y="333672"/>
                </a:lnTo>
                <a:lnTo>
                  <a:pt x="776334" y="333665"/>
                </a:lnTo>
                <a:close/>
              </a:path>
              <a:path w="1558925" h="347980">
                <a:moveTo>
                  <a:pt x="1036195" y="52249"/>
                </a:moveTo>
                <a:lnTo>
                  <a:pt x="1033608" y="52766"/>
                </a:lnTo>
                <a:lnTo>
                  <a:pt x="1032056" y="54836"/>
                </a:lnTo>
                <a:lnTo>
                  <a:pt x="776334" y="333665"/>
                </a:lnTo>
                <a:lnTo>
                  <a:pt x="779603" y="333672"/>
                </a:lnTo>
                <a:lnTo>
                  <a:pt x="774430" y="335741"/>
                </a:lnTo>
                <a:lnTo>
                  <a:pt x="793300" y="335741"/>
                </a:lnTo>
                <a:lnTo>
                  <a:pt x="1039347" y="66921"/>
                </a:lnTo>
                <a:lnTo>
                  <a:pt x="1035160" y="65699"/>
                </a:lnTo>
                <a:lnTo>
                  <a:pt x="1041886" y="64147"/>
                </a:lnTo>
                <a:lnTo>
                  <a:pt x="1078062" y="64147"/>
                </a:lnTo>
                <a:lnTo>
                  <a:pt x="1038782" y="52766"/>
                </a:lnTo>
                <a:lnTo>
                  <a:pt x="1036195" y="52249"/>
                </a:lnTo>
                <a:close/>
              </a:path>
              <a:path w="1558925" h="347980">
                <a:moveTo>
                  <a:pt x="525668" y="333155"/>
                </a:moveTo>
                <a:lnTo>
                  <a:pt x="522495" y="333155"/>
                </a:lnTo>
                <a:lnTo>
                  <a:pt x="525673" y="333161"/>
                </a:lnTo>
                <a:close/>
              </a:path>
              <a:path w="1558925" h="347980">
                <a:moveTo>
                  <a:pt x="1289683" y="139159"/>
                </a:moveTo>
                <a:lnTo>
                  <a:pt x="1291255" y="140415"/>
                </a:lnTo>
                <a:lnTo>
                  <a:pt x="1292269" y="140711"/>
                </a:lnTo>
                <a:lnTo>
                  <a:pt x="1289683" y="139159"/>
                </a:lnTo>
                <a:close/>
              </a:path>
              <a:path w="1558925" h="347980">
                <a:moveTo>
                  <a:pt x="1312016" y="139159"/>
                </a:moveTo>
                <a:lnTo>
                  <a:pt x="1289683" y="139159"/>
                </a:lnTo>
                <a:lnTo>
                  <a:pt x="1292269" y="140711"/>
                </a:lnTo>
                <a:lnTo>
                  <a:pt x="1313950" y="140711"/>
                </a:lnTo>
                <a:lnTo>
                  <a:pt x="1312016" y="139159"/>
                </a:lnTo>
                <a:close/>
              </a:path>
              <a:path w="1558925" h="347980">
                <a:moveTo>
                  <a:pt x="1078062" y="64147"/>
                </a:moveTo>
                <a:lnTo>
                  <a:pt x="1041886" y="64147"/>
                </a:lnTo>
                <a:lnTo>
                  <a:pt x="1039347" y="66921"/>
                </a:lnTo>
                <a:lnTo>
                  <a:pt x="1291255" y="140415"/>
                </a:lnTo>
                <a:lnTo>
                  <a:pt x="1289683" y="139159"/>
                </a:lnTo>
                <a:lnTo>
                  <a:pt x="1312016" y="139159"/>
                </a:lnTo>
                <a:lnTo>
                  <a:pt x="1298477" y="128295"/>
                </a:lnTo>
                <a:lnTo>
                  <a:pt x="1297960" y="127778"/>
                </a:lnTo>
                <a:lnTo>
                  <a:pt x="1296925" y="127778"/>
                </a:lnTo>
                <a:lnTo>
                  <a:pt x="1295891" y="127261"/>
                </a:lnTo>
                <a:lnTo>
                  <a:pt x="1078062" y="64147"/>
                </a:lnTo>
                <a:close/>
              </a:path>
              <a:path w="1558925" h="347980">
                <a:moveTo>
                  <a:pt x="1041886" y="64147"/>
                </a:moveTo>
                <a:lnTo>
                  <a:pt x="1035160" y="65699"/>
                </a:lnTo>
                <a:lnTo>
                  <a:pt x="1039347" y="66921"/>
                </a:lnTo>
                <a:lnTo>
                  <a:pt x="1041886" y="64147"/>
                </a:lnTo>
                <a:close/>
              </a:path>
              <a:path w="1558925" h="347980">
                <a:moveTo>
                  <a:pt x="270559" y="11381"/>
                </a:moveTo>
                <a:lnTo>
                  <a:pt x="259695" y="11381"/>
                </a:lnTo>
                <a:lnTo>
                  <a:pt x="265127" y="18408"/>
                </a:lnTo>
                <a:lnTo>
                  <a:pt x="270559" y="1138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942054" y="2338665"/>
            <a:ext cx="1558290" cy="296545"/>
          </a:xfrm>
          <a:custGeom>
            <a:avLst/>
            <a:gdLst/>
            <a:ahLst/>
            <a:cxnLst/>
            <a:rect l="l" t="t" r="r" b="b"/>
            <a:pathLst>
              <a:path w="1558289" h="296544">
                <a:moveTo>
                  <a:pt x="278356" y="22762"/>
                </a:moveTo>
                <a:lnTo>
                  <a:pt x="269524" y="22762"/>
                </a:lnTo>
                <a:lnTo>
                  <a:pt x="264591" y="27923"/>
                </a:lnTo>
                <a:lnTo>
                  <a:pt x="516804" y="293838"/>
                </a:lnTo>
                <a:lnTo>
                  <a:pt x="517839" y="295390"/>
                </a:lnTo>
                <a:lnTo>
                  <a:pt x="519908" y="296425"/>
                </a:lnTo>
                <a:lnTo>
                  <a:pt x="781155" y="295908"/>
                </a:lnTo>
                <a:lnTo>
                  <a:pt x="782707" y="295390"/>
                </a:lnTo>
                <a:lnTo>
                  <a:pt x="783742" y="293838"/>
                </a:lnTo>
                <a:lnTo>
                  <a:pt x="792694" y="284526"/>
                </a:lnTo>
                <a:lnTo>
                  <a:pt x="526633" y="284526"/>
                </a:lnTo>
                <a:lnTo>
                  <a:pt x="521977" y="282457"/>
                </a:lnTo>
                <a:lnTo>
                  <a:pt x="524670" y="282457"/>
                </a:lnTo>
                <a:lnTo>
                  <a:pt x="278356" y="22762"/>
                </a:lnTo>
                <a:close/>
              </a:path>
              <a:path w="1558289" h="296544">
                <a:moveTo>
                  <a:pt x="1306969" y="11381"/>
                </a:moveTo>
                <a:lnTo>
                  <a:pt x="1288648" y="11381"/>
                </a:lnTo>
                <a:lnTo>
                  <a:pt x="1293821" y="13450"/>
                </a:lnTo>
                <a:lnTo>
                  <a:pt x="1290692" y="13626"/>
                </a:lnTo>
                <a:lnTo>
                  <a:pt x="1545240" y="293321"/>
                </a:lnTo>
                <a:lnTo>
                  <a:pt x="1547826" y="295908"/>
                </a:lnTo>
                <a:lnTo>
                  <a:pt x="1552482" y="296425"/>
                </a:lnTo>
                <a:lnTo>
                  <a:pt x="1555069" y="293838"/>
                </a:lnTo>
                <a:lnTo>
                  <a:pt x="1558173" y="291252"/>
                </a:lnTo>
                <a:lnTo>
                  <a:pt x="1558173" y="286596"/>
                </a:lnTo>
                <a:lnTo>
                  <a:pt x="1555586" y="284009"/>
                </a:lnTo>
                <a:lnTo>
                  <a:pt x="1306969" y="11381"/>
                </a:lnTo>
                <a:close/>
              </a:path>
              <a:path w="1558289" h="296544">
                <a:moveTo>
                  <a:pt x="266420" y="11381"/>
                </a:moveTo>
                <a:lnTo>
                  <a:pt x="262799" y="11381"/>
                </a:lnTo>
                <a:lnTo>
                  <a:pt x="260730" y="11898"/>
                </a:lnTo>
                <a:lnTo>
                  <a:pt x="259695" y="13450"/>
                </a:lnTo>
                <a:lnTo>
                  <a:pt x="2586" y="282457"/>
                </a:lnTo>
                <a:lnTo>
                  <a:pt x="0" y="285044"/>
                </a:lnTo>
                <a:lnTo>
                  <a:pt x="0" y="289700"/>
                </a:lnTo>
                <a:lnTo>
                  <a:pt x="2586" y="292286"/>
                </a:lnTo>
                <a:lnTo>
                  <a:pt x="5690" y="294873"/>
                </a:lnTo>
                <a:lnTo>
                  <a:pt x="9829" y="294356"/>
                </a:lnTo>
                <a:lnTo>
                  <a:pt x="12415" y="291769"/>
                </a:lnTo>
                <a:lnTo>
                  <a:pt x="264591" y="27923"/>
                </a:lnTo>
                <a:lnTo>
                  <a:pt x="259695" y="22762"/>
                </a:lnTo>
                <a:lnTo>
                  <a:pt x="278356" y="22762"/>
                </a:lnTo>
                <a:lnTo>
                  <a:pt x="269524" y="13450"/>
                </a:lnTo>
                <a:lnTo>
                  <a:pt x="267972" y="11898"/>
                </a:lnTo>
                <a:lnTo>
                  <a:pt x="266420" y="11381"/>
                </a:lnTo>
                <a:close/>
              </a:path>
              <a:path w="1558289" h="296544">
                <a:moveTo>
                  <a:pt x="524670" y="282457"/>
                </a:moveTo>
                <a:lnTo>
                  <a:pt x="521977" y="282457"/>
                </a:lnTo>
                <a:lnTo>
                  <a:pt x="526633" y="284526"/>
                </a:lnTo>
                <a:lnTo>
                  <a:pt x="524670" y="282457"/>
                </a:lnTo>
                <a:close/>
              </a:path>
              <a:path w="1558289" h="296544">
                <a:moveTo>
                  <a:pt x="775902" y="282457"/>
                </a:moveTo>
                <a:lnTo>
                  <a:pt x="524670" y="282457"/>
                </a:lnTo>
                <a:lnTo>
                  <a:pt x="526633" y="284526"/>
                </a:lnTo>
                <a:lnTo>
                  <a:pt x="773913" y="284526"/>
                </a:lnTo>
                <a:lnTo>
                  <a:pt x="775902" y="282457"/>
                </a:lnTo>
                <a:close/>
              </a:path>
              <a:path w="1558289" h="296544">
                <a:moveTo>
                  <a:pt x="1295373" y="0"/>
                </a:moveTo>
                <a:lnTo>
                  <a:pt x="1293304" y="0"/>
                </a:lnTo>
                <a:lnTo>
                  <a:pt x="1036195" y="14485"/>
                </a:lnTo>
                <a:lnTo>
                  <a:pt x="1034126" y="14485"/>
                </a:lnTo>
                <a:lnTo>
                  <a:pt x="1032574" y="15002"/>
                </a:lnTo>
                <a:lnTo>
                  <a:pt x="1031539" y="16554"/>
                </a:lnTo>
                <a:lnTo>
                  <a:pt x="773913" y="284526"/>
                </a:lnTo>
                <a:lnTo>
                  <a:pt x="779086" y="282457"/>
                </a:lnTo>
                <a:lnTo>
                  <a:pt x="794684" y="282457"/>
                </a:lnTo>
                <a:lnTo>
                  <a:pt x="1039379" y="27935"/>
                </a:lnTo>
                <a:lnTo>
                  <a:pt x="1036712" y="27935"/>
                </a:lnTo>
                <a:lnTo>
                  <a:pt x="1041368" y="25866"/>
                </a:lnTo>
                <a:lnTo>
                  <a:pt x="1073442" y="25866"/>
                </a:lnTo>
                <a:lnTo>
                  <a:pt x="1290692" y="13626"/>
                </a:lnTo>
                <a:lnTo>
                  <a:pt x="1288648" y="11381"/>
                </a:lnTo>
                <a:lnTo>
                  <a:pt x="1306969" y="11381"/>
                </a:lnTo>
                <a:lnTo>
                  <a:pt x="1298477" y="2069"/>
                </a:lnTo>
                <a:lnTo>
                  <a:pt x="1297443" y="517"/>
                </a:lnTo>
                <a:lnTo>
                  <a:pt x="1295373" y="0"/>
                </a:lnTo>
                <a:close/>
              </a:path>
              <a:path w="1558289" h="296544">
                <a:moveTo>
                  <a:pt x="794684" y="282457"/>
                </a:moveTo>
                <a:lnTo>
                  <a:pt x="779086" y="282457"/>
                </a:lnTo>
                <a:lnTo>
                  <a:pt x="773913" y="284526"/>
                </a:lnTo>
                <a:lnTo>
                  <a:pt x="792694" y="284526"/>
                </a:lnTo>
                <a:lnTo>
                  <a:pt x="794684" y="282457"/>
                </a:lnTo>
                <a:close/>
              </a:path>
              <a:path w="1558289" h="296544">
                <a:moveTo>
                  <a:pt x="1041368" y="25866"/>
                </a:moveTo>
                <a:lnTo>
                  <a:pt x="1036712" y="27935"/>
                </a:lnTo>
                <a:lnTo>
                  <a:pt x="1039532" y="27776"/>
                </a:lnTo>
                <a:lnTo>
                  <a:pt x="1041368" y="25866"/>
                </a:lnTo>
                <a:close/>
              </a:path>
              <a:path w="1558289" h="296544">
                <a:moveTo>
                  <a:pt x="1039532" y="27776"/>
                </a:moveTo>
                <a:lnTo>
                  <a:pt x="1036712" y="27935"/>
                </a:lnTo>
                <a:lnTo>
                  <a:pt x="1039390" y="27923"/>
                </a:lnTo>
                <a:lnTo>
                  <a:pt x="1039532" y="27776"/>
                </a:lnTo>
                <a:close/>
              </a:path>
              <a:path w="1558289" h="296544">
                <a:moveTo>
                  <a:pt x="269524" y="22762"/>
                </a:moveTo>
                <a:lnTo>
                  <a:pt x="259695" y="22762"/>
                </a:lnTo>
                <a:lnTo>
                  <a:pt x="264591" y="27923"/>
                </a:lnTo>
                <a:lnTo>
                  <a:pt x="269524" y="22762"/>
                </a:lnTo>
                <a:close/>
              </a:path>
              <a:path w="1558289" h="296544">
                <a:moveTo>
                  <a:pt x="1073442" y="25866"/>
                </a:moveTo>
                <a:lnTo>
                  <a:pt x="1041368" y="25866"/>
                </a:lnTo>
                <a:lnTo>
                  <a:pt x="1039532" y="27776"/>
                </a:lnTo>
                <a:lnTo>
                  <a:pt x="1073442" y="25866"/>
                </a:lnTo>
                <a:close/>
              </a:path>
              <a:path w="1558289" h="296544">
                <a:moveTo>
                  <a:pt x="1288648" y="11381"/>
                </a:moveTo>
                <a:lnTo>
                  <a:pt x="1290692" y="13626"/>
                </a:lnTo>
                <a:lnTo>
                  <a:pt x="1293821" y="13450"/>
                </a:lnTo>
                <a:lnTo>
                  <a:pt x="1288648" y="11381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942572" y="2630952"/>
            <a:ext cx="1557655" cy="17145"/>
          </a:xfrm>
          <a:custGeom>
            <a:avLst/>
            <a:gdLst/>
            <a:ahLst/>
            <a:cxnLst/>
            <a:rect l="l" t="t" r="r" b="b"/>
            <a:pathLst>
              <a:path w="1557654" h="17144">
                <a:moveTo>
                  <a:pt x="263834" y="3103"/>
                </a:moveTo>
                <a:lnTo>
                  <a:pt x="3103" y="3103"/>
                </a:lnTo>
                <a:lnTo>
                  <a:pt x="0" y="6207"/>
                </a:lnTo>
                <a:lnTo>
                  <a:pt x="0" y="13967"/>
                </a:lnTo>
                <a:lnTo>
                  <a:pt x="3103" y="17071"/>
                </a:lnTo>
                <a:lnTo>
                  <a:pt x="778569" y="17071"/>
                </a:lnTo>
                <a:lnTo>
                  <a:pt x="1035678" y="13967"/>
                </a:lnTo>
                <a:lnTo>
                  <a:pt x="1556621" y="13967"/>
                </a:lnTo>
                <a:lnTo>
                  <a:pt x="1556621" y="10346"/>
                </a:lnTo>
                <a:lnTo>
                  <a:pt x="1557138" y="6725"/>
                </a:lnTo>
                <a:lnTo>
                  <a:pt x="1554034" y="3621"/>
                </a:lnTo>
                <a:lnTo>
                  <a:pt x="521460" y="3621"/>
                </a:lnTo>
                <a:lnTo>
                  <a:pt x="263834" y="3103"/>
                </a:lnTo>
                <a:close/>
              </a:path>
              <a:path w="1557654" h="17144">
                <a:moveTo>
                  <a:pt x="1556621" y="13967"/>
                </a:moveTo>
                <a:lnTo>
                  <a:pt x="1293304" y="13967"/>
                </a:lnTo>
                <a:lnTo>
                  <a:pt x="1549896" y="17071"/>
                </a:lnTo>
                <a:lnTo>
                  <a:pt x="1553517" y="17071"/>
                </a:lnTo>
                <a:lnTo>
                  <a:pt x="1556621" y="13967"/>
                </a:lnTo>
                <a:close/>
              </a:path>
              <a:path w="1557654" h="17144">
                <a:moveTo>
                  <a:pt x="1035678" y="0"/>
                </a:moveTo>
                <a:lnTo>
                  <a:pt x="778569" y="3103"/>
                </a:lnTo>
                <a:lnTo>
                  <a:pt x="521460" y="3621"/>
                </a:lnTo>
                <a:lnTo>
                  <a:pt x="1554034" y="3621"/>
                </a:lnTo>
                <a:lnTo>
                  <a:pt x="1549896" y="3103"/>
                </a:lnTo>
                <a:lnTo>
                  <a:pt x="103567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942572" y="2634056"/>
            <a:ext cx="1557020" cy="14604"/>
          </a:xfrm>
          <a:custGeom>
            <a:avLst/>
            <a:gdLst/>
            <a:ahLst/>
            <a:cxnLst/>
            <a:rect l="l" t="t" r="r" b="b"/>
            <a:pathLst>
              <a:path w="1557020" h="14605">
                <a:moveTo>
                  <a:pt x="1553517" y="0"/>
                </a:moveTo>
                <a:lnTo>
                  <a:pt x="778569" y="0"/>
                </a:lnTo>
                <a:lnTo>
                  <a:pt x="521460" y="1034"/>
                </a:lnTo>
                <a:lnTo>
                  <a:pt x="3103" y="1034"/>
                </a:lnTo>
                <a:lnTo>
                  <a:pt x="0" y="4138"/>
                </a:lnTo>
                <a:lnTo>
                  <a:pt x="0" y="11381"/>
                </a:lnTo>
                <a:lnTo>
                  <a:pt x="3103" y="14485"/>
                </a:lnTo>
                <a:lnTo>
                  <a:pt x="521460" y="14485"/>
                </a:lnTo>
                <a:lnTo>
                  <a:pt x="1553517" y="13967"/>
                </a:lnTo>
                <a:lnTo>
                  <a:pt x="1556621" y="10863"/>
                </a:lnTo>
                <a:lnTo>
                  <a:pt x="1556621" y="3103"/>
                </a:lnTo>
                <a:lnTo>
                  <a:pt x="1553517" y="0"/>
                </a:lnTo>
                <a:close/>
              </a:path>
              <a:path w="1557020" h="14605">
                <a:moveTo>
                  <a:pt x="263834" y="517"/>
                </a:moveTo>
                <a:lnTo>
                  <a:pt x="6725" y="1034"/>
                </a:lnTo>
                <a:lnTo>
                  <a:pt x="521460" y="1034"/>
                </a:lnTo>
                <a:lnTo>
                  <a:pt x="263834" y="517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1658562" y="2184234"/>
            <a:ext cx="123825" cy="4972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30"/>
              </a:spcBef>
            </a:pP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r>
              <a:rPr dirty="0" sz="400" spc="1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</a:pP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r>
              <a:rPr dirty="0" sz="400" spc="1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</a:pP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r>
              <a:rPr dirty="0" sz="400" spc="1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935327" y="2661208"/>
            <a:ext cx="297815" cy="91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56540" algn="l"/>
              </a:tabLst>
            </a:pP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207490" y="2661208"/>
            <a:ext cx="68580" cy="91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32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464618" y="2661208"/>
            <a:ext cx="68580" cy="91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64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565700" y="2242496"/>
            <a:ext cx="86360" cy="61658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50" spc="10">
                <a:solidFill>
                  <a:srgbClr val="585858"/>
                </a:solidFill>
                <a:latin typeface="Calibri"/>
                <a:cs typeface="Calibri"/>
              </a:rPr>
              <a:t>CPU </a:t>
            </a:r>
            <a:r>
              <a:rPr dirty="0" sz="450" spc="5">
                <a:solidFill>
                  <a:srgbClr val="585858"/>
                </a:solidFill>
                <a:latin typeface="Calibri"/>
                <a:cs typeface="Calibri"/>
              </a:rPr>
              <a:t>Ticks Per</a:t>
            </a:r>
            <a:r>
              <a:rPr dirty="0" sz="450" spc="-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50" spc="10">
                <a:solidFill>
                  <a:srgbClr val="585858"/>
                </a:solidFill>
                <a:latin typeface="Calibri"/>
                <a:cs typeface="Calibri"/>
              </a:rPr>
              <a:t>operation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275727" y="2643664"/>
            <a:ext cx="902335" cy="20129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70"/>
              </a:spcBef>
              <a:tabLst>
                <a:tab pos="244475" algn="l"/>
                <a:tab pos="501650" algn="l"/>
              </a:tabLst>
            </a:pP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8	</a:t>
            </a:r>
            <a:r>
              <a:rPr dirty="0" sz="400" spc="10">
                <a:solidFill>
                  <a:srgbClr val="585858"/>
                </a:solidFill>
                <a:latin typeface="Calibri"/>
                <a:cs typeface="Calibri"/>
              </a:rPr>
              <a:t>12	16</a:t>
            </a:r>
            <a:endParaRPr sz="400">
              <a:latin typeface="Calibri"/>
              <a:cs typeface="Calibri"/>
            </a:endParaRPr>
          </a:p>
          <a:p>
            <a:pPr algn="ctr" marR="5080">
              <a:lnSpc>
                <a:spcPct val="100000"/>
              </a:lnSpc>
              <a:spcBef>
                <a:spcPts val="185"/>
              </a:spcBef>
            </a:pPr>
            <a:r>
              <a:rPr dirty="0" sz="450" spc="10">
                <a:solidFill>
                  <a:srgbClr val="585858"/>
                </a:solidFill>
                <a:latin typeface="Calibri"/>
                <a:cs typeface="Calibri"/>
              </a:rPr>
              <a:t>Page Count (one </a:t>
            </a:r>
            <a:r>
              <a:rPr dirty="0" sz="450" spc="5">
                <a:solidFill>
                  <a:srgbClr val="585858"/>
                </a:solidFill>
                <a:latin typeface="Calibri"/>
                <a:cs typeface="Calibri"/>
              </a:rPr>
              <a:t>list </a:t>
            </a:r>
            <a:r>
              <a:rPr dirty="0" sz="450" spc="10">
                <a:solidFill>
                  <a:srgbClr val="585858"/>
                </a:solidFill>
                <a:latin typeface="Calibri"/>
                <a:cs typeface="Calibri"/>
              </a:rPr>
              <a:t>entry per</a:t>
            </a:r>
            <a:r>
              <a:rPr dirty="0" sz="450" spc="-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50" spc="10">
                <a:solidFill>
                  <a:srgbClr val="585858"/>
                </a:solidFill>
                <a:latin typeface="Calibri"/>
                <a:cs typeface="Calibri"/>
              </a:rPr>
              <a:t>page)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978784" y="2039207"/>
            <a:ext cx="123380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650">
                <a:solidFill>
                  <a:srgbClr val="585858"/>
                </a:solidFill>
                <a:latin typeface="Calibri"/>
                <a:cs typeface="Calibri"/>
              </a:rPr>
              <a:t>Linked List </a:t>
            </a:r>
            <a:r>
              <a:rPr dirty="0" sz="650" spc="10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dirty="0" sz="650">
                <a:solidFill>
                  <a:srgbClr val="585858"/>
                </a:solidFill>
                <a:latin typeface="Calibri"/>
                <a:cs typeface="Calibri"/>
              </a:rPr>
              <a:t>Write (Including</a:t>
            </a:r>
            <a:r>
              <a:rPr dirty="0" sz="650" spc="-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650" spc="5">
                <a:solidFill>
                  <a:srgbClr val="585858"/>
                </a:solidFill>
                <a:latin typeface="Calibri"/>
                <a:cs typeface="Calibri"/>
              </a:rPr>
              <a:t>Flush)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908946" y="2956865"/>
            <a:ext cx="130810" cy="13970"/>
          </a:xfrm>
          <a:custGeom>
            <a:avLst/>
            <a:gdLst/>
            <a:ahLst/>
            <a:cxnLst/>
            <a:rect l="l" t="t" r="r" b="b"/>
            <a:pathLst>
              <a:path w="130810" h="13969">
                <a:moveTo>
                  <a:pt x="127261" y="0"/>
                </a:moveTo>
                <a:lnTo>
                  <a:pt x="2586" y="0"/>
                </a:lnTo>
                <a:lnTo>
                  <a:pt x="0" y="3103"/>
                </a:lnTo>
                <a:lnTo>
                  <a:pt x="0" y="10863"/>
                </a:lnTo>
                <a:lnTo>
                  <a:pt x="2586" y="13967"/>
                </a:lnTo>
                <a:lnTo>
                  <a:pt x="127261" y="13967"/>
                </a:lnTo>
                <a:lnTo>
                  <a:pt x="130365" y="10863"/>
                </a:lnTo>
                <a:lnTo>
                  <a:pt x="130365" y="3103"/>
                </a:lnTo>
                <a:lnTo>
                  <a:pt x="127261" y="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601640" y="2956865"/>
            <a:ext cx="130810" cy="13970"/>
          </a:xfrm>
          <a:custGeom>
            <a:avLst/>
            <a:gdLst/>
            <a:ahLst/>
            <a:cxnLst/>
            <a:rect l="l" t="t" r="r" b="b"/>
            <a:pathLst>
              <a:path w="130810" h="13969">
                <a:moveTo>
                  <a:pt x="127261" y="0"/>
                </a:moveTo>
                <a:lnTo>
                  <a:pt x="3103" y="0"/>
                </a:lnTo>
                <a:lnTo>
                  <a:pt x="0" y="3103"/>
                </a:lnTo>
                <a:lnTo>
                  <a:pt x="0" y="10863"/>
                </a:lnTo>
                <a:lnTo>
                  <a:pt x="3103" y="13967"/>
                </a:lnTo>
                <a:lnTo>
                  <a:pt x="127261" y="13967"/>
                </a:lnTo>
                <a:lnTo>
                  <a:pt x="130365" y="10863"/>
                </a:lnTo>
                <a:lnTo>
                  <a:pt x="130365" y="3103"/>
                </a:lnTo>
                <a:lnTo>
                  <a:pt x="12726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908946" y="3059812"/>
            <a:ext cx="130810" cy="13970"/>
          </a:xfrm>
          <a:custGeom>
            <a:avLst/>
            <a:gdLst/>
            <a:ahLst/>
            <a:cxnLst/>
            <a:rect l="l" t="t" r="r" b="b"/>
            <a:pathLst>
              <a:path w="130810" h="13969">
                <a:moveTo>
                  <a:pt x="127261" y="0"/>
                </a:moveTo>
                <a:lnTo>
                  <a:pt x="2586" y="0"/>
                </a:lnTo>
                <a:lnTo>
                  <a:pt x="0" y="3103"/>
                </a:lnTo>
                <a:lnTo>
                  <a:pt x="0" y="10346"/>
                </a:lnTo>
                <a:lnTo>
                  <a:pt x="2586" y="13450"/>
                </a:lnTo>
                <a:lnTo>
                  <a:pt x="127261" y="13450"/>
                </a:lnTo>
                <a:lnTo>
                  <a:pt x="130365" y="10346"/>
                </a:lnTo>
                <a:lnTo>
                  <a:pt x="130365" y="3103"/>
                </a:lnTo>
                <a:lnTo>
                  <a:pt x="12726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601640" y="3059812"/>
            <a:ext cx="130810" cy="13970"/>
          </a:xfrm>
          <a:custGeom>
            <a:avLst/>
            <a:gdLst/>
            <a:ahLst/>
            <a:cxnLst/>
            <a:rect l="l" t="t" r="r" b="b"/>
            <a:pathLst>
              <a:path w="130810" h="13969">
                <a:moveTo>
                  <a:pt x="127261" y="0"/>
                </a:moveTo>
                <a:lnTo>
                  <a:pt x="3103" y="0"/>
                </a:lnTo>
                <a:lnTo>
                  <a:pt x="0" y="3103"/>
                </a:lnTo>
                <a:lnTo>
                  <a:pt x="0" y="10346"/>
                </a:lnTo>
                <a:lnTo>
                  <a:pt x="3103" y="13450"/>
                </a:lnTo>
                <a:lnTo>
                  <a:pt x="127261" y="13450"/>
                </a:lnTo>
                <a:lnTo>
                  <a:pt x="130365" y="10346"/>
                </a:lnTo>
                <a:lnTo>
                  <a:pt x="130365" y="3103"/>
                </a:lnTo>
                <a:lnTo>
                  <a:pt x="127261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908946" y="3162242"/>
            <a:ext cx="130810" cy="13970"/>
          </a:xfrm>
          <a:custGeom>
            <a:avLst/>
            <a:gdLst/>
            <a:ahLst/>
            <a:cxnLst/>
            <a:rect l="l" t="t" r="r" b="b"/>
            <a:pathLst>
              <a:path w="130810" h="13969">
                <a:moveTo>
                  <a:pt x="127261" y="0"/>
                </a:moveTo>
                <a:lnTo>
                  <a:pt x="2586" y="0"/>
                </a:lnTo>
                <a:lnTo>
                  <a:pt x="0" y="3103"/>
                </a:lnTo>
                <a:lnTo>
                  <a:pt x="0" y="10863"/>
                </a:lnTo>
                <a:lnTo>
                  <a:pt x="2586" y="13967"/>
                </a:lnTo>
                <a:lnTo>
                  <a:pt x="127261" y="13967"/>
                </a:lnTo>
                <a:lnTo>
                  <a:pt x="130365" y="10863"/>
                </a:lnTo>
                <a:lnTo>
                  <a:pt x="130365" y="3103"/>
                </a:lnTo>
                <a:lnTo>
                  <a:pt x="127261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2044484" y="2875461"/>
            <a:ext cx="553085" cy="3333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400" spc="5">
                <a:solidFill>
                  <a:srgbClr val="585858"/>
                </a:solidFill>
                <a:latin typeface="Calibri"/>
                <a:cs typeface="Calibri"/>
              </a:rPr>
              <a:t>initialize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r>
              <a:rPr dirty="0" sz="400" spc="10">
                <a:solidFill>
                  <a:srgbClr val="585858"/>
                </a:solidFill>
                <a:latin typeface="Calibri"/>
                <a:cs typeface="Calibri"/>
              </a:rPr>
              <a:t>walk </a:t>
            </a: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+</a:t>
            </a:r>
            <a:r>
              <a:rPr dirty="0" sz="4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00" spc="10">
                <a:solidFill>
                  <a:srgbClr val="585858"/>
                </a:solidFill>
                <a:latin typeface="Calibri"/>
                <a:cs typeface="Calibri"/>
              </a:rPr>
              <a:t>prefetch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r>
              <a:rPr dirty="0" sz="400" spc="10">
                <a:solidFill>
                  <a:srgbClr val="585858"/>
                </a:solidFill>
                <a:latin typeface="Calibri"/>
                <a:cs typeface="Calibri"/>
              </a:rPr>
              <a:t>walk </a:t>
            </a: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dirty="0" sz="400" spc="10">
                <a:solidFill>
                  <a:srgbClr val="585858"/>
                </a:solidFill>
                <a:latin typeface="Calibri"/>
                <a:cs typeface="Calibri"/>
              </a:rPr>
              <a:t>prefetch </a:t>
            </a: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+</a:t>
            </a:r>
            <a:r>
              <a:rPr dirty="0" sz="400" spc="-6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00" spc="5">
                <a:solidFill>
                  <a:srgbClr val="585858"/>
                </a:solidFill>
                <a:latin typeface="Calibri"/>
                <a:cs typeface="Calibri"/>
              </a:rPr>
              <a:t>clflush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601640" y="3162242"/>
            <a:ext cx="130810" cy="13970"/>
          </a:xfrm>
          <a:custGeom>
            <a:avLst/>
            <a:gdLst/>
            <a:ahLst/>
            <a:cxnLst/>
            <a:rect l="l" t="t" r="r" b="b"/>
            <a:pathLst>
              <a:path w="130810" h="13969">
                <a:moveTo>
                  <a:pt x="127261" y="0"/>
                </a:moveTo>
                <a:lnTo>
                  <a:pt x="3103" y="0"/>
                </a:lnTo>
                <a:lnTo>
                  <a:pt x="0" y="3103"/>
                </a:lnTo>
                <a:lnTo>
                  <a:pt x="0" y="10863"/>
                </a:lnTo>
                <a:lnTo>
                  <a:pt x="3103" y="13967"/>
                </a:lnTo>
                <a:lnTo>
                  <a:pt x="127261" y="13967"/>
                </a:lnTo>
                <a:lnTo>
                  <a:pt x="130365" y="10863"/>
                </a:lnTo>
                <a:lnTo>
                  <a:pt x="130365" y="3103"/>
                </a:lnTo>
                <a:lnTo>
                  <a:pt x="127261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2737178" y="2875461"/>
            <a:ext cx="560070" cy="3333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400" spc="10">
                <a:solidFill>
                  <a:srgbClr val="585858"/>
                </a:solidFill>
                <a:latin typeface="Calibri"/>
                <a:cs typeface="Calibri"/>
              </a:rPr>
              <a:t>walk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r>
              <a:rPr dirty="0" sz="400" spc="10">
                <a:solidFill>
                  <a:srgbClr val="585858"/>
                </a:solidFill>
                <a:latin typeface="Calibri"/>
                <a:cs typeface="Calibri"/>
              </a:rPr>
              <a:t>walk </a:t>
            </a: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+</a:t>
            </a:r>
            <a:r>
              <a:rPr dirty="0" sz="400" spc="-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00" spc="5">
                <a:solidFill>
                  <a:srgbClr val="585858"/>
                </a:solidFill>
                <a:latin typeface="Calibri"/>
                <a:cs typeface="Calibri"/>
              </a:rPr>
              <a:t>clflush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r>
              <a:rPr dirty="0" sz="400" spc="10">
                <a:solidFill>
                  <a:srgbClr val="585858"/>
                </a:solidFill>
                <a:latin typeface="Calibri"/>
                <a:cs typeface="Calibri"/>
              </a:rPr>
              <a:t>walk </a:t>
            </a: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dirty="0" sz="400" spc="10">
                <a:solidFill>
                  <a:srgbClr val="585858"/>
                </a:solidFill>
                <a:latin typeface="Calibri"/>
                <a:cs typeface="Calibri"/>
              </a:rPr>
              <a:t>sfence each</a:t>
            </a:r>
            <a:r>
              <a:rPr dirty="0" sz="400" spc="-5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00" spc="10">
                <a:solidFill>
                  <a:srgbClr val="585858"/>
                </a:solidFill>
                <a:latin typeface="Calibri"/>
                <a:cs typeface="Calibri"/>
              </a:rPr>
              <a:t>write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908946" y="3265189"/>
            <a:ext cx="130810" cy="13970"/>
          </a:xfrm>
          <a:custGeom>
            <a:avLst/>
            <a:gdLst/>
            <a:ahLst/>
            <a:cxnLst/>
            <a:rect l="l" t="t" r="r" b="b"/>
            <a:pathLst>
              <a:path w="130810" h="13970">
                <a:moveTo>
                  <a:pt x="127261" y="0"/>
                </a:moveTo>
                <a:lnTo>
                  <a:pt x="2586" y="0"/>
                </a:lnTo>
                <a:lnTo>
                  <a:pt x="0" y="3103"/>
                </a:lnTo>
                <a:lnTo>
                  <a:pt x="0" y="10863"/>
                </a:lnTo>
                <a:lnTo>
                  <a:pt x="2586" y="13967"/>
                </a:lnTo>
                <a:lnTo>
                  <a:pt x="127261" y="13967"/>
                </a:lnTo>
                <a:lnTo>
                  <a:pt x="130365" y="10863"/>
                </a:lnTo>
                <a:lnTo>
                  <a:pt x="130365" y="3103"/>
                </a:lnTo>
                <a:lnTo>
                  <a:pt x="127261" y="0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2044484" y="3220431"/>
            <a:ext cx="519430" cy="91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400" spc="10">
                <a:solidFill>
                  <a:srgbClr val="585858"/>
                </a:solidFill>
                <a:latin typeface="Calibri"/>
                <a:cs typeface="Calibri"/>
              </a:rPr>
              <a:t>walk </a:t>
            </a:r>
            <a:r>
              <a:rPr dirty="0" sz="400" spc="15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dirty="0" sz="400" spc="10">
                <a:solidFill>
                  <a:srgbClr val="585858"/>
                </a:solidFill>
                <a:latin typeface="Calibri"/>
                <a:cs typeface="Calibri"/>
              </a:rPr>
              <a:t>sfence each</a:t>
            </a:r>
            <a:r>
              <a:rPr dirty="0" sz="400" spc="-6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00" spc="10">
                <a:solidFill>
                  <a:srgbClr val="585858"/>
                </a:solidFill>
                <a:latin typeface="Calibri"/>
                <a:cs typeface="Calibri"/>
              </a:rPr>
              <a:t>run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487846" y="2008097"/>
            <a:ext cx="2202815" cy="1345565"/>
          </a:xfrm>
          <a:custGeom>
            <a:avLst/>
            <a:gdLst/>
            <a:ahLst/>
            <a:cxnLst/>
            <a:rect l="l" t="t" r="r" b="b"/>
            <a:pathLst>
              <a:path w="2202815" h="1345564">
                <a:moveTo>
                  <a:pt x="2201721" y="0"/>
                </a:moveTo>
                <a:lnTo>
                  <a:pt x="1034" y="0"/>
                </a:lnTo>
                <a:lnTo>
                  <a:pt x="0" y="1034"/>
                </a:lnTo>
                <a:lnTo>
                  <a:pt x="0" y="1344002"/>
                </a:lnTo>
                <a:lnTo>
                  <a:pt x="1034" y="1345036"/>
                </a:lnTo>
                <a:lnTo>
                  <a:pt x="2201721" y="1345036"/>
                </a:lnTo>
                <a:lnTo>
                  <a:pt x="2202756" y="1344002"/>
                </a:lnTo>
                <a:lnTo>
                  <a:pt x="2202756" y="1342967"/>
                </a:lnTo>
                <a:lnTo>
                  <a:pt x="4655" y="1342967"/>
                </a:lnTo>
                <a:lnTo>
                  <a:pt x="2586" y="1340380"/>
                </a:lnTo>
                <a:lnTo>
                  <a:pt x="4655" y="1340380"/>
                </a:lnTo>
                <a:lnTo>
                  <a:pt x="4655" y="4655"/>
                </a:lnTo>
                <a:lnTo>
                  <a:pt x="2586" y="4655"/>
                </a:lnTo>
                <a:lnTo>
                  <a:pt x="4655" y="2069"/>
                </a:lnTo>
                <a:lnTo>
                  <a:pt x="2202756" y="2069"/>
                </a:lnTo>
                <a:lnTo>
                  <a:pt x="2202756" y="1034"/>
                </a:lnTo>
                <a:lnTo>
                  <a:pt x="2201721" y="0"/>
                </a:lnTo>
                <a:close/>
              </a:path>
              <a:path w="2202815" h="1345564">
                <a:moveTo>
                  <a:pt x="4655" y="1340380"/>
                </a:moveTo>
                <a:lnTo>
                  <a:pt x="2586" y="1340380"/>
                </a:lnTo>
                <a:lnTo>
                  <a:pt x="4655" y="1342967"/>
                </a:lnTo>
                <a:lnTo>
                  <a:pt x="4655" y="1340380"/>
                </a:lnTo>
                <a:close/>
              </a:path>
              <a:path w="2202815" h="1345564">
                <a:moveTo>
                  <a:pt x="2198100" y="1340380"/>
                </a:moveTo>
                <a:lnTo>
                  <a:pt x="4655" y="1340380"/>
                </a:lnTo>
                <a:lnTo>
                  <a:pt x="4655" y="1342967"/>
                </a:lnTo>
                <a:lnTo>
                  <a:pt x="2198100" y="1342967"/>
                </a:lnTo>
                <a:lnTo>
                  <a:pt x="2198100" y="1340380"/>
                </a:lnTo>
                <a:close/>
              </a:path>
              <a:path w="2202815" h="1345564">
                <a:moveTo>
                  <a:pt x="2198100" y="2069"/>
                </a:moveTo>
                <a:lnTo>
                  <a:pt x="2198100" y="1342967"/>
                </a:lnTo>
                <a:lnTo>
                  <a:pt x="2200169" y="1340380"/>
                </a:lnTo>
                <a:lnTo>
                  <a:pt x="2202756" y="1340380"/>
                </a:lnTo>
                <a:lnTo>
                  <a:pt x="2202756" y="4655"/>
                </a:lnTo>
                <a:lnTo>
                  <a:pt x="2200169" y="4655"/>
                </a:lnTo>
                <a:lnTo>
                  <a:pt x="2198100" y="2069"/>
                </a:lnTo>
                <a:close/>
              </a:path>
              <a:path w="2202815" h="1345564">
                <a:moveTo>
                  <a:pt x="2202756" y="1340380"/>
                </a:moveTo>
                <a:lnTo>
                  <a:pt x="2200169" y="1340380"/>
                </a:lnTo>
                <a:lnTo>
                  <a:pt x="2198100" y="1342967"/>
                </a:lnTo>
                <a:lnTo>
                  <a:pt x="2202756" y="1342967"/>
                </a:lnTo>
                <a:lnTo>
                  <a:pt x="2202756" y="1340380"/>
                </a:lnTo>
                <a:close/>
              </a:path>
              <a:path w="2202815" h="1345564">
                <a:moveTo>
                  <a:pt x="4655" y="2069"/>
                </a:moveTo>
                <a:lnTo>
                  <a:pt x="2586" y="4655"/>
                </a:lnTo>
                <a:lnTo>
                  <a:pt x="4655" y="4655"/>
                </a:lnTo>
                <a:lnTo>
                  <a:pt x="4655" y="2069"/>
                </a:lnTo>
                <a:close/>
              </a:path>
              <a:path w="2202815" h="1345564">
                <a:moveTo>
                  <a:pt x="2198100" y="2069"/>
                </a:moveTo>
                <a:lnTo>
                  <a:pt x="4655" y="2069"/>
                </a:lnTo>
                <a:lnTo>
                  <a:pt x="4655" y="4655"/>
                </a:lnTo>
                <a:lnTo>
                  <a:pt x="2198100" y="4655"/>
                </a:lnTo>
                <a:lnTo>
                  <a:pt x="2198100" y="2069"/>
                </a:lnTo>
                <a:close/>
              </a:path>
              <a:path w="2202815" h="1345564">
                <a:moveTo>
                  <a:pt x="2202756" y="2069"/>
                </a:moveTo>
                <a:lnTo>
                  <a:pt x="2198100" y="2069"/>
                </a:lnTo>
                <a:lnTo>
                  <a:pt x="2200169" y="4655"/>
                </a:lnTo>
                <a:lnTo>
                  <a:pt x="2202756" y="4655"/>
                </a:lnTo>
                <a:lnTo>
                  <a:pt x="2202756" y="206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7892" y="1859856"/>
            <a:ext cx="32391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225800" algn="l"/>
              </a:tabLst>
            </a:pPr>
            <a:r>
              <a:rPr dirty="0" u="sng" sz="600" spc="-5">
                <a:solidFill>
                  <a:srgbClr val="8C8C8C"/>
                </a:solidFill>
                <a:uFill>
                  <a:solidFill>
                    <a:srgbClr val="D8D8D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8C8C8C"/>
                </a:solidFill>
                <a:uFill>
                  <a:solidFill>
                    <a:srgbClr val="D8D8D8"/>
                  </a:solidFill>
                </a:uFill>
                <a:latin typeface="Times New Roman"/>
                <a:cs typeface="Times New Roman"/>
              </a:rPr>
              <a:t>	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15367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Micro</a:t>
            </a:r>
            <a:r>
              <a:rPr dirty="0" spc="-60"/>
              <a:t> </a:t>
            </a:r>
            <a:r>
              <a:rPr dirty="0" spc="20"/>
              <a:t>Benchmarks</a:t>
            </a:r>
          </a:p>
        </p:txBody>
      </p:sp>
      <p:sp>
        <p:nvSpPr>
          <p:cNvPr id="38" name="object 38"/>
          <p:cNvSpPr/>
          <p:nvPr/>
        </p:nvSpPr>
        <p:spPr>
          <a:xfrm>
            <a:off x="845781" y="1083076"/>
            <a:ext cx="3487420" cy="1626235"/>
          </a:xfrm>
          <a:custGeom>
            <a:avLst/>
            <a:gdLst/>
            <a:ahLst/>
            <a:cxnLst/>
            <a:rect l="l" t="t" r="r" b="b"/>
            <a:pathLst>
              <a:path w="3487420" h="1626235">
                <a:moveTo>
                  <a:pt x="0" y="0"/>
                </a:moveTo>
                <a:lnTo>
                  <a:pt x="0" y="1625988"/>
                </a:lnTo>
                <a:lnTo>
                  <a:pt x="3486815" y="1625988"/>
                </a:lnTo>
                <a:lnTo>
                  <a:pt x="34868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67892" y="2239692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 h="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636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67892" y="2100456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 h="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939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67892" y="1821832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 h="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636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67892" y="1682747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 h="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636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67892" y="1543662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 h="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636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67892" y="1404426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 h="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939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67892" y="1265190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 h="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636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067892" y="2378625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 h="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939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95159" y="1578509"/>
            <a:ext cx="2955290" cy="278765"/>
          </a:xfrm>
          <a:custGeom>
            <a:avLst/>
            <a:gdLst/>
            <a:ahLst/>
            <a:cxnLst/>
            <a:rect l="l" t="t" r="r" b="b"/>
            <a:pathLst>
              <a:path w="2955290" h="278764">
                <a:moveTo>
                  <a:pt x="542674" y="264529"/>
                </a:moveTo>
                <a:lnTo>
                  <a:pt x="276351" y="133630"/>
                </a:lnTo>
                <a:lnTo>
                  <a:pt x="8787" y="1212"/>
                </a:lnTo>
                <a:lnTo>
                  <a:pt x="6060" y="0"/>
                </a:lnTo>
                <a:lnTo>
                  <a:pt x="2727" y="909"/>
                </a:lnTo>
                <a:lnTo>
                  <a:pt x="1515" y="3636"/>
                </a:lnTo>
                <a:lnTo>
                  <a:pt x="0" y="6363"/>
                </a:lnTo>
                <a:lnTo>
                  <a:pt x="271503" y="143630"/>
                </a:lnTo>
                <a:lnTo>
                  <a:pt x="539067" y="275139"/>
                </a:lnTo>
                <a:lnTo>
                  <a:pt x="540885" y="275745"/>
                </a:lnTo>
                <a:lnTo>
                  <a:pt x="541491" y="275745"/>
                </a:lnTo>
                <a:lnTo>
                  <a:pt x="541491" y="264533"/>
                </a:lnTo>
                <a:lnTo>
                  <a:pt x="542674" y="264529"/>
                </a:lnTo>
                <a:close/>
              </a:path>
              <a:path w="2955290" h="278764">
                <a:moveTo>
                  <a:pt x="543915" y="265139"/>
                </a:moveTo>
                <a:lnTo>
                  <a:pt x="542674" y="264529"/>
                </a:lnTo>
                <a:lnTo>
                  <a:pt x="541491" y="264533"/>
                </a:lnTo>
                <a:lnTo>
                  <a:pt x="543915" y="265139"/>
                </a:lnTo>
                <a:close/>
              </a:path>
              <a:path w="2955290" h="278764">
                <a:moveTo>
                  <a:pt x="543915" y="275737"/>
                </a:moveTo>
                <a:lnTo>
                  <a:pt x="543915" y="265139"/>
                </a:lnTo>
                <a:lnTo>
                  <a:pt x="541491" y="264533"/>
                </a:lnTo>
                <a:lnTo>
                  <a:pt x="541491" y="275745"/>
                </a:lnTo>
                <a:lnTo>
                  <a:pt x="543915" y="275737"/>
                </a:lnTo>
                <a:close/>
              </a:path>
              <a:path w="2955290" h="278764">
                <a:moveTo>
                  <a:pt x="2955020" y="270897"/>
                </a:moveTo>
                <a:lnTo>
                  <a:pt x="2955020" y="264836"/>
                </a:lnTo>
                <a:lnTo>
                  <a:pt x="2952596" y="262109"/>
                </a:lnTo>
                <a:lnTo>
                  <a:pt x="2949566" y="262412"/>
                </a:lnTo>
                <a:lnTo>
                  <a:pt x="2681699" y="265137"/>
                </a:lnTo>
                <a:lnTo>
                  <a:pt x="2414438" y="263018"/>
                </a:lnTo>
                <a:lnTo>
                  <a:pt x="2146874" y="264230"/>
                </a:lnTo>
                <a:lnTo>
                  <a:pt x="1879310" y="264836"/>
                </a:lnTo>
                <a:lnTo>
                  <a:pt x="1611746" y="262715"/>
                </a:lnTo>
                <a:lnTo>
                  <a:pt x="1344183" y="264533"/>
                </a:lnTo>
                <a:lnTo>
                  <a:pt x="1076619" y="266957"/>
                </a:lnTo>
                <a:lnTo>
                  <a:pt x="809055" y="263624"/>
                </a:lnTo>
                <a:lnTo>
                  <a:pt x="542674" y="264529"/>
                </a:lnTo>
                <a:lnTo>
                  <a:pt x="543915" y="265139"/>
                </a:lnTo>
                <a:lnTo>
                  <a:pt x="543915" y="275737"/>
                </a:lnTo>
                <a:lnTo>
                  <a:pt x="809055" y="274836"/>
                </a:lnTo>
                <a:lnTo>
                  <a:pt x="1076619" y="278169"/>
                </a:lnTo>
                <a:lnTo>
                  <a:pt x="1344486" y="275745"/>
                </a:lnTo>
                <a:lnTo>
                  <a:pt x="1611746" y="273624"/>
                </a:lnTo>
                <a:lnTo>
                  <a:pt x="1879310" y="276048"/>
                </a:lnTo>
                <a:lnTo>
                  <a:pt x="2146874" y="275442"/>
                </a:lnTo>
                <a:lnTo>
                  <a:pt x="2414438" y="274230"/>
                </a:lnTo>
                <a:lnTo>
                  <a:pt x="2682002" y="276347"/>
                </a:lnTo>
                <a:lnTo>
                  <a:pt x="2949566" y="273321"/>
                </a:lnTo>
                <a:lnTo>
                  <a:pt x="2952596" y="273321"/>
                </a:lnTo>
                <a:lnTo>
                  <a:pt x="2955020" y="270897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95159" y="1493664"/>
            <a:ext cx="2955290" cy="362585"/>
          </a:xfrm>
          <a:custGeom>
            <a:avLst/>
            <a:gdLst/>
            <a:ahLst/>
            <a:cxnLst/>
            <a:rect l="l" t="t" r="r" b="b"/>
            <a:pathLst>
              <a:path w="2955290" h="362585">
                <a:moveTo>
                  <a:pt x="276303" y="174418"/>
                </a:moveTo>
                <a:lnTo>
                  <a:pt x="9393" y="1818"/>
                </a:lnTo>
                <a:lnTo>
                  <a:pt x="6969" y="0"/>
                </a:lnTo>
                <a:lnTo>
                  <a:pt x="3333" y="909"/>
                </a:lnTo>
                <a:lnTo>
                  <a:pt x="1818" y="3333"/>
                </a:lnTo>
                <a:lnTo>
                  <a:pt x="0" y="6060"/>
                </a:lnTo>
                <a:lnTo>
                  <a:pt x="909" y="9393"/>
                </a:lnTo>
                <a:lnTo>
                  <a:pt x="3333" y="10908"/>
                </a:lnTo>
                <a:lnTo>
                  <a:pt x="270897" y="184234"/>
                </a:lnTo>
                <a:lnTo>
                  <a:pt x="271200" y="184537"/>
                </a:lnTo>
                <a:lnTo>
                  <a:pt x="271806" y="184840"/>
                </a:lnTo>
                <a:lnTo>
                  <a:pt x="272109" y="184840"/>
                </a:lnTo>
                <a:lnTo>
                  <a:pt x="275745" y="186033"/>
                </a:lnTo>
                <a:lnTo>
                  <a:pt x="275745" y="174234"/>
                </a:lnTo>
                <a:lnTo>
                  <a:pt x="276303" y="174418"/>
                </a:lnTo>
                <a:close/>
              </a:path>
              <a:path w="2955290" h="362585">
                <a:moveTo>
                  <a:pt x="276957" y="174840"/>
                </a:moveTo>
                <a:lnTo>
                  <a:pt x="276303" y="174418"/>
                </a:lnTo>
                <a:lnTo>
                  <a:pt x="275745" y="174234"/>
                </a:lnTo>
                <a:lnTo>
                  <a:pt x="276957" y="174840"/>
                </a:lnTo>
                <a:close/>
              </a:path>
              <a:path w="2955290" h="362585">
                <a:moveTo>
                  <a:pt x="276957" y="186430"/>
                </a:moveTo>
                <a:lnTo>
                  <a:pt x="276957" y="174840"/>
                </a:lnTo>
                <a:lnTo>
                  <a:pt x="275745" y="174234"/>
                </a:lnTo>
                <a:lnTo>
                  <a:pt x="275745" y="186033"/>
                </a:lnTo>
                <a:lnTo>
                  <a:pt x="276957" y="186430"/>
                </a:lnTo>
                <a:close/>
              </a:path>
              <a:path w="2955290" h="362585">
                <a:moveTo>
                  <a:pt x="542377" y="261803"/>
                </a:moveTo>
                <a:lnTo>
                  <a:pt x="276303" y="174418"/>
                </a:lnTo>
                <a:lnTo>
                  <a:pt x="276957" y="174840"/>
                </a:lnTo>
                <a:lnTo>
                  <a:pt x="276957" y="186430"/>
                </a:lnTo>
                <a:lnTo>
                  <a:pt x="539976" y="272715"/>
                </a:lnTo>
                <a:lnTo>
                  <a:pt x="540279" y="273018"/>
                </a:lnTo>
                <a:lnTo>
                  <a:pt x="541491" y="273018"/>
                </a:lnTo>
                <a:lnTo>
                  <a:pt x="541491" y="261806"/>
                </a:lnTo>
                <a:lnTo>
                  <a:pt x="542377" y="261803"/>
                </a:lnTo>
                <a:close/>
              </a:path>
              <a:path w="2955290" h="362585">
                <a:moveTo>
                  <a:pt x="543309" y="262109"/>
                </a:moveTo>
                <a:lnTo>
                  <a:pt x="542377" y="261803"/>
                </a:lnTo>
                <a:lnTo>
                  <a:pt x="541491" y="261806"/>
                </a:lnTo>
                <a:lnTo>
                  <a:pt x="543309" y="262109"/>
                </a:lnTo>
                <a:close/>
              </a:path>
              <a:path w="2955290" h="362585">
                <a:moveTo>
                  <a:pt x="543309" y="273012"/>
                </a:moveTo>
                <a:lnTo>
                  <a:pt x="543309" y="262109"/>
                </a:lnTo>
                <a:lnTo>
                  <a:pt x="541491" y="261806"/>
                </a:lnTo>
                <a:lnTo>
                  <a:pt x="541491" y="273018"/>
                </a:lnTo>
                <a:lnTo>
                  <a:pt x="543309" y="273012"/>
                </a:lnTo>
                <a:close/>
              </a:path>
              <a:path w="2955290" h="362585">
                <a:moveTo>
                  <a:pt x="1077541" y="350291"/>
                </a:moveTo>
                <a:lnTo>
                  <a:pt x="810570" y="261200"/>
                </a:lnTo>
                <a:lnTo>
                  <a:pt x="810267" y="261200"/>
                </a:lnTo>
                <a:lnTo>
                  <a:pt x="809661" y="260897"/>
                </a:lnTo>
                <a:lnTo>
                  <a:pt x="542377" y="261803"/>
                </a:lnTo>
                <a:lnTo>
                  <a:pt x="543309" y="262109"/>
                </a:lnTo>
                <a:lnTo>
                  <a:pt x="543309" y="273012"/>
                </a:lnTo>
                <a:lnTo>
                  <a:pt x="807237" y="272115"/>
                </a:lnTo>
                <a:lnTo>
                  <a:pt x="807237" y="271806"/>
                </a:lnTo>
                <a:lnTo>
                  <a:pt x="809055" y="272109"/>
                </a:lnTo>
                <a:lnTo>
                  <a:pt x="809055" y="272413"/>
                </a:lnTo>
                <a:lnTo>
                  <a:pt x="1074800" y="361196"/>
                </a:lnTo>
                <a:lnTo>
                  <a:pt x="1075407" y="361196"/>
                </a:lnTo>
                <a:lnTo>
                  <a:pt x="1076013" y="361499"/>
                </a:lnTo>
                <a:lnTo>
                  <a:pt x="1076619" y="361499"/>
                </a:lnTo>
                <a:lnTo>
                  <a:pt x="1076619" y="350287"/>
                </a:lnTo>
                <a:lnTo>
                  <a:pt x="1077541" y="350291"/>
                </a:lnTo>
                <a:close/>
              </a:path>
              <a:path w="2955290" h="362585">
                <a:moveTo>
                  <a:pt x="809055" y="272109"/>
                </a:moveTo>
                <a:lnTo>
                  <a:pt x="807237" y="271806"/>
                </a:lnTo>
                <a:lnTo>
                  <a:pt x="808153" y="272112"/>
                </a:lnTo>
                <a:lnTo>
                  <a:pt x="809055" y="272109"/>
                </a:lnTo>
                <a:close/>
              </a:path>
              <a:path w="2955290" h="362585">
                <a:moveTo>
                  <a:pt x="808153" y="272112"/>
                </a:moveTo>
                <a:lnTo>
                  <a:pt x="807237" y="271806"/>
                </a:lnTo>
                <a:lnTo>
                  <a:pt x="807237" y="272115"/>
                </a:lnTo>
                <a:lnTo>
                  <a:pt x="808153" y="272112"/>
                </a:lnTo>
                <a:close/>
              </a:path>
              <a:path w="2955290" h="362585">
                <a:moveTo>
                  <a:pt x="809055" y="272413"/>
                </a:moveTo>
                <a:lnTo>
                  <a:pt x="809055" y="272109"/>
                </a:lnTo>
                <a:lnTo>
                  <a:pt x="808153" y="272112"/>
                </a:lnTo>
                <a:lnTo>
                  <a:pt x="809055" y="272413"/>
                </a:lnTo>
                <a:close/>
              </a:path>
              <a:path w="2955290" h="362585">
                <a:moveTo>
                  <a:pt x="1078437" y="350590"/>
                </a:moveTo>
                <a:lnTo>
                  <a:pt x="1077541" y="350291"/>
                </a:lnTo>
                <a:lnTo>
                  <a:pt x="1076619" y="350287"/>
                </a:lnTo>
                <a:lnTo>
                  <a:pt x="1078437" y="350590"/>
                </a:lnTo>
                <a:close/>
              </a:path>
              <a:path w="2955290" h="362585">
                <a:moveTo>
                  <a:pt x="1078437" y="361505"/>
                </a:moveTo>
                <a:lnTo>
                  <a:pt x="1078437" y="350590"/>
                </a:lnTo>
                <a:lnTo>
                  <a:pt x="1076619" y="350287"/>
                </a:lnTo>
                <a:lnTo>
                  <a:pt x="1076619" y="361499"/>
                </a:lnTo>
                <a:lnTo>
                  <a:pt x="1078437" y="361505"/>
                </a:lnTo>
                <a:close/>
              </a:path>
              <a:path w="2955290" h="362585">
                <a:moveTo>
                  <a:pt x="2955020" y="356650"/>
                </a:moveTo>
                <a:lnTo>
                  <a:pt x="2955020" y="350590"/>
                </a:lnTo>
                <a:lnTo>
                  <a:pt x="2952596" y="347863"/>
                </a:lnTo>
                <a:lnTo>
                  <a:pt x="2681699" y="348166"/>
                </a:lnTo>
                <a:lnTo>
                  <a:pt x="2414438" y="348166"/>
                </a:lnTo>
                <a:lnTo>
                  <a:pt x="2146874" y="349681"/>
                </a:lnTo>
                <a:lnTo>
                  <a:pt x="1879310" y="348772"/>
                </a:lnTo>
                <a:lnTo>
                  <a:pt x="1611746" y="347560"/>
                </a:lnTo>
                <a:lnTo>
                  <a:pt x="1344183" y="351498"/>
                </a:lnTo>
                <a:lnTo>
                  <a:pt x="1077541" y="350291"/>
                </a:lnTo>
                <a:lnTo>
                  <a:pt x="1078437" y="350590"/>
                </a:lnTo>
                <a:lnTo>
                  <a:pt x="1078437" y="361505"/>
                </a:lnTo>
                <a:lnTo>
                  <a:pt x="1344486" y="362403"/>
                </a:lnTo>
                <a:lnTo>
                  <a:pt x="1611746" y="358469"/>
                </a:lnTo>
                <a:lnTo>
                  <a:pt x="1879310" y="359984"/>
                </a:lnTo>
                <a:lnTo>
                  <a:pt x="2146874" y="360893"/>
                </a:lnTo>
                <a:lnTo>
                  <a:pt x="2414438" y="359378"/>
                </a:lnTo>
                <a:lnTo>
                  <a:pt x="2681699" y="359378"/>
                </a:lnTo>
                <a:lnTo>
                  <a:pt x="2952596" y="359075"/>
                </a:lnTo>
                <a:lnTo>
                  <a:pt x="2955020" y="3566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95159" y="1604265"/>
            <a:ext cx="2955290" cy="340995"/>
          </a:xfrm>
          <a:custGeom>
            <a:avLst/>
            <a:gdLst/>
            <a:ahLst/>
            <a:cxnLst/>
            <a:rect l="l" t="t" r="r" b="b"/>
            <a:pathLst>
              <a:path w="2955290" h="340994">
                <a:moveTo>
                  <a:pt x="276654" y="176854"/>
                </a:moveTo>
                <a:lnTo>
                  <a:pt x="276654" y="166053"/>
                </a:lnTo>
                <a:lnTo>
                  <a:pt x="275139" y="165144"/>
                </a:lnTo>
                <a:lnTo>
                  <a:pt x="9393" y="1515"/>
                </a:lnTo>
                <a:lnTo>
                  <a:pt x="6666" y="0"/>
                </a:lnTo>
                <a:lnTo>
                  <a:pt x="3333" y="606"/>
                </a:lnTo>
                <a:lnTo>
                  <a:pt x="1818" y="3333"/>
                </a:lnTo>
                <a:lnTo>
                  <a:pt x="0" y="5757"/>
                </a:lnTo>
                <a:lnTo>
                  <a:pt x="909" y="9393"/>
                </a:lnTo>
                <a:lnTo>
                  <a:pt x="3636" y="10908"/>
                </a:lnTo>
                <a:lnTo>
                  <a:pt x="270897" y="175446"/>
                </a:lnTo>
                <a:lnTo>
                  <a:pt x="272109" y="176052"/>
                </a:lnTo>
                <a:lnTo>
                  <a:pt x="272715" y="176052"/>
                </a:lnTo>
                <a:lnTo>
                  <a:pt x="276654" y="176854"/>
                </a:lnTo>
                <a:close/>
              </a:path>
              <a:path w="2955290" h="340994">
                <a:moveTo>
                  <a:pt x="275196" y="165155"/>
                </a:moveTo>
                <a:close/>
              </a:path>
              <a:path w="2955290" h="340994">
                <a:moveTo>
                  <a:pt x="276654" y="166053"/>
                </a:moveTo>
                <a:lnTo>
                  <a:pt x="275196" y="165155"/>
                </a:lnTo>
                <a:lnTo>
                  <a:pt x="276654" y="166053"/>
                </a:lnTo>
                <a:close/>
              </a:path>
              <a:path w="2955290" h="340994">
                <a:moveTo>
                  <a:pt x="809964" y="275139"/>
                </a:moveTo>
                <a:lnTo>
                  <a:pt x="542703" y="219687"/>
                </a:lnTo>
                <a:lnTo>
                  <a:pt x="275196" y="165155"/>
                </a:lnTo>
                <a:lnTo>
                  <a:pt x="276654" y="166053"/>
                </a:lnTo>
                <a:lnTo>
                  <a:pt x="276654" y="176854"/>
                </a:lnTo>
                <a:lnTo>
                  <a:pt x="540582" y="230595"/>
                </a:lnTo>
                <a:lnTo>
                  <a:pt x="807843" y="286047"/>
                </a:lnTo>
                <a:lnTo>
                  <a:pt x="809055" y="286047"/>
                </a:lnTo>
                <a:lnTo>
                  <a:pt x="809055" y="275139"/>
                </a:lnTo>
                <a:lnTo>
                  <a:pt x="809964" y="275139"/>
                </a:lnTo>
                <a:close/>
              </a:path>
              <a:path w="2955290" h="340994">
                <a:moveTo>
                  <a:pt x="1612959" y="340891"/>
                </a:moveTo>
                <a:lnTo>
                  <a:pt x="1612959" y="329985"/>
                </a:lnTo>
                <a:lnTo>
                  <a:pt x="1345395" y="275442"/>
                </a:lnTo>
                <a:lnTo>
                  <a:pt x="1076619" y="275442"/>
                </a:lnTo>
                <a:lnTo>
                  <a:pt x="809055" y="275139"/>
                </a:lnTo>
                <a:lnTo>
                  <a:pt x="809055" y="286047"/>
                </a:lnTo>
                <a:lnTo>
                  <a:pt x="1076619" y="286350"/>
                </a:lnTo>
                <a:lnTo>
                  <a:pt x="1344183" y="286350"/>
                </a:lnTo>
                <a:lnTo>
                  <a:pt x="1344183" y="286535"/>
                </a:lnTo>
                <a:lnTo>
                  <a:pt x="1610534" y="340591"/>
                </a:lnTo>
                <a:lnTo>
                  <a:pt x="1610837" y="340894"/>
                </a:lnTo>
                <a:lnTo>
                  <a:pt x="1612959" y="340891"/>
                </a:lnTo>
                <a:close/>
              </a:path>
              <a:path w="2955290" h="340994">
                <a:moveTo>
                  <a:pt x="1344183" y="286535"/>
                </a:moveTo>
                <a:lnTo>
                  <a:pt x="1344183" y="286350"/>
                </a:lnTo>
                <a:lnTo>
                  <a:pt x="1343273" y="286350"/>
                </a:lnTo>
                <a:lnTo>
                  <a:pt x="1344183" y="286535"/>
                </a:lnTo>
                <a:close/>
              </a:path>
              <a:path w="2955290" h="340994">
                <a:moveTo>
                  <a:pt x="2955020" y="337257"/>
                </a:moveTo>
                <a:lnTo>
                  <a:pt x="2955020" y="331197"/>
                </a:lnTo>
                <a:lnTo>
                  <a:pt x="2952596" y="328773"/>
                </a:lnTo>
                <a:lnTo>
                  <a:pt x="2681699" y="329378"/>
                </a:lnTo>
                <a:lnTo>
                  <a:pt x="2414438" y="328773"/>
                </a:lnTo>
                <a:lnTo>
                  <a:pt x="2146874" y="329379"/>
                </a:lnTo>
                <a:lnTo>
                  <a:pt x="1879310" y="329076"/>
                </a:lnTo>
                <a:lnTo>
                  <a:pt x="1611746" y="329682"/>
                </a:lnTo>
                <a:lnTo>
                  <a:pt x="1612959" y="329985"/>
                </a:lnTo>
                <a:lnTo>
                  <a:pt x="1612959" y="340891"/>
                </a:lnTo>
                <a:lnTo>
                  <a:pt x="1879310" y="340287"/>
                </a:lnTo>
                <a:lnTo>
                  <a:pt x="2146874" y="340591"/>
                </a:lnTo>
                <a:lnTo>
                  <a:pt x="2414438" y="339984"/>
                </a:lnTo>
                <a:lnTo>
                  <a:pt x="2682002" y="340590"/>
                </a:lnTo>
                <a:lnTo>
                  <a:pt x="2952596" y="339984"/>
                </a:lnTo>
                <a:lnTo>
                  <a:pt x="2955020" y="337257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95462" y="1402153"/>
            <a:ext cx="2955290" cy="452755"/>
          </a:xfrm>
          <a:custGeom>
            <a:avLst/>
            <a:gdLst/>
            <a:ahLst/>
            <a:cxnLst/>
            <a:rect l="l" t="t" r="r" b="b"/>
            <a:pathLst>
              <a:path w="2955290" h="452755">
                <a:moveTo>
                  <a:pt x="276620" y="221282"/>
                </a:moveTo>
                <a:lnTo>
                  <a:pt x="9696" y="1818"/>
                </a:lnTo>
                <a:lnTo>
                  <a:pt x="7272" y="0"/>
                </a:lnTo>
                <a:lnTo>
                  <a:pt x="3939" y="303"/>
                </a:lnTo>
                <a:lnTo>
                  <a:pt x="1818" y="2727"/>
                </a:lnTo>
                <a:lnTo>
                  <a:pt x="0" y="4848"/>
                </a:lnTo>
                <a:lnTo>
                  <a:pt x="303" y="8484"/>
                </a:lnTo>
                <a:lnTo>
                  <a:pt x="2727" y="10302"/>
                </a:lnTo>
                <a:lnTo>
                  <a:pt x="269988" y="230292"/>
                </a:lnTo>
                <a:lnTo>
                  <a:pt x="270594" y="230595"/>
                </a:lnTo>
                <a:lnTo>
                  <a:pt x="271200" y="231201"/>
                </a:lnTo>
                <a:lnTo>
                  <a:pt x="271806" y="231201"/>
                </a:lnTo>
                <a:lnTo>
                  <a:pt x="275442" y="232382"/>
                </a:lnTo>
                <a:lnTo>
                  <a:pt x="275442" y="220899"/>
                </a:lnTo>
                <a:lnTo>
                  <a:pt x="276620" y="221282"/>
                </a:lnTo>
                <a:close/>
              </a:path>
              <a:path w="2955290" h="452755">
                <a:moveTo>
                  <a:pt x="277260" y="221808"/>
                </a:moveTo>
                <a:lnTo>
                  <a:pt x="276620" y="221282"/>
                </a:lnTo>
                <a:lnTo>
                  <a:pt x="275442" y="220899"/>
                </a:lnTo>
                <a:lnTo>
                  <a:pt x="277260" y="221808"/>
                </a:lnTo>
                <a:close/>
              </a:path>
              <a:path w="2955290" h="452755">
                <a:moveTo>
                  <a:pt x="277260" y="232972"/>
                </a:moveTo>
                <a:lnTo>
                  <a:pt x="277260" y="221808"/>
                </a:lnTo>
                <a:lnTo>
                  <a:pt x="275442" y="220899"/>
                </a:lnTo>
                <a:lnTo>
                  <a:pt x="275442" y="232382"/>
                </a:lnTo>
                <a:lnTo>
                  <a:pt x="277260" y="232972"/>
                </a:lnTo>
                <a:close/>
              </a:path>
              <a:path w="2955290" h="452755">
                <a:moveTo>
                  <a:pt x="543006" y="318912"/>
                </a:moveTo>
                <a:lnTo>
                  <a:pt x="543006" y="307865"/>
                </a:lnTo>
                <a:lnTo>
                  <a:pt x="276620" y="221282"/>
                </a:lnTo>
                <a:lnTo>
                  <a:pt x="277260" y="221808"/>
                </a:lnTo>
                <a:lnTo>
                  <a:pt x="277260" y="232972"/>
                </a:lnTo>
                <a:lnTo>
                  <a:pt x="539673" y="318167"/>
                </a:lnTo>
                <a:lnTo>
                  <a:pt x="539976" y="318167"/>
                </a:lnTo>
                <a:lnTo>
                  <a:pt x="539976" y="318470"/>
                </a:lnTo>
                <a:lnTo>
                  <a:pt x="540279" y="318470"/>
                </a:lnTo>
                <a:lnTo>
                  <a:pt x="543006" y="318912"/>
                </a:lnTo>
                <a:close/>
              </a:path>
              <a:path w="2955290" h="452755">
                <a:moveTo>
                  <a:pt x="809661" y="350893"/>
                </a:moveTo>
                <a:lnTo>
                  <a:pt x="542097" y="307562"/>
                </a:lnTo>
                <a:lnTo>
                  <a:pt x="543006" y="307865"/>
                </a:lnTo>
                <a:lnTo>
                  <a:pt x="543006" y="318912"/>
                </a:lnTo>
                <a:lnTo>
                  <a:pt x="807843" y="361802"/>
                </a:lnTo>
                <a:lnTo>
                  <a:pt x="808752" y="361802"/>
                </a:lnTo>
                <a:lnTo>
                  <a:pt x="808752" y="350893"/>
                </a:lnTo>
                <a:lnTo>
                  <a:pt x="809661" y="350893"/>
                </a:lnTo>
                <a:close/>
              </a:path>
              <a:path w="2955290" h="452755">
                <a:moveTo>
                  <a:pt x="2147480" y="451795"/>
                </a:moveTo>
                <a:lnTo>
                  <a:pt x="2147480" y="440889"/>
                </a:lnTo>
                <a:lnTo>
                  <a:pt x="1879916" y="395134"/>
                </a:lnTo>
                <a:lnTo>
                  <a:pt x="1611443" y="396649"/>
                </a:lnTo>
                <a:lnTo>
                  <a:pt x="1344789" y="393012"/>
                </a:lnTo>
                <a:lnTo>
                  <a:pt x="1077225" y="351196"/>
                </a:lnTo>
                <a:lnTo>
                  <a:pt x="808752" y="350893"/>
                </a:lnTo>
                <a:lnTo>
                  <a:pt x="808752" y="361802"/>
                </a:lnTo>
                <a:lnTo>
                  <a:pt x="1076316" y="362105"/>
                </a:lnTo>
                <a:lnTo>
                  <a:pt x="1076316" y="362247"/>
                </a:lnTo>
                <a:lnTo>
                  <a:pt x="1343273" y="403921"/>
                </a:lnTo>
                <a:lnTo>
                  <a:pt x="1611443" y="407860"/>
                </a:lnTo>
                <a:lnTo>
                  <a:pt x="1878098" y="406048"/>
                </a:lnTo>
                <a:lnTo>
                  <a:pt x="1879007" y="406042"/>
                </a:lnTo>
                <a:lnTo>
                  <a:pt x="1879007" y="406198"/>
                </a:lnTo>
                <a:lnTo>
                  <a:pt x="2145662" y="451798"/>
                </a:lnTo>
                <a:lnTo>
                  <a:pt x="2147480" y="451795"/>
                </a:lnTo>
                <a:close/>
              </a:path>
              <a:path w="2955290" h="452755">
                <a:moveTo>
                  <a:pt x="1076316" y="362247"/>
                </a:moveTo>
                <a:lnTo>
                  <a:pt x="1076316" y="362105"/>
                </a:lnTo>
                <a:lnTo>
                  <a:pt x="1075407" y="362105"/>
                </a:lnTo>
                <a:lnTo>
                  <a:pt x="1076316" y="362247"/>
                </a:lnTo>
                <a:close/>
              </a:path>
              <a:path w="2955290" h="452755">
                <a:moveTo>
                  <a:pt x="1879007" y="406198"/>
                </a:moveTo>
                <a:lnTo>
                  <a:pt x="1879007" y="406042"/>
                </a:lnTo>
                <a:lnTo>
                  <a:pt x="1878133" y="406048"/>
                </a:lnTo>
                <a:lnTo>
                  <a:pt x="1879007" y="406198"/>
                </a:lnTo>
                <a:close/>
              </a:path>
              <a:path w="2955290" h="452755">
                <a:moveTo>
                  <a:pt x="2954717" y="449374"/>
                </a:moveTo>
                <a:lnTo>
                  <a:pt x="2954717" y="443010"/>
                </a:lnTo>
                <a:lnTo>
                  <a:pt x="2952293" y="440586"/>
                </a:lnTo>
                <a:lnTo>
                  <a:pt x="2949263" y="440586"/>
                </a:lnTo>
                <a:lnTo>
                  <a:pt x="2681396" y="441796"/>
                </a:lnTo>
                <a:lnTo>
                  <a:pt x="2414135" y="439677"/>
                </a:lnTo>
                <a:lnTo>
                  <a:pt x="2146571" y="440586"/>
                </a:lnTo>
                <a:lnTo>
                  <a:pt x="2147480" y="440889"/>
                </a:lnTo>
                <a:lnTo>
                  <a:pt x="2147480" y="451795"/>
                </a:lnTo>
                <a:lnTo>
                  <a:pt x="2414135" y="450889"/>
                </a:lnTo>
                <a:lnTo>
                  <a:pt x="2681699" y="452706"/>
                </a:lnTo>
                <a:lnTo>
                  <a:pt x="2952293" y="451798"/>
                </a:lnTo>
                <a:lnTo>
                  <a:pt x="2954717" y="449374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95462" y="1353973"/>
            <a:ext cx="2955290" cy="501015"/>
          </a:xfrm>
          <a:custGeom>
            <a:avLst/>
            <a:gdLst/>
            <a:ahLst/>
            <a:cxnLst/>
            <a:rect l="l" t="t" r="r" b="b"/>
            <a:pathLst>
              <a:path w="2955290" h="501014">
                <a:moveTo>
                  <a:pt x="276847" y="256275"/>
                </a:moveTo>
                <a:lnTo>
                  <a:pt x="9999" y="1818"/>
                </a:lnTo>
                <a:lnTo>
                  <a:pt x="7878" y="0"/>
                </a:lnTo>
                <a:lnTo>
                  <a:pt x="4242" y="0"/>
                </a:lnTo>
                <a:lnTo>
                  <a:pt x="0" y="4242"/>
                </a:lnTo>
                <a:lnTo>
                  <a:pt x="0" y="7878"/>
                </a:lnTo>
                <a:lnTo>
                  <a:pt x="2424" y="9999"/>
                </a:lnTo>
                <a:lnTo>
                  <a:pt x="269685" y="264836"/>
                </a:lnTo>
                <a:lnTo>
                  <a:pt x="270291" y="265442"/>
                </a:lnTo>
                <a:lnTo>
                  <a:pt x="271503" y="266048"/>
                </a:lnTo>
                <a:lnTo>
                  <a:pt x="275442" y="267532"/>
                </a:lnTo>
                <a:lnTo>
                  <a:pt x="275442" y="255746"/>
                </a:lnTo>
                <a:lnTo>
                  <a:pt x="276847" y="256275"/>
                </a:lnTo>
                <a:close/>
              </a:path>
              <a:path w="2955290" h="501014">
                <a:moveTo>
                  <a:pt x="277563" y="256958"/>
                </a:moveTo>
                <a:lnTo>
                  <a:pt x="276847" y="256275"/>
                </a:lnTo>
                <a:lnTo>
                  <a:pt x="275442" y="255746"/>
                </a:lnTo>
                <a:lnTo>
                  <a:pt x="277563" y="256958"/>
                </a:lnTo>
                <a:close/>
              </a:path>
              <a:path w="2955290" h="501014">
                <a:moveTo>
                  <a:pt x="277563" y="268331"/>
                </a:moveTo>
                <a:lnTo>
                  <a:pt x="277563" y="256958"/>
                </a:lnTo>
                <a:lnTo>
                  <a:pt x="275442" y="255746"/>
                </a:lnTo>
                <a:lnTo>
                  <a:pt x="275442" y="267532"/>
                </a:lnTo>
                <a:lnTo>
                  <a:pt x="277563" y="268331"/>
                </a:lnTo>
                <a:close/>
              </a:path>
              <a:path w="2955290" h="501014">
                <a:moveTo>
                  <a:pt x="542819" y="356466"/>
                </a:moveTo>
                <a:lnTo>
                  <a:pt x="276847" y="256275"/>
                </a:lnTo>
                <a:lnTo>
                  <a:pt x="277563" y="256958"/>
                </a:lnTo>
                <a:lnTo>
                  <a:pt x="277563" y="268331"/>
                </a:lnTo>
                <a:lnTo>
                  <a:pt x="539370" y="366953"/>
                </a:lnTo>
                <a:lnTo>
                  <a:pt x="539673" y="366953"/>
                </a:lnTo>
                <a:lnTo>
                  <a:pt x="540279" y="367256"/>
                </a:lnTo>
                <a:lnTo>
                  <a:pt x="540582" y="367256"/>
                </a:lnTo>
                <a:lnTo>
                  <a:pt x="541794" y="367396"/>
                </a:lnTo>
                <a:lnTo>
                  <a:pt x="541794" y="356347"/>
                </a:lnTo>
                <a:lnTo>
                  <a:pt x="542819" y="356466"/>
                </a:lnTo>
                <a:close/>
              </a:path>
              <a:path w="2955290" h="501014">
                <a:moveTo>
                  <a:pt x="543309" y="356650"/>
                </a:moveTo>
                <a:lnTo>
                  <a:pt x="542819" y="356466"/>
                </a:lnTo>
                <a:lnTo>
                  <a:pt x="541794" y="356347"/>
                </a:lnTo>
                <a:lnTo>
                  <a:pt x="543309" y="356650"/>
                </a:lnTo>
                <a:close/>
              </a:path>
              <a:path w="2955290" h="501014">
                <a:moveTo>
                  <a:pt x="543309" y="367571"/>
                </a:moveTo>
                <a:lnTo>
                  <a:pt x="543309" y="356650"/>
                </a:lnTo>
                <a:lnTo>
                  <a:pt x="541794" y="356347"/>
                </a:lnTo>
                <a:lnTo>
                  <a:pt x="541794" y="367396"/>
                </a:lnTo>
                <a:lnTo>
                  <a:pt x="543309" y="367571"/>
                </a:lnTo>
                <a:close/>
              </a:path>
              <a:path w="2955290" h="501014">
                <a:moveTo>
                  <a:pt x="808240" y="387126"/>
                </a:moveTo>
                <a:lnTo>
                  <a:pt x="542819" y="356466"/>
                </a:lnTo>
                <a:lnTo>
                  <a:pt x="543309" y="356650"/>
                </a:lnTo>
                <a:lnTo>
                  <a:pt x="543309" y="367571"/>
                </a:lnTo>
                <a:lnTo>
                  <a:pt x="807540" y="398094"/>
                </a:lnTo>
                <a:lnTo>
                  <a:pt x="807540" y="387255"/>
                </a:lnTo>
                <a:lnTo>
                  <a:pt x="808240" y="387126"/>
                </a:lnTo>
                <a:close/>
              </a:path>
              <a:path w="2955290" h="501014">
                <a:moveTo>
                  <a:pt x="809358" y="387255"/>
                </a:moveTo>
                <a:lnTo>
                  <a:pt x="808146" y="387143"/>
                </a:lnTo>
                <a:lnTo>
                  <a:pt x="807540" y="387255"/>
                </a:lnTo>
                <a:lnTo>
                  <a:pt x="809358" y="387255"/>
                </a:lnTo>
                <a:close/>
              </a:path>
              <a:path w="2955290" h="501014">
                <a:moveTo>
                  <a:pt x="809358" y="398164"/>
                </a:moveTo>
                <a:lnTo>
                  <a:pt x="809358" y="387255"/>
                </a:lnTo>
                <a:lnTo>
                  <a:pt x="807540" y="387255"/>
                </a:lnTo>
                <a:lnTo>
                  <a:pt x="807540" y="398094"/>
                </a:lnTo>
                <a:lnTo>
                  <a:pt x="809358" y="398164"/>
                </a:lnTo>
                <a:close/>
              </a:path>
              <a:path w="2955290" h="501014">
                <a:moveTo>
                  <a:pt x="2954717" y="496947"/>
                </a:moveTo>
                <a:lnTo>
                  <a:pt x="2954717" y="490887"/>
                </a:lnTo>
                <a:lnTo>
                  <a:pt x="2952293" y="488160"/>
                </a:lnTo>
                <a:lnTo>
                  <a:pt x="2681396" y="488764"/>
                </a:lnTo>
                <a:lnTo>
                  <a:pt x="2414135" y="487554"/>
                </a:lnTo>
                <a:lnTo>
                  <a:pt x="2147177" y="489978"/>
                </a:lnTo>
                <a:lnTo>
                  <a:pt x="1879613" y="455434"/>
                </a:lnTo>
                <a:lnTo>
                  <a:pt x="1612352" y="423920"/>
                </a:lnTo>
                <a:lnTo>
                  <a:pt x="1344789" y="377559"/>
                </a:lnTo>
                <a:lnTo>
                  <a:pt x="1077225" y="337560"/>
                </a:lnTo>
                <a:lnTo>
                  <a:pt x="1076013" y="337560"/>
                </a:lnTo>
                <a:lnTo>
                  <a:pt x="1075407" y="337863"/>
                </a:lnTo>
                <a:lnTo>
                  <a:pt x="808240" y="387126"/>
                </a:lnTo>
                <a:lnTo>
                  <a:pt x="809358" y="387255"/>
                </a:lnTo>
                <a:lnTo>
                  <a:pt x="809358" y="398164"/>
                </a:lnTo>
                <a:lnTo>
                  <a:pt x="809661" y="398164"/>
                </a:lnTo>
                <a:lnTo>
                  <a:pt x="1075407" y="348807"/>
                </a:lnTo>
                <a:lnTo>
                  <a:pt x="1077225" y="348469"/>
                </a:lnTo>
                <a:lnTo>
                  <a:pt x="1077225" y="349041"/>
                </a:lnTo>
                <a:lnTo>
                  <a:pt x="1343273" y="388467"/>
                </a:lnTo>
                <a:lnTo>
                  <a:pt x="1610534" y="434829"/>
                </a:lnTo>
                <a:lnTo>
                  <a:pt x="1878401" y="466343"/>
                </a:lnTo>
                <a:lnTo>
                  <a:pt x="2145662" y="500886"/>
                </a:lnTo>
                <a:lnTo>
                  <a:pt x="2414135" y="498462"/>
                </a:lnTo>
                <a:lnTo>
                  <a:pt x="2681699" y="499977"/>
                </a:lnTo>
                <a:lnTo>
                  <a:pt x="2952293" y="499371"/>
                </a:lnTo>
                <a:lnTo>
                  <a:pt x="2954717" y="496947"/>
                </a:lnTo>
                <a:close/>
              </a:path>
              <a:path w="2955290" h="501014">
                <a:moveTo>
                  <a:pt x="1077225" y="348469"/>
                </a:moveTo>
                <a:lnTo>
                  <a:pt x="1075407" y="348772"/>
                </a:lnTo>
                <a:lnTo>
                  <a:pt x="1076013" y="348694"/>
                </a:lnTo>
                <a:lnTo>
                  <a:pt x="1077225" y="348469"/>
                </a:lnTo>
                <a:close/>
              </a:path>
              <a:path w="2955290" h="501014">
                <a:moveTo>
                  <a:pt x="1075510" y="348787"/>
                </a:moveTo>
                <a:close/>
              </a:path>
              <a:path w="2955290" h="501014">
                <a:moveTo>
                  <a:pt x="1077225" y="349041"/>
                </a:moveTo>
                <a:lnTo>
                  <a:pt x="1077225" y="348469"/>
                </a:lnTo>
                <a:lnTo>
                  <a:pt x="1075510" y="348787"/>
                </a:lnTo>
                <a:lnTo>
                  <a:pt x="1077225" y="349041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95462" y="1346701"/>
            <a:ext cx="2955290" cy="509270"/>
          </a:xfrm>
          <a:custGeom>
            <a:avLst/>
            <a:gdLst/>
            <a:ahLst/>
            <a:cxnLst/>
            <a:rect l="l" t="t" r="r" b="b"/>
            <a:pathLst>
              <a:path w="2955290" h="509269">
                <a:moveTo>
                  <a:pt x="276337" y="246717"/>
                </a:moveTo>
                <a:lnTo>
                  <a:pt x="9999" y="2121"/>
                </a:lnTo>
                <a:lnTo>
                  <a:pt x="7575" y="0"/>
                </a:lnTo>
                <a:lnTo>
                  <a:pt x="4242" y="303"/>
                </a:lnTo>
                <a:lnTo>
                  <a:pt x="0" y="4545"/>
                </a:lnTo>
                <a:lnTo>
                  <a:pt x="0" y="8181"/>
                </a:lnTo>
                <a:lnTo>
                  <a:pt x="2424" y="10302"/>
                </a:lnTo>
                <a:lnTo>
                  <a:pt x="269988" y="255746"/>
                </a:lnTo>
                <a:lnTo>
                  <a:pt x="270594" y="256352"/>
                </a:lnTo>
                <a:lnTo>
                  <a:pt x="271200" y="256655"/>
                </a:lnTo>
                <a:lnTo>
                  <a:pt x="272109" y="256958"/>
                </a:lnTo>
                <a:lnTo>
                  <a:pt x="275139" y="257881"/>
                </a:lnTo>
                <a:lnTo>
                  <a:pt x="275139" y="246352"/>
                </a:lnTo>
                <a:lnTo>
                  <a:pt x="276337" y="246717"/>
                </a:lnTo>
                <a:close/>
              </a:path>
              <a:path w="2955290" h="509269">
                <a:moveTo>
                  <a:pt x="277260" y="247564"/>
                </a:moveTo>
                <a:lnTo>
                  <a:pt x="276337" y="246717"/>
                </a:lnTo>
                <a:lnTo>
                  <a:pt x="275139" y="246352"/>
                </a:lnTo>
                <a:lnTo>
                  <a:pt x="277260" y="247564"/>
                </a:lnTo>
                <a:close/>
              </a:path>
              <a:path w="2955290" h="509269">
                <a:moveTo>
                  <a:pt x="277260" y="258527"/>
                </a:moveTo>
                <a:lnTo>
                  <a:pt x="277260" y="247564"/>
                </a:lnTo>
                <a:lnTo>
                  <a:pt x="275139" y="246352"/>
                </a:lnTo>
                <a:lnTo>
                  <a:pt x="275139" y="257881"/>
                </a:lnTo>
                <a:lnTo>
                  <a:pt x="277260" y="258527"/>
                </a:lnTo>
                <a:close/>
              </a:path>
              <a:path w="2955290" h="509269">
                <a:moveTo>
                  <a:pt x="2954717" y="505735"/>
                </a:moveTo>
                <a:lnTo>
                  <a:pt x="2954717" y="499371"/>
                </a:lnTo>
                <a:lnTo>
                  <a:pt x="2952293" y="496947"/>
                </a:lnTo>
                <a:lnTo>
                  <a:pt x="2681396" y="497855"/>
                </a:lnTo>
                <a:lnTo>
                  <a:pt x="2414438" y="496947"/>
                </a:lnTo>
                <a:lnTo>
                  <a:pt x="2147177" y="480281"/>
                </a:lnTo>
                <a:lnTo>
                  <a:pt x="1879310" y="444222"/>
                </a:lnTo>
                <a:lnTo>
                  <a:pt x="1611140" y="426611"/>
                </a:lnTo>
                <a:lnTo>
                  <a:pt x="1343576" y="410536"/>
                </a:lnTo>
                <a:lnTo>
                  <a:pt x="1076013" y="395400"/>
                </a:lnTo>
                <a:lnTo>
                  <a:pt x="809661" y="379377"/>
                </a:lnTo>
                <a:lnTo>
                  <a:pt x="543006" y="327864"/>
                </a:lnTo>
                <a:lnTo>
                  <a:pt x="276337" y="246717"/>
                </a:lnTo>
                <a:lnTo>
                  <a:pt x="277260" y="247564"/>
                </a:lnTo>
                <a:lnTo>
                  <a:pt x="277260" y="258527"/>
                </a:lnTo>
                <a:lnTo>
                  <a:pt x="539673" y="338469"/>
                </a:lnTo>
                <a:lnTo>
                  <a:pt x="807540" y="390285"/>
                </a:lnTo>
                <a:lnTo>
                  <a:pt x="1076619" y="406380"/>
                </a:lnTo>
                <a:lnTo>
                  <a:pt x="1344486" y="421853"/>
                </a:lnTo>
                <a:lnTo>
                  <a:pt x="1611746" y="437596"/>
                </a:lnTo>
                <a:lnTo>
                  <a:pt x="1878704" y="455434"/>
                </a:lnTo>
                <a:lnTo>
                  <a:pt x="2145662" y="491190"/>
                </a:lnTo>
                <a:lnTo>
                  <a:pt x="2413832" y="508159"/>
                </a:lnTo>
                <a:lnTo>
                  <a:pt x="2681699" y="508764"/>
                </a:lnTo>
                <a:lnTo>
                  <a:pt x="2952293" y="508159"/>
                </a:lnTo>
                <a:lnTo>
                  <a:pt x="2954717" y="505735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95462" y="1323369"/>
            <a:ext cx="2955290" cy="530225"/>
          </a:xfrm>
          <a:custGeom>
            <a:avLst/>
            <a:gdLst/>
            <a:ahLst/>
            <a:cxnLst/>
            <a:rect l="l" t="t" r="r" b="b"/>
            <a:pathLst>
              <a:path w="2955290" h="530225">
                <a:moveTo>
                  <a:pt x="276825" y="260788"/>
                </a:moveTo>
                <a:lnTo>
                  <a:pt x="9999" y="2424"/>
                </a:lnTo>
                <a:lnTo>
                  <a:pt x="7878" y="0"/>
                </a:lnTo>
                <a:lnTo>
                  <a:pt x="4242" y="303"/>
                </a:lnTo>
                <a:lnTo>
                  <a:pt x="0" y="4545"/>
                </a:lnTo>
                <a:lnTo>
                  <a:pt x="0" y="8181"/>
                </a:lnTo>
                <a:lnTo>
                  <a:pt x="2424" y="10302"/>
                </a:lnTo>
                <a:lnTo>
                  <a:pt x="269685" y="269685"/>
                </a:lnTo>
                <a:lnTo>
                  <a:pt x="270594" y="270291"/>
                </a:lnTo>
                <a:lnTo>
                  <a:pt x="271200" y="270594"/>
                </a:lnTo>
                <a:lnTo>
                  <a:pt x="274836" y="271504"/>
                </a:lnTo>
                <a:lnTo>
                  <a:pt x="274836" y="260291"/>
                </a:lnTo>
                <a:lnTo>
                  <a:pt x="276825" y="260788"/>
                </a:lnTo>
                <a:close/>
              </a:path>
              <a:path w="2955290" h="530225">
                <a:moveTo>
                  <a:pt x="277563" y="261503"/>
                </a:moveTo>
                <a:lnTo>
                  <a:pt x="276825" y="260788"/>
                </a:lnTo>
                <a:lnTo>
                  <a:pt x="274836" y="260291"/>
                </a:lnTo>
                <a:lnTo>
                  <a:pt x="277563" y="261503"/>
                </a:lnTo>
                <a:close/>
              </a:path>
              <a:path w="2955290" h="530225">
                <a:moveTo>
                  <a:pt x="277563" y="272186"/>
                </a:moveTo>
                <a:lnTo>
                  <a:pt x="277563" y="261503"/>
                </a:lnTo>
                <a:lnTo>
                  <a:pt x="274836" y="260291"/>
                </a:lnTo>
                <a:lnTo>
                  <a:pt x="274836" y="271504"/>
                </a:lnTo>
                <a:lnTo>
                  <a:pt x="277563" y="272186"/>
                </a:lnTo>
                <a:close/>
              </a:path>
              <a:path w="2955290" h="530225">
                <a:moveTo>
                  <a:pt x="2954717" y="527249"/>
                </a:moveTo>
                <a:lnTo>
                  <a:pt x="2954717" y="521189"/>
                </a:lnTo>
                <a:lnTo>
                  <a:pt x="2952293" y="518764"/>
                </a:lnTo>
                <a:lnTo>
                  <a:pt x="2949263" y="518764"/>
                </a:lnTo>
                <a:lnTo>
                  <a:pt x="2681396" y="517544"/>
                </a:lnTo>
                <a:lnTo>
                  <a:pt x="2414438" y="510583"/>
                </a:lnTo>
                <a:lnTo>
                  <a:pt x="2147177" y="493311"/>
                </a:lnTo>
                <a:lnTo>
                  <a:pt x="1879310" y="459070"/>
                </a:lnTo>
                <a:lnTo>
                  <a:pt x="1612352" y="451798"/>
                </a:lnTo>
                <a:lnTo>
                  <a:pt x="1344789" y="411496"/>
                </a:lnTo>
                <a:lnTo>
                  <a:pt x="1344486" y="411193"/>
                </a:lnTo>
                <a:lnTo>
                  <a:pt x="1076922" y="414224"/>
                </a:lnTo>
                <a:lnTo>
                  <a:pt x="809964" y="388467"/>
                </a:lnTo>
                <a:lnTo>
                  <a:pt x="542703" y="327258"/>
                </a:lnTo>
                <a:lnTo>
                  <a:pt x="276825" y="260788"/>
                </a:lnTo>
                <a:lnTo>
                  <a:pt x="277563" y="261503"/>
                </a:lnTo>
                <a:lnTo>
                  <a:pt x="277563" y="272186"/>
                </a:lnTo>
                <a:lnTo>
                  <a:pt x="539976" y="337863"/>
                </a:lnTo>
                <a:lnTo>
                  <a:pt x="807540" y="399073"/>
                </a:lnTo>
                <a:lnTo>
                  <a:pt x="1075710" y="425132"/>
                </a:lnTo>
                <a:lnTo>
                  <a:pt x="1343273" y="422414"/>
                </a:lnTo>
                <a:lnTo>
                  <a:pt x="1344183" y="422405"/>
                </a:lnTo>
                <a:lnTo>
                  <a:pt x="1344183" y="422542"/>
                </a:lnTo>
                <a:lnTo>
                  <a:pt x="1610534" y="462706"/>
                </a:lnTo>
                <a:lnTo>
                  <a:pt x="1879007" y="469979"/>
                </a:lnTo>
                <a:lnTo>
                  <a:pt x="2145662" y="504220"/>
                </a:lnTo>
                <a:lnTo>
                  <a:pt x="2413832" y="521795"/>
                </a:lnTo>
                <a:lnTo>
                  <a:pt x="2681699" y="528462"/>
                </a:lnTo>
                <a:lnTo>
                  <a:pt x="2949263" y="529673"/>
                </a:lnTo>
                <a:lnTo>
                  <a:pt x="2952293" y="529673"/>
                </a:lnTo>
                <a:lnTo>
                  <a:pt x="2954717" y="527249"/>
                </a:lnTo>
                <a:close/>
              </a:path>
              <a:path w="2955290" h="530225">
                <a:moveTo>
                  <a:pt x="1344183" y="422542"/>
                </a:moveTo>
                <a:lnTo>
                  <a:pt x="1344183" y="422405"/>
                </a:lnTo>
                <a:lnTo>
                  <a:pt x="1343331" y="422414"/>
                </a:lnTo>
                <a:lnTo>
                  <a:pt x="1344183" y="422542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981834" y="2056110"/>
            <a:ext cx="57785" cy="357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81834" y="1917024"/>
            <a:ext cx="57785" cy="78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81834" y="1221294"/>
            <a:ext cx="57785" cy="635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35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90311" y="2392145"/>
            <a:ext cx="35560" cy="78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57886" y="2392145"/>
            <a:ext cx="35560" cy="78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725461" y="2392145"/>
            <a:ext cx="35560" cy="78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586972" y="2392145"/>
            <a:ext cx="57785" cy="78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32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54549" y="2392145"/>
            <a:ext cx="57785" cy="78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64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10911" y="2392145"/>
            <a:ext cx="80010" cy="78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128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04334" y="1570534"/>
            <a:ext cx="74930" cy="503555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350" spc="15">
                <a:solidFill>
                  <a:srgbClr val="585858"/>
                </a:solidFill>
                <a:latin typeface="Calibri"/>
                <a:cs typeface="Calibri"/>
              </a:rPr>
              <a:t>CPU </a:t>
            </a:r>
            <a:r>
              <a:rPr dirty="0" sz="350" spc="10">
                <a:solidFill>
                  <a:srgbClr val="585858"/>
                </a:solidFill>
                <a:latin typeface="Calibri"/>
                <a:cs typeface="Calibri"/>
              </a:rPr>
              <a:t>Ticks </a:t>
            </a:r>
            <a:r>
              <a:rPr dirty="0" sz="350" spc="15">
                <a:solidFill>
                  <a:srgbClr val="585858"/>
                </a:solidFill>
                <a:latin typeface="Calibri"/>
                <a:cs typeface="Calibri"/>
              </a:rPr>
              <a:t>per</a:t>
            </a:r>
            <a:r>
              <a:rPr dirty="0" sz="350" spc="-4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50" spc="10">
                <a:solidFill>
                  <a:srgbClr val="585858"/>
                </a:solidFill>
                <a:latin typeface="Calibri"/>
                <a:cs typeface="Calibri"/>
              </a:rPr>
              <a:t>operation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67242" y="1104108"/>
            <a:ext cx="1057275" cy="1079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550" spc="-10">
                <a:solidFill>
                  <a:srgbClr val="585858"/>
                </a:solidFill>
                <a:latin typeface="Calibri"/>
                <a:cs typeface="Calibri"/>
              </a:rPr>
              <a:t>clwb, </a:t>
            </a:r>
            <a:r>
              <a:rPr dirty="0" sz="550" spc="-5">
                <a:solidFill>
                  <a:srgbClr val="585858"/>
                </a:solidFill>
                <a:latin typeface="Calibri"/>
                <a:cs typeface="Calibri"/>
              </a:rPr>
              <a:t>periodic </a:t>
            </a:r>
            <a:r>
              <a:rPr dirty="0" sz="550" spc="-10">
                <a:solidFill>
                  <a:srgbClr val="585858"/>
                </a:solidFill>
                <a:latin typeface="Calibri"/>
                <a:cs typeface="Calibri"/>
              </a:rPr>
              <a:t>fence, </a:t>
            </a:r>
            <a:r>
              <a:rPr dirty="0" sz="550" spc="-5">
                <a:solidFill>
                  <a:srgbClr val="585858"/>
                </a:solidFill>
                <a:latin typeface="Calibri"/>
                <a:cs typeface="Calibri"/>
              </a:rPr>
              <a:t>same </a:t>
            </a:r>
            <a:r>
              <a:rPr dirty="0" sz="550" spc="-10">
                <a:solidFill>
                  <a:srgbClr val="585858"/>
                </a:solidFill>
                <a:latin typeface="Calibri"/>
                <a:cs typeface="Calibri"/>
              </a:rPr>
              <a:t>cache</a:t>
            </a:r>
            <a:r>
              <a:rPr dirty="0" sz="550" spc="-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550" spc="-5">
                <a:solidFill>
                  <a:srgbClr val="585858"/>
                </a:solidFill>
                <a:latin typeface="Calibri"/>
                <a:cs typeface="Calibri"/>
              </a:rPr>
              <a:t>sets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982700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3025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3025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149966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2722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2722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316928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3025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3025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484193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2722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2722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673579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3025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3025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863267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2722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2722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052653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3025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3025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993037" y="2378433"/>
            <a:ext cx="1384300" cy="29464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204"/>
              </a:spcBef>
              <a:tabLst>
                <a:tab pos="267335" algn="l"/>
                <a:tab pos="534670" algn="l"/>
                <a:tab pos="802640" algn="l"/>
                <a:tab pos="1069975" algn="l"/>
                <a:tab pos="1326515" algn="l"/>
              </a:tabLst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1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350">
              <a:latin typeface="Calibri"/>
              <a:cs typeface="Calibri"/>
            </a:endParaRPr>
          </a:p>
          <a:p>
            <a:pPr algn="ctr" marR="16510">
              <a:lnSpc>
                <a:spcPct val="100000"/>
              </a:lnSpc>
              <a:spcBef>
                <a:spcPts val="155"/>
              </a:spcBef>
            </a:pPr>
            <a:r>
              <a:rPr dirty="0" sz="350" spc="15">
                <a:solidFill>
                  <a:srgbClr val="585858"/>
                </a:solidFill>
                <a:latin typeface="Calibri"/>
                <a:cs typeface="Calibri"/>
              </a:rPr>
              <a:t>SFENCE </a:t>
            </a:r>
            <a:r>
              <a:rPr dirty="0" sz="350" spc="10">
                <a:solidFill>
                  <a:srgbClr val="585858"/>
                </a:solidFill>
                <a:latin typeface="Calibri"/>
                <a:cs typeface="Calibri"/>
              </a:rPr>
              <a:t>period </a:t>
            </a:r>
            <a:r>
              <a:rPr dirty="0" sz="350" spc="15">
                <a:solidFill>
                  <a:srgbClr val="585858"/>
                </a:solidFill>
                <a:latin typeface="Calibri"/>
                <a:cs typeface="Calibri"/>
              </a:rPr>
              <a:t>(once per </a:t>
            </a:r>
            <a:r>
              <a:rPr dirty="0" sz="350" spc="20" i="1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dirty="0" sz="350" spc="-50" i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50" spc="10">
                <a:solidFill>
                  <a:srgbClr val="585858"/>
                </a:solidFill>
                <a:latin typeface="Calibri"/>
                <a:cs typeface="Calibri"/>
              </a:rPr>
              <a:t>writes)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>
              <a:latin typeface="Times New Roman"/>
              <a:cs typeface="Times New Roman"/>
            </a:endParaRPr>
          </a:p>
          <a:p>
            <a:pPr algn="ctr" marR="62230">
              <a:lnSpc>
                <a:spcPct val="100000"/>
              </a:lnSpc>
              <a:tabLst>
                <a:tab pos="167005" algn="l"/>
                <a:tab pos="334010" algn="l"/>
                <a:tab pos="501015" algn="l"/>
                <a:tab pos="690245" algn="l"/>
                <a:tab pos="880110" algn="l"/>
                <a:tab pos="1069340" algn="l"/>
              </a:tabLst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4	6	8	12	16	32	64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43963" y="1081258"/>
            <a:ext cx="3490595" cy="1630045"/>
          </a:xfrm>
          <a:custGeom>
            <a:avLst/>
            <a:gdLst/>
            <a:ahLst/>
            <a:cxnLst/>
            <a:rect l="l" t="t" r="r" b="b"/>
            <a:pathLst>
              <a:path w="3490595" h="1630045">
                <a:moveTo>
                  <a:pt x="3490451" y="1629018"/>
                </a:moveTo>
                <a:lnTo>
                  <a:pt x="3490451" y="909"/>
                </a:lnTo>
                <a:lnTo>
                  <a:pt x="3489542" y="0"/>
                </a:lnTo>
                <a:lnTo>
                  <a:pt x="909" y="0"/>
                </a:lnTo>
                <a:lnTo>
                  <a:pt x="0" y="909"/>
                </a:lnTo>
                <a:lnTo>
                  <a:pt x="0" y="1629018"/>
                </a:lnTo>
                <a:lnTo>
                  <a:pt x="909" y="1629927"/>
                </a:lnTo>
                <a:lnTo>
                  <a:pt x="1818" y="1629927"/>
                </a:lnTo>
                <a:lnTo>
                  <a:pt x="1818" y="3636"/>
                </a:lnTo>
                <a:lnTo>
                  <a:pt x="3636" y="1818"/>
                </a:lnTo>
                <a:lnTo>
                  <a:pt x="3636" y="3636"/>
                </a:lnTo>
                <a:lnTo>
                  <a:pt x="3486815" y="3636"/>
                </a:lnTo>
                <a:lnTo>
                  <a:pt x="3486815" y="1818"/>
                </a:lnTo>
                <a:lnTo>
                  <a:pt x="3488633" y="3636"/>
                </a:lnTo>
                <a:lnTo>
                  <a:pt x="3488633" y="1629927"/>
                </a:lnTo>
                <a:lnTo>
                  <a:pt x="3489542" y="1629927"/>
                </a:lnTo>
                <a:lnTo>
                  <a:pt x="3490451" y="1629018"/>
                </a:lnTo>
                <a:close/>
              </a:path>
              <a:path w="3490595" h="1630045">
                <a:moveTo>
                  <a:pt x="3636" y="3636"/>
                </a:moveTo>
                <a:lnTo>
                  <a:pt x="3636" y="1818"/>
                </a:lnTo>
                <a:lnTo>
                  <a:pt x="1818" y="3636"/>
                </a:lnTo>
                <a:lnTo>
                  <a:pt x="3636" y="3636"/>
                </a:lnTo>
                <a:close/>
              </a:path>
              <a:path w="3490595" h="1630045">
                <a:moveTo>
                  <a:pt x="3636" y="1625988"/>
                </a:moveTo>
                <a:lnTo>
                  <a:pt x="3636" y="3636"/>
                </a:lnTo>
                <a:lnTo>
                  <a:pt x="1818" y="3636"/>
                </a:lnTo>
                <a:lnTo>
                  <a:pt x="1818" y="1625988"/>
                </a:lnTo>
                <a:lnTo>
                  <a:pt x="3636" y="1625988"/>
                </a:lnTo>
                <a:close/>
              </a:path>
              <a:path w="3490595" h="1630045">
                <a:moveTo>
                  <a:pt x="3488633" y="1625988"/>
                </a:moveTo>
                <a:lnTo>
                  <a:pt x="1818" y="1625988"/>
                </a:lnTo>
                <a:lnTo>
                  <a:pt x="3636" y="1627806"/>
                </a:lnTo>
                <a:lnTo>
                  <a:pt x="3636" y="1629927"/>
                </a:lnTo>
                <a:lnTo>
                  <a:pt x="3486815" y="1629927"/>
                </a:lnTo>
                <a:lnTo>
                  <a:pt x="3486815" y="1627806"/>
                </a:lnTo>
                <a:lnTo>
                  <a:pt x="3488633" y="1625988"/>
                </a:lnTo>
                <a:close/>
              </a:path>
              <a:path w="3490595" h="1630045">
                <a:moveTo>
                  <a:pt x="3636" y="1629927"/>
                </a:moveTo>
                <a:lnTo>
                  <a:pt x="3636" y="1627806"/>
                </a:lnTo>
                <a:lnTo>
                  <a:pt x="1818" y="1625988"/>
                </a:lnTo>
                <a:lnTo>
                  <a:pt x="1818" y="1629927"/>
                </a:lnTo>
                <a:lnTo>
                  <a:pt x="3636" y="1629927"/>
                </a:lnTo>
                <a:close/>
              </a:path>
              <a:path w="3490595" h="1630045">
                <a:moveTo>
                  <a:pt x="3488633" y="3636"/>
                </a:moveTo>
                <a:lnTo>
                  <a:pt x="3486815" y="1818"/>
                </a:lnTo>
                <a:lnTo>
                  <a:pt x="3486815" y="3636"/>
                </a:lnTo>
                <a:lnTo>
                  <a:pt x="3488633" y="3636"/>
                </a:lnTo>
                <a:close/>
              </a:path>
              <a:path w="3490595" h="1630045">
                <a:moveTo>
                  <a:pt x="3488633" y="1625988"/>
                </a:moveTo>
                <a:lnTo>
                  <a:pt x="3488633" y="3636"/>
                </a:lnTo>
                <a:lnTo>
                  <a:pt x="3486815" y="3636"/>
                </a:lnTo>
                <a:lnTo>
                  <a:pt x="3486815" y="1625988"/>
                </a:lnTo>
                <a:lnTo>
                  <a:pt x="3488633" y="1625988"/>
                </a:lnTo>
                <a:close/>
              </a:path>
              <a:path w="3490595" h="1630045">
                <a:moveTo>
                  <a:pt x="3488633" y="1629927"/>
                </a:moveTo>
                <a:lnTo>
                  <a:pt x="3488633" y="1625988"/>
                </a:lnTo>
                <a:lnTo>
                  <a:pt x="3486815" y="1627806"/>
                </a:lnTo>
                <a:lnTo>
                  <a:pt x="3486815" y="1629927"/>
                </a:lnTo>
                <a:lnTo>
                  <a:pt x="3488633" y="162992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91400" y="921054"/>
            <a:ext cx="188391" cy="188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44753" y="936979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6F6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5926" y="914729"/>
            <a:ext cx="749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AAAA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91400" y="1290027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44753" y="1305952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6F6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35926" y="1283702"/>
            <a:ext cx="7423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AAAAF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r>
              <a:rPr dirty="0" sz="1100" spc="-5">
                <a:solidFill>
                  <a:srgbClr val="AAAAFF"/>
                </a:solidFill>
                <a:latin typeface="Arial"/>
                <a:cs typeface="Arial"/>
                <a:hlinkClick r:id="rId4" action="ppaction://hlinksldjump"/>
              </a:rPr>
              <a:t>ersistence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91400" y="1659001"/>
            <a:ext cx="188391" cy="188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44753" y="1674100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6F6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35926" y="1652675"/>
            <a:ext cx="518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AAAAFF"/>
                </a:solidFill>
                <a:latin typeface="Arial"/>
                <a:cs typeface="Arial"/>
                <a:hlinkClick r:id="rId5" action="ppaction://hlinksldjump"/>
              </a:rPr>
              <a:t>Efficient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91400" y="2027986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744753" y="2043911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6F6FF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35926" y="2021648"/>
            <a:ext cx="7937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AAAAFF"/>
                </a:solidFill>
                <a:latin typeface="Arial"/>
                <a:cs typeface="Arial"/>
                <a:hlinkClick r:id="rId6" action="ppaction://hlinksldjump"/>
              </a:rPr>
              <a:t>Recoverable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91400" y="2396960"/>
            <a:ext cx="188391" cy="188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744753" y="2411119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6F6FF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35926" y="2390634"/>
            <a:ext cx="680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AAAAFF"/>
                </a:solidFill>
                <a:latin typeface="Arial"/>
                <a:cs typeface="Arial"/>
                <a:hlinkClick r:id="rId7" action="ppaction://hlinksldjump"/>
              </a:rPr>
              <a:t>Consistent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91400" y="2765933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744753" y="2781032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6F6FF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35926" y="2759607"/>
            <a:ext cx="780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AAAAFF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7892" y="1859856"/>
            <a:ext cx="32391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225800" algn="l"/>
              </a:tabLst>
            </a:pPr>
            <a:r>
              <a:rPr dirty="0" u="sng" sz="600" spc="-5">
                <a:solidFill>
                  <a:srgbClr val="8C8C8C"/>
                </a:solidFill>
                <a:uFill>
                  <a:solidFill>
                    <a:srgbClr val="D8D8D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8C8C8C"/>
                </a:solidFill>
                <a:uFill>
                  <a:solidFill>
                    <a:srgbClr val="D8D8D8"/>
                  </a:solidFill>
                </a:uFill>
                <a:latin typeface="Times New Roman"/>
                <a:cs typeface="Times New Roman"/>
              </a:rPr>
              <a:t>	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15367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Micro</a:t>
            </a:r>
            <a:r>
              <a:rPr dirty="0" spc="-60"/>
              <a:t> </a:t>
            </a:r>
            <a:r>
              <a:rPr dirty="0" spc="20"/>
              <a:t>Benchmarks</a:t>
            </a:r>
          </a:p>
        </p:txBody>
      </p:sp>
      <p:sp>
        <p:nvSpPr>
          <p:cNvPr id="38" name="object 38"/>
          <p:cNvSpPr/>
          <p:nvPr/>
        </p:nvSpPr>
        <p:spPr>
          <a:xfrm>
            <a:off x="845781" y="1083076"/>
            <a:ext cx="3487420" cy="1626235"/>
          </a:xfrm>
          <a:custGeom>
            <a:avLst/>
            <a:gdLst/>
            <a:ahLst/>
            <a:cxnLst/>
            <a:rect l="l" t="t" r="r" b="b"/>
            <a:pathLst>
              <a:path w="3487420" h="1626235">
                <a:moveTo>
                  <a:pt x="0" y="0"/>
                </a:moveTo>
                <a:lnTo>
                  <a:pt x="0" y="1625988"/>
                </a:lnTo>
                <a:lnTo>
                  <a:pt x="3486815" y="1625988"/>
                </a:lnTo>
                <a:lnTo>
                  <a:pt x="34868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67892" y="2239692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 h="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636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67892" y="2100456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 h="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939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67892" y="1821832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 h="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636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67892" y="1682747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 h="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636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67892" y="1543662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 h="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636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67892" y="1404426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 h="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939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67892" y="1265190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 h="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636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067892" y="2378625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 h="0">
                <a:moveTo>
                  <a:pt x="0" y="0"/>
                </a:moveTo>
                <a:lnTo>
                  <a:pt x="3210464" y="0"/>
                </a:lnTo>
              </a:path>
            </a:pathLst>
          </a:custGeom>
          <a:ln w="3939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95159" y="1578509"/>
            <a:ext cx="2955290" cy="278765"/>
          </a:xfrm>
          <a:custGeom>
            <a:avLst/>
            <a:gdLst/>
            <a:ahLst/>
            <a:cxnLst/>
            <a:rect l="l" t="t" r="r" b="b"/>
            <a:pathLst>
              <a:path w="2955290" h="278764">
                <a:moveTo>
                  <a:pt x="542674" y="264529"/>
                </a:moveTo>
                <a:lnTo>
                  <a:pt x="276351" y="133630"/>
                </a:lnTo>
                <a:lnTo>
                  <a:pt x="8787" y="1212"/>
                </a:lnTo>
                <a:lnTo>
                  <a:pt x="6060" y="0"/>
                </a:lnTo>
                <a:lnTo>
                  <a:pt x="2727" y="909"/>
                </a:lnTo>
                <a:lnTo>
                  <a:pt x="1515" y="3636"/>
                </a:lnTo>
                <a:lnTo>
                  <a:pt x="0" y="6363"/>
                </a:lnTo>
                <a:lnTo>
                  <a:pt x="271503" y="143630"/>
                </a:lnTo>
                <a:lnTo>
                  <a:pt x="539067" y="275139"/>
                </a:lnTo>
                <a:lnTo>
                  <a:pt x="540885" y="275745"/>
                </a:lnTo>
                <a:lnTo>
                  <a:pt x="541491" y="275745"/>
                </a:lnTo>
                <a:lnTo>
                  <a:pt x="541491" y="264533"/>
                </a:lnTo>
                <a:lnTo>
                  <a:pt x="542674" y="264529"/>
                </a:lnTo>
                <a:close/>
              </a:path>
              <a:path w="2955290" h="278764">
                <a:moveTo>
                  <a:pt x="543915" y="265139"/>
                </a:moveTo>
                <a:lnTo>
                  <a:pt x="542674" y="264529"/>
                </a:lnTo>
                <a:lnTo>
                  <a:pt x="541491" y="264533"/>
                </a:lnTo>
                <a:lnTo>
                  <a:pt x="543915" y="265139"/>
                </a:lnTo>
                <a:close/>
              </a:path>
              <a:path w="2955290" h="278764">
                <a:moveTo>
                  <a:pt x="543915" y="275737"/>
                </a:moveTo>
                <a:lnTo>
                  <a:pt x="543915" y="265139"/>
                </a:lnTo>
                <a:lnTo>
                  <a:pt x="541491" y="264533"/>
                </a:lnTo>
                <a:lnTo>
                  <a:pt x="541491" y="275745"/>
                </a:lnTo>
                <a:lnTo>
                  <a:pt x="543915" y="275737"/>
                </a:lnTo>
                <a:close/>
              </a:path>
              <a:path w="2955290" h="278764">
                <a:moveTo>
                  <a:pt x="2955020" y="270897"/>
                </a:moveTo>
                <a:lnTo>
                  <a:pt x="2955020" y="264836"/>
                </a:lnTo>
                <a:lnTo>
                  <a:pt x="2952596" y="262109"/>
                </a:lnTo>
                <a:lnTo>
                  <a:pt x="2949566" y="262412"/>
                </a:lnTo>
                <a:lnTo>
                  <a:pt x="2681699" y="265137"/>
                </a:lnTo>
                <a:lnTo>
                  <a:pt x="2414438" y="263018"/>
                </a:lnTo>
                <a:lnTo>
                  <a:pt x="2146874" y="264230"/>
                </a:lnTo>
                <a:lnTo>
                  <a:pt x="1879310" y="264836"/>
                </a:lnTo>
                <a:lnTo>
                  <a:pt x="1611746" y="262715"/>
                </a:lnTo>
                <a:lnTo>
                  <a:pt x="1344183" y="264533"/>
                </a:lnTo>
                <a:lnTo>
                  <a:pt x="1076619" y="266957"/>
                </a:lnTo>
                <a:lnTo>
                  <a:pt x="809055" y="263624"/>
                </a:lnTo>
                <a:lnTo>
                  <a:pt x="542674" y="264529"/>
                </a:lnTo>
                <a:lnTo>
                  <a:pt x="543915" y="265139"/>
                </a:lnTo>
                <a:lnTo>
                  <a:pt x="543915" y="275737"/>
                </a:lnTo>
                <a:lnTo>
                  <a:pt x="809055" y="274836"/>
                </a:lnTo>
                <a:lnTo>
                  <a:pt x="1076619" y="278169"/>
                </a:lnTo>
                <a:lnTo>
                  <a:pt x="1344486" y="275745"/>
                </a:lnTo>
                <a:lnTo>
                  <a:pt x="1611746" y="273624"/>
                </a:lnTo>
                <a:lnTo>
                  <a:pt x="1879310" y="276048"/>
                </a:lnTo>
                <a:lnTo>
                  <a:pt x="2146874" y="275442"/>
                </a:lnTo>
                <a:lnTo>
                  <a:pt x="2414438" y="274230"/>
                </a:lnTo>
                <a:lnTo>
                  <a:pt x="2682002" y="276347"/>
                </a:lnTo>
                <a:lnTo>
                  <a:pt x="2949566" y="273321"/>
                </a:lnTo>
                <a:lnTo>
                  <a:pt x="2952596" y="273321"/>
                </a:lnTo>
                <a:lnTo>
                  <a:pt x="2955020" y="270897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95159" y="1493664"/>
            <a:ext cx="2955290" cy="362585"/>
          </a:xfrm>
          <a:custGeom>
            <a:avLst/>
            <a:gdLst/>
            <a:ahLst/>
            <a:cxnLst/>
            <a:rect l="l" t="t" r="r" b="b"/>
            <a:pathLst>
              <a:path w="2955290" h="362585">
                <a:moveTo>
                  <a:pt x="276303" y="174418"/>
                </a:moveTo>
                <a:lnTo>
                  <a:pt x="9393" y="1818"/>
                </a:lnTo>
                <a:lnTo>
                  <a:pt x="6969" y="0"/>
                </a:lnTo>
                <a:lnTo>
                  <a:pt x="3333" y="909"/>
                </a:lnTo>
                <a:lnTo>
                  <a:pt x="1818" y="3333"/>
                </a:lnTo>
                <a:lnTo>
                  <a:pt x="0" y="6060"/>
                </a:lnTo>
                <a:lnTo>
                  <a:pt x="909" y="9393"/>
                </a:lnTo>
                <a:lnTo>
                  <a:pt x="3333" y="10908"/>
                </a:lnTo>
                <a:lnTo>
                  <a:pt x="270897" y="184234"/>
                </a:lnTo>
                <a:lnTo>
                  <a:pt x="271200" y="184537"/>
                </a:lnTo>
                <a:lnTo>
                  <a:pt x="271806" y="184840"/>
                </a:lnTo>
                <a:lnTo>
                  <a:pt x="272109" y="184840"/>
                </a:lnTo>
                <a:lnTo>
                  <a:pt x="275745" y="186033"/>
                </a:lnTo>
                <a:lnTo>
                  <a:pt x="275745" y="174234"/>
                </a:lnTo>
                <a:lnTo>
                  <a:pt x="276303" y="174418"/>
                </a:lnTo>
                <a:close/>
              </a:path>
              <a:path w="2955290" h="362585">
                <a:moveTo>
                  <a:pt x="276957" y="174840"/>
                </a:moveTo>
                <a:lnTo>
                  <a:pt x="276303" y="174418"/>
                </a:lnTo>
                <a:lnTo>
                  <a:pt x="275745" y="174234"/>
                </a:lnTo>
                <a:lnTo>
                  <a:pt x="276957" y="174840"/>
                </a:lnTo>
                <a:close/>
              </a:path>
              <a:path w="2955290" h="362585">
                <a:moveTo>
                  <a:pt x="276957" y="186430"/>
                </a:moveTo>
                <a:lnTo>
                  <a:pt x="276957" y="174840"/>
                </a:lnTo>
                <a:lnTo>
                  <a:pt x="275745" y="174234"/>
                </a:lnTo>
                <a:lnTo>
                  <a:pt x="275745" y="186033"/>
                </a:lnTo>
                <a:lnTo>
                  <a:pt x="276957" y="186430"/>
                </a:lnTo>
                <a:close/>
              </a:path>
              <a:path w="2955290" h="362585">
                <a:moveTo>
                  <a:pt x="542377" y="261803"/>
                </a:moveTo>
                <a:lnTo>
                  <a:pt x="276303" y="174418"/>
                </a:lnTo>
                <a:lnTo>
                  <a:pt x="276957" y="174840"/>
                </a:lnTo>
                <a:lnTo>
                  <a:pt x="276957" y="186430"/>
                </a:lnTo>
                <a:lnTo>
                  <a:pt x="539976" y="272715"/>
                </a:lnTo>
                <a:lnTo>
                  <a:pt x="540279" y="273018"/>
                </a:lnTo>
                <a:lnTo>
                  <a:pt x="541491" y="273018"/>
                </a:lnTo>
                <a:lnTo>
                  <a:pt x="541491" y="261806"/>
                </a:lnTo>
                <a:lnTo>
                  <a:pt x="542377" y="261803"/>
                </a:lnTo>
                <a:close/>
              </a:path>
              <a:path w="2955290" h="362585">
                <a:moveTo>
                  <a:pt x="543309" y="262109"/>
                </a:moveTo>
                <a:lnTo>
                  <a:pt x="542377" y="261803"/>
                </a:lnTo>
                <a:lnTo>
                  <a:pt x="541491" y="261806"/>
                </a:lnTo>
                <a:lnTo>
                  <a:pt x="543309" y="262109"/>
                </a:lnTo>
                <a:close/>
              </a:path>
              <a:path w="2955290" h="362585">
                <a:moveTo>
                  <a:pt x="543309" y="273012"/>
                </a:moveTo>
                <a:lnTo>
                  <a:pt x="543309" y="262109"/>
                </a:lnTo>
                <a:lnTo>
                  <a:pt x="541491" y="261806"/>
                </a:lnTo>
                <a:lnTo>
                  <a:pt x="541491" y="273018"/>
                </a:lnTo>
                <a:lnTo>
                  <a:pt x="543309" y="273012"/>
                </a:lnTo>
                <a:close/>
              </a:path>
              <a:path w="2955290" h="362585">
                <a:moveTo>
                  <a:pt x="1077541" y="350291"/>
                </a:moveTo>
                <a:lnTo>
                  <a:pt x="810570" y="261200"/>
                </a:lnTo>
                <a:lnTo>
                  <a:pt x="810267" y="261200"/>
                </a:lnTo>
                <a:lnTo>
                  <a:pt x="809661" y="260897"/>
                </a:lnTo>
                <a:lnTo>
                  <a:pt x="542377" y="261803"/>
                </a:lnTo>
                <a:lnTo>
                  <a:pt x="543309" y="262109"/>
                </a:lnTo>
                <a:lnTo>
                  <a:pt x="543309" y="273012"/>
                </a:lnTo>
                <a:lnTo>
                  <a:pt x="807237" y="272115"/>
                </a:lnTo>
                <a:lnTo>
                  <a:pt x="807237" y="271806"/>
                </a:lnTo>
                <a:lnTo>
                  <a:pt x="809055" y="272109"/>
                </a:lnTo>
                <a:lnTo>
                  <a:pt x="809055" y="272413"/>
                </a:lnTo>
                <a:lnTo>
                  <a:pt x="1074800" y="361196"/>
                </a:lnTo>
                <a:lnTo>
                  <a:pt x="1075407" y="361196"/>
                </a:lnTo>
                <a:lnTo>
                  <a:pt x="1076013" y="361499"/>
                </a:lnTo>
                <a:lnTo>
                  <a:pt x="1076619" y="361499"/>
                </a:lnTo>
                <a:lnTo>
                  <a:pt x="1076619" y="350287"/>
                </a:lnTo>
                <a:lnTo>
                  <a:pt x="1077541" y="350291"/>
                </a:lnTo>
                <a:close/>
              </a:path>
              <a:path w="2955290" h="362585">
                <a:moveTo>
                  <a:pt x="809055" y="272109"/>
                </a:moveTo>
                <a:lnTo>
                  <a:pt x="807237" y="271806"/>
                </a:lnTo>
                <a:lnTo>
                  <a:pt x="808153" y="272112"/>
                </a:lnTo>
                <a:lnTo>
                  <a:pt x="809055" y="272109"/>
                </a:lnTo>
                <a:close/>
              </a:path>
              <a:path w="2955290" h="362585">
                <a:moveTo>
                  <a:pt x="808153" y="272112"/>
                </a:moveTo>
                <a:lnTo>
                  <a:pt x="807237" y="271806"/>
                </a:lnTo>
                <a:lnTo>
                  <a:pt x="807237" y="272115"/>
                </a:lnTo>
                <a:lnTo>
                  <a:pt x="808153" y="272112"/>
                </a:lnTo>
                <a:close/>
              </a:path>
              <a:path w="2955290" h="362585">
                <a:moveTo>
                  <a:pt x="809055" y="272413"/>
                </a:moveTo>
                <a:lnTo>
                  <a:pt x="809055" y="272109"/>
                </a:lnTo>
                <a:lnTo>
                  <a:pt x="808153" y="272112"/>
                </a:lnTo>
                <a:lnTo>
                  <a:pt x="809055" y="272413"/>
                </a:lnTo>
                <a:close/>
              </a:path>
              <a:path w="2955290" h="362585">
                <a:moveTo>
                  <a:pt x="1078437" y="350590"/>
                </a:moveTo>
                <a:lnTo>
                  <a:pt x="1077541" y="350291"/>
                </a:lnTo>
                <a:lnTo>
                  <a:pt x="1076619" y="350287"/>
                </a:lnTo>
                <a:lnTo>
                  <a:pt x="1078437" y="350590"/>
                </a:lnTo>
                <a:close/>
              </a:path>
              <a:path w="2955290" h="362585">
                <a:moveTo>
                  <a:pt x="1078437" y="361505"/>
                </a:moveTo>
                <a:lnTo>
                  <a:pt x="1078437" y="350590"/>
                </a:lnTo>
                <a:lnTo>
                  <a:pt x="1076619" y="350287"/>
                </a:lnTo>
                <a:lnTo>
                  <a:pt x="1076619" y="361499"/>
                </a:lnTo>
                <a:lnTo>
                  <a:pt x="1078437" y="361505"/>
                </a:lnTo>
                <a:close/>
              </a:path>
              <a:path w="2955290" h="362585">
                <a:moveTo>
                  <a:pt x="2955020" y="356650"/>
                </a:moveTo>
                <a:lnTo>
                  <a:pt x="2955020" y="350590"/>
                </a:lnTo>
                <a:lnTo>
                  <a:pt x="2952596" y="347863"/>
                </a:lnTo>
                <a:lnTo>
                  <a:pt x="2681699" y="348166"/>
                </a:lnTo>
                <a:lnTo>
                  <a:pt x="2414438" y="348166"/>
                </a:lnTo>
                <a:lnTo>
                  <a:pt x="2146874" y="349681"/>
                </a:lnTo>
                <a:lnTo>
                  <a:pt x="1879310" y="348772"/>
                </a:lnTo>
                <a:lnTo>
                  <a:pt x="1611746" y="347560"/>
                </a:lnTo>
                <a:lnTo>
                  <a:pt x="1344183" y="351498"/>
                </a:lnTo>
                <a:lnTo>
                  <a:pt x="1077541" y="350291"/>
                </a:lnTo>
                <a:lnTo>
                  <a:pt x="1078437" y="350590"/>
                </a:lnTo>
                <a:lnTo>
                  <a:pt x="1078437" y="361505"/>
                </a:lnTo>
                <a:lnTo>
                  <a:pt x="1344486" y="362403"/>
                </a:lnTo>
                <a:lnTo>
                  <a:pt x="1611746" y="358469"/>
                </a:lnTo>
                <a:lnTo>
                  <a:pt x="1879310" y="359984"/>
                </a:lnTo>
                <a:lnTo>
                  <a:pt x="2146874" y="360893"/>
                </a:lnTo>
                <a:lnTo>
                  <a:pt x="2414438" y="359378"/>
                </a:lnTo>
                <a:lnTo>
                  <a:pt x="2681699" y="359378"/>
                </a:lnTo>
                <a:lnTo>
                  <a:pt x="2952596" y="359075"/>
                </a:lnTo>
                <a:lnTo>
                  <a:pt x="2955020" y="3566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95159" y="1604265"/>
            <a:ext cx="2955290" cy="340995"/>
          </a:xfrm>
          <a:custGeom>
            <a:avLst/>
            <a:gdLst/>
            <a:ahLst/>
            <a:cxnLst/>
            <a:rect l="l" t="t" r="r" b="b"/>
            <a:pathLst>
              <a:path w="2955290" h="340994">
                <a:moveTo>
                  <a:pt x="276654" y="176854"/>
                </a:moveTo>
                <a:lnTo>
                  <a:pt x="276654" y="166053"/>
                </a:lnTo>
                <a:lnTo>
                  <a:pt x="275139" y="165144"/>
                </a:lnTo>
                <a:lnTo>
                  <a:pt x="9393" y="1515"/>
                </a:lnTo>
                <a:lnTo>
                  <a:pt x="6666" y="0"/>
                </a:lnTo>
                <a:lnTo>
                  <a:pt x="3333" y="606"/>
                </a:lnTo>
                <a:lnTo>
                  <a:pt x="1818" y="3333"/>
                </a:lnTo>
                <a:lnTo>
                  <a:pt x="0" y="5757"/>
                </a:lnTo>
                <a:lnTo>
                  <a:pt x="909" y="9393"/>
                </a:lnTo>
                <a:lnTo>
                  <a:pt x="3636" y="10908"/>
                </a:lnTo>
                <a:lnTo>
                  <a:pt x="270897" y="175446"/>
                </a:lnTo>
                <a:lnTo>
                  <a:pt x="272109" y="176052"/>
                </a:lnTo>
                <a:lnTo>
                  <a:pt x="272715" y="176052"/>
                </a:lnTo>
                <a:lnTo>
                  <a:pt x="276654" y="176854"/>
                </a:lnTo>
                <a:close/>
              </a:path>
              <a:path w="2955290" h="340994">
                <a:moveTo>
                  <a:pt x="275196" y="165155"/>
                </a:moveTo>
                <a:close/>
              </a:path>
              <a:path w="2955290" h="340994">
                <a:moveTo>
                  <a:pt x="276654" y="166053"/>
                </a:moveTo>
                <a:lnTo>
                  <a:pt x="275196" y="165155"/>
                </a:lnTo>
                <a:lnTo>
                  <a:pt x="276654" y="166053"/>
                </a:lnTo>
                <a:close/>
              </a:path>
              <a:path w="2955290" h="340994">
                <a:moveTo>
                  <a:pt x="809964" y="275139"/>
                </a:moveTo>
                <a:lnTo>
                  <a:pt x="542703" y="219687"/>
                </a:lnTo>
                <a:lnTo>
                  <a:pt x="275196" y="165155"/>
                </a:lnTo>
                <a:lnTo>
                  <a:pt x="276654" y="166053"/>
                </a:lnTo>
                <a:lnTo>
                  <a:pt x="276654" y="176854"/>
                </a:lnTo>
                <a:lnTo>
                  <a:pt x="540582" y="230595"/>
                </a:lnTo>
                <a:lnTo>
                  <a:pt x="807843" y="286047"/>
                </a:lnTo>
                <a:lnTo>
                  <a:pt x="809055" y="286047"/>
                </a:lnTo>
                <a:lnTo>
                  <a:pt x="809055" y="275139"/>
                </a:lnTo>
                <a:lnTo>
                  <a:pt x="809964" y="275139"/>
                </a:lnTo>
                <a:close/>
              </a:path>
              <a:path w="2955290" h="340994">
                <a:moveTo>
                  <a:pt x="1612959" y="340891"/>
                </a:moveTo>
                <a:lnTo>
                  <a:pt x="1612959" y="329985"/>
                </a:lnTo>
                <a:lnTo>
                  <a:pt x="1345395" y="275442"/>
                </a:lnTo>
                <a:lnTo>
                  <a:pt x="1076619" y="275442"/>
                </a:lnTo>
                <a:lnTo>
                  <a:pt x="809055" y="275139"/>
                </a:lnTo>
                <a:lnTo>
                  <a:pt x="809055" y="286047"/>
                </a:lnTo>
                <a:lnTo>
                  <a:pt x="1076619" y="286350"/>
                </a:lnTo>
                <a:lnTo>
                  <a:pt x="1344183" y="286350"/>
                </a:lnTo>
                <a:lnTo>
                  <a:pt x="1344183" y="286535"/>
                </a:lnTo>
                <a:lnTo>
                  <a:pt x="1610534" y="340591"/>
                </a:lnTo>
                <a:lnTo>
                  <a:pt x="1610837" y="340894"/>
                </a:lnTo>
                <a:lnTo>
                  <a:pt x="1612959" y="340891"/>
                </a:lnTo>
                <a:close/>
              </a:path>
              <a:path w="2955290" h="340994">
                <a:moveTo>
                  <a:pt x="1344183" y="286535"/>
                </a:moveTo>
                <a:lnTo>
                  <a:pt x="1344183" y="286350"/>
                </a:lnTo>
                <a:lnTo>
                  <a:pt x="1343273" y="286350"/>
                </a:lnTo>
                <a:lnTo>
                  <a:pt x="1344183" y="286535"/>
                </a:lnTo>
                <a:close/>
              </a:path>
              <a:path w="2955290" h="340994">
                <a:moveTo>
                  <a:pt x="2955020" y="337257"/>
                </a:moveTo>
                <a:lnTo>
                  <a:pt x="2955020" y="331197"/>
                </a:lnTo>
                <a:lnTo>
                  <a:pt x="2952596" y="328773"/>
                </a:lnTo>
                <a:lnTo>
                  <a:pt x="2681699" y="329378"/>
                </a:lnTo>
                <a:lnTo>
                  <a:pt x="2414438" y="328773"/>
                </a:lnTo>
                <a:lnTo>
                  <a:pt x="2146874" y="329379"/>
                </a:lnTo>
                <a:lnTo>
                  <a:pt x="1879310" y="329076"/>
                </a:lnTo>
                <a:lnTo>
                  <a:pt x="1611746" y="329682"/>
                </a:lnTo>
                <a:lnTo>
                  <a:pt x="1612959" y="329985"/>
                </a:lnTo>
                <a:lnTo>
                  <a:pt x="1612959" y="340891"/>
                </a:lnTo>
                <a:lnTo>
                  <a:pt x="1879310" y="340287"/>
                </a:lnTo>
                <a:lnTo>
                  <a:pt x="2146874" y="340591"/>
                </a:lnTo>
                <a:lnTo>
                  <a:pt x="2414438" y="339984"/>
                </a:lnTo>
                <a:lnTo>
                  <a:pt x="2682002" y="340590"/>
                </a:lnTo>
                <a:lnTo>
                  <a:pt x="2952596" y="339984"/>
                </a:lnTo>
                <a:lnTo>
                  <a:pt x="2955020" y="337257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95462" y="1402153"/>
            <a:ext cx="2955290" cy="452755"/>
          </a:xfrm>
          <a:custGeom>
            <a:avLst/>
            <a:gdLst/>
            <a:ahLst/>
            <a:cxnLst/>
            <a:rect l="l" t="t" r="r" b="b"/>
            <a:pathLst>
              <a:path w="2955290" h="452755">
                <a:moveTo>
                  <a:pt x="276620" y="221282"/>
                </a:moveTo>
                <a:lnTo>
                  <a:pt x="9696" y="1818"/>
                </a:lnTo>
                <a:lnTo>
                  <a:pt x="7272" y="0"/>
                </a:lnTo>
                <a:lnTo>
                  <a:pt x="3939" y="303"/>
                </a:lnTo>
                <a:lnTo>
                  <a:pt x="1818" y="2727"/>
                </a:lnTo>
                <a:lnTo>
                  <a:pt x="0" y="4848"/>
                </a:lnTo>
                <a:lnTo>
                  <a:pt x="303" y="8484"/>
                </a:lnTo>
                <a:lnTo>
                  <a:pt x="2727" y="10302"/>
                </a:lnTo>
                <a:lnTo>
                  <a:pt x="269988" y="230292"/>
                </a:lnTo>
                <a:lnTo>
                  <a:pt x="270594" y="230595"/>
                </a:lnTo>
                <a:lnTo>
                  <a:pt x="271200" y="231201"/>
                </a:lnTo>
                <a:lnTo>
                  <a:pt x="271806" y="231201"/>
                </a:lnTo>
                <a:lnTo>
                  <a:pt x="275442" y="232382"/>
                </a:lnTo>
                <a:lnTo>
                  <a:pt x="275442" y="220899"/>
                </a:lnTo>
                <a:lnTo>
                  <a:pt x="276620" y="221282"/>
                </a:lnTo>
                <a:close/>
              </a:path>
              <a:path w="2955290" h="452755">
                <a:moveTo>
                  <a:pt x="277260" y="221808"/>
                </a:moveTo>
                <a:lnTo>
                  <a:pt x="276620" y="221282"/>
                </a:lnTo>
                <a:lnTo>
                  <a:pt x="275442" y="220899"/>
                </a:lnTo>
                <a:lnTo>
                  <a:pt x="277260" y="221808"/>
                </a:lnTo>
                <a:close/>
              </a:path>
              <a:path w="2955290" h="452755">
                <a:moveTo>
                  <a:pt x="277260" y="232972"/>
                </a:moveTo>
                <a:lnTo>
                  <a:pt x="277260" y="221808"/>
                </a:lnTo>
                <a:lnTo>
                  <a:pt x="275442" y="220899"/>
                </a:lnTo>
                <a:lnTo>
                  <a:pt x="275442" y="232382"/>
                </a:lnTo>
                <a:lnTo>
                  <a:pt x="277260" y="232972"/>
                </a:lnTo>
                <a:close/>
              </a:path>
              <a:path w="2955290" h="452755">
                <a:moveTo>
                  <a:pt x="543006" y="318912"/>
                </a:moveTo>
                <a:lnTo>
                  <a:pt x="543006" y="307865"/>
                </a:lnTo>
                <a:lnTo>
                  <a:pt x="276620" y="221282"/>
                </a:lnTo>
                <a:lnTo>
                  <a:pt x="277260" y="221808"/>
                </a:lnTo>
                <a:lnTo>
                  <a:pt x="277260" y="232972"/>
                </a:lnTo>
                <a:lnTo>
                  <a:pt x="539673" y="318167"/>
                </a:lnTo>
                <a:lnTo>
                  <a:pt x="539976" y="318167"/>
                </a:lnTo>
                <a:lnTo>
                  <a:pt x="539976" y="318470"/>
                </a:lnTo>
                <a:lnTo>
                  <a:pt x="540279" y="318470"/>
                </a:lnTo>
                <a:lnTo>
                  <a:pt x="543006" y="318912"/>
                </a:lnTo>
                <a:close/>
              </a:path>
              <a:path w="2955290" h="452755">
                <a:moveTo>
                  <a:pt x="809661" y="350893"/>
                </a:moveTo>
                <a:lnTo>
                  <a:pt x="542097" y="307562"/>
                </a:lnTo>
                <a:lnTo>
                  <a:pt x="543006" y="307865"/>
                </a:lnTo>
                <a:lnTo>
                  <a:pt x="543006" y="318912"/>
                </a:lnTo>
                <a:lnTo>
                  <a:pt x="807843" y="361802"/>
                </a:lnTo>
                <a:lnTo>
                  <a:pt x="808752" y="361802"/>
                </a:lnTo>
                <a:lnTo>
                  <a:pt x="808752" y="350893"/>
                </a:lnTo>
                <a:lnTo>
                  <a:pt x="809661" y="350893"/>
                </a:lnTo>
                <a:close/>
              </a:path>
              <a:path w="2955290" h="452755">
                <a:moveTo>
                  <a:pt x="2147480" y="451795"/>
                </a:moveTo>
                <a:lnTo>
                  <a:pt x="2147480" y="440889"/>
                </a:lnTo>
                <a:lnTo>
                  <a:pt x="1879916" y="395134"/>
                </a:lnTo>
                <a:lnTo>
                  <a:pt x="1611443" y="396649"/>
                </a:lnTo>
                <a:lnTo>
                  <a:pt x="1344789" y="393012"/>
                </a:lnTo>
                <a:lnTo>
                  <a:pt x="1077225" y="351196"/>
                </a:lnTo>
                <a:lnTo>
                  <a:pt x="808752" y="350893"/>
                </a:lnTo>
                <a:lnTo>
                  <a:pt x="808752" y="361802"/>
                </a:lnTo>
                <a:lnTo>
                  <a:pt x="1076316" y="362105"/>
                </a:lnTo>
                <a:lnTo>
                  <a:pt x="1076316" y="362247"/>
                </a:lnTo>
                <a:lnTo>
                  <a:pt x="1343273" y="403921"/>
                </a:lnTo>
                <a:lnTo>
                  <a:pt x="1611443" y="407860"/>
                </a:lnTo>
                <a:lnTo>
                  <a:pt x="1878098" y="406048"/>
                </a:lnTo>
                <a:lnTo>
                  <a:pt x="1879007" y="406042"/>
                </a:lnTo>
                <a:lnTo>
                  <a:pt x="1879007" y="406198"/>
                </a:lnTo>
                <a:lnTo>
                  <a:pt x="2145662" y="451798"/>
                </a:lnTo>
                <a:lnTo>
                  <a:pt x="2147480" y="451795"/>
                </a:lnTo>
                <a:close/>
              </a:path>
              <a:path w="2955290" h="452755">
                <a:moveTo>
                  <a:pt x="1076316" y="362247"/>
                </a:moveTo>
                <a:lnTo>
                  <a:pt x="1076316" y="362105"/>
                </a:lnTo>
                <a:lnTo>
                  <a:pt x="1075407" y="362105"/>
                </a:lnTo>
                <a:lnTo>
                  <a:pt x="1076316" y="362247"/>
                </a:lnTo>
                <a:close/>
              </a:path>
              <a:path w="2955290" h="452755">
                <a:moveTo>
                  <a:pt x="1879007" y="406198"/>
                </a:moveTo>
                <a:lnTo>
                  <a:pt x="1879007" y="406042"/>
                </a:lnTo>
                <a:lnTo>
                  <a:pt x="1878133" y="406048"/>
                </a:lnTo>
                <a:lnTo>
                  <a:pt x="1879007" y="406198"/>
                </a:lnTo>
                <a:close/>
              </a:path>
              <a:path w="2955290" h="452755">
                <a:moveTo>
                  <a:pt x="2954717" y="449374"/>
                </a:moveTo>
                <a:lnTo>
                  <a:pt x="2954717" y="443010"/>
                </a:lnTo>
                <a:lnTo>
                  <a:pt x="2952293" y="440586"/>
                </a:lnTo>
                <a:lnTo>
                  <a:pt x="2949263" y="440586"/>
                </a:lnTo>
                <a:lnTo>
                  <a:pt x="2681396" y="441796"/>
                </a:lnTo>
                <a:lnTo>
                  <a:pt x="2414135" y="439677"/>
                </a:lnTo>
                <a:lnTo>
                  <a:pt x="2146571" y="440586"/>
                </a:lnTo>
                <a:lnTo>
                  <a:pt x="2147480" y="440889"/>
                </a:lnTo>
                <a:lnTo>
                  <a:pt x="2147480" y="451795"/>
                </a:lnTo>
                <a:lnTo>
                  <a:pt x="2414135" y="450889"/>
                </a:lnTo>
                <a:lnTo>
                  <a:pt x="2681699" y="452706"/>
                </a:lnTo>
                <a:lnTo>
                  <a:pt x="2952293" y="451798"/>
                </a:lnTo>
                <a:lnTo>
                  <a:pt x="2954717" y="449374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95462" y="1353973"/>
            <a:ext cx="2955290" cy="501015"/>
          </a:xfrm>
          <a:custGeom>
            <a:avLst/>
            <a:gdLst/>
            <a:ahLst/>
            <a:cxnLst/>
            <a:rect l="l" t="t" r="r" b="b"/>
            <a:pathLst>
              <a:path w="2955290" h="501014">
                <a:moveTo>
                  <a:pt x="276847" y="256275"/>
                </a:moveTo>
                <a:lnTo>
                  <a:pt x="9999" y="1818"/>
                </a:lnTo>
                <a:lnTo>
                  <a:pt x="7878" y="0"/>
                </a:lnTo>
                <a:lnTo>
                  <a:pt x="4242" y="0"/>
                </a:lnTo>
                <a:lnTo>
                  <a:pt x="0" y="4242"/>
                </a:lnTo>
                <a:lnTo>
                  <a:pt x="0" y="7878"/>
                </a:lnTo>
                <a:lnTo>
                  <a:pt x="2424" y="9999"/>
                </a:lnTo>
                <a:lnTo>
                  <a:pt x="269685" y="264836"/>
                </a:lnTo>
                <a:lnTo>
                  <a:pt x="270291" y="265442"/>
                </a:lnTo>
                <a:lnTo>
                  <a:pt x="271503" y="266048"/>
                </a:lnTo>
                <a:lnTo>
                  <a:pt x="275442" y="267532"/>
                </a:lnTo>
                <a:lnTo>
                  <a:pt x="275442" y="255746"/>
                </a:lnTo>
                <a:lnTo>
                  <a:pt x="276847" y="256275"/>
                </a:lnTo>
                <a:close/>
              </a:path>
              <a:path w="2955290" h="501014">
                <a:moveTo>
                  <a:pt x="277563" y="256958"/>
                </a:moveTo>
                <a:lnTo>
                  <a:pt x="276847" y="256275"/>
                </a:lnTo>
                <a:lnTo>
                  <a:pt x="275442" y="255746"/>
                </a:lnTo>
                <a:lnTo>
                  <a:pt x="277563" y="256958"/>
                </a:lnTo>
                <a:close/>
              </a:path>
              <a:path w="2955290" h="501014">
                <a:moveTo>
                  <a:pt x="277563" y="268331"/>
                </a:moveTo>
                <a:lnTo>
                  <a:pt x="277563" y="256958"/>
                </a:lnTo>
                <a:lnTo>
                  <a:pt x="275442" y="255746"/>
                </a:lnTo>
                <a:lnTo>
                  <a:pt x="275442" y="267532"/>
                </a:lnTo>
                <a:lnTo>
                  <a:pt x="277563" y="268331"/>
                </a:lnTo>
                <a:close/>
              </a:path>
              <a:path w="2955290" h="501014">
                <a:moveTo>
                  <a:pt x="542819" y="356466"/>
                </a:moveTo>
                <a:lnTo>
                  <a:pt x="276847" y="256275"/>
                </a:lnTo>
                <a:lnTo>
                  <a:pt x="277563" y="256958"/>
                </a:lnTo>
                <a:lnTo>
                  <a:pt x="277563" y="268331"/>
                </a:lnTo>
                <a:lnTo>
                  <a:pt x="539370" y="366953"/>
                </a:lnTo>
                <a:lnTo>
                  <a:pt x="539673" y="366953"/>
                </a:lnTo>
                <a:lnTo>
                  <a:pt x="540279" y="367256"/>
                </a:lnTo>
                <a:lnTo>
                  <a:pt x="540582" y="367256"/>
                </a:lnTo>
                <a:lnTo>
                  <a:pt x="541794" y="367396"/>
                </a:lnTo>
                <a:lnTo>
                  <a:pt x="541794" y="356347"/>
                </a:lnTo>
                <a:lnTo>
                  <a:pt x="542819" y="356466"/>
                </a:lnTo>
                <a:close/>
              </a:path>
              <a:path w="2955290" h="501014">
                <a:moveTo>
                  <a:pt x="543309" y="356650"/>
                </a:moveTo>
                <a:lnTo>
                  <a:pt x="542819" y="356466"/>
                </a:lnTo>
                <a:lnTo>
                  <a:pt x="541794" y="356347"/>
                </a:lnTo>
                <a:lnTo>
                  <a:pt x="543309" y="356650"/>
                </a:lnTo>
                <a:close/>
              </a:path>
              <a:path w="2955290" h="501014">
                <a:moveTo>
                  <a:pt x="543309" y="367571"/>
                </a:moveTo>
                <a:lnTo>
                  <a:pt x="543309" y="356650"/>
                </a:lnTo>
                <a:lnTo>
                  <a:pt x="541794" y="356347"/>
                </a:lnTo>
                <a:lnTo>
                  <a:pt x="541794" y="367396"/>
                </a:lnTo>
                <a:lnTo>
                  <a:pt x="543309" y="367571"/>
                </a:lnTo>
                <a:close/>
              </a:path>
              <a:path w="2955290" h="501014">
                <a:moveTo>
                  <a:pt x="808240" y="387126"/>
                </a:moveTo>
                <a:lnTo>
                  <a:pt x="542819" y="356466"/>
                </a:lnTo>
                <a:lnTo>
                  <a:pt x="543309" y="356650"/>
                </a:lnTo>
                <a:lnTo>
                  <a:pt x="543309" y="367571"/>
                </a:lnTo>
                <a:lnTo>
                  <a:pt x="807540" y="398094"/>
                </a:lnTo>
                <a:lnTo>
                  <a:pt x="807540" y="387255"/>
                </a:lnTo>
                <a:lnTo>
                  <a:pt x="808240" y="387126"/>
                </a:lnTo>
                <a:close/>
              </a:path>
              <a:path w="2955290" h="501014">
                <a:moveTo>
                  <a:pt x="809358" y="387255"/>
                </a:moveTo>
                <a:lnTo>
                  <a:pt x="808146" y="387143"/>
                </a:lnTo>
                <a:lnTo>
                  <a:pt x="807540" y="387255"/>
                </a:lnTo>
                <a:lnTo>
                  <a:pt x="809358" y="387255"/>
                </a:lnTo>
                <a:close/>
              </a:path>
              <a:path w="2955290" h="501014">
                <a:moveTo>
                  <a:pt x="809358" y="398164"/>
                </a:moveTo>
                <a:lnTo>
                  <a:pt x="809358" y="387255"/>
                </a:lnTo>
                <a:lnTo>
                  <a:pt x="807540" y="387255"/>
                </a:lnTo>
                <a:lnTo>
                  <a:pt x="807540" y="398094"/>
                </a:lnTo>
                <a:lnTo>
                  <a:pt x="809358" y="398164"/>
                </a:lnTo>
                <a:close/>
              </a:path>
              <a:path w="2955290" h="501014">
                <a:moveTo>
                  <a:pt x="2954717" y="496947"/>
                </a:moveTo>
                <a:lnTo>
                  <a:pt x="2954717" y="490887"/>
                </a:lnTo>
                <a:lnTo>
                  <a:pt x="2952293" y="488160"/>
                </a:lnTo>
                <a:lnTo>
                  <a:pt x="2681396" y="488764"/>
                </a:lnTo>
                <a:lnTo>
                  <a:pt x="2414135" y="487554"/>
                </a:lnTo>
                <a:lnTo>
                  <a:pt x="2147177" y="489978"/>
                </a:lnTo>
                <a:lnTo>
                  <a:pt x="1879613" y="455434"/>
                </a:lnTo>
                <a:lnTo>
                  <a:pt x="1612352" y="423920"/>
                </a:lnTo>
                <a:lnTo>
                  <a:pt x="1344789" y="377559"/>
                </a:lnTo>
                <a:lnTo>
                  <a:pt x="1077225" y="337560"/>
                </a:lnTo>
                <a:lnTo>
                  <a:pt x="1076013" y="337560"/>
                </a:lnTo>
                <a:lnTo>
                  <a:pt x="1075407" y="337863"/>
                </a:lnTo>
                <a:lnTo>
                  <a:pt x="808240" y="387126"/>
                </a:lnTo>
                <a:lnTo>
                  <a:pt x="809358" y="387255"/>
                </a:lnTo>
                <a:lnTo>
                  <a:pt x="809358" y="398164"/>
                </a:lnTo>
                <a:lnTo>
                  <a:pt x="809661" y="398164"/>
                </a:lnTo>
                <a:lnTo>
                  <a:pt x="1075407" y="348807"/>
                </a:lnTo>
                <a:lnTo>
                  <a:pt x="1077225" y="348469"/>
                </a:lnTo>
                <a:lnTo>
                  <a:pt x="1077225" y="349041"/>
                </a:lnTo>
                <a:lnTo>
                  <a:pt x="1343273" y="388467"/>
                </a:lnTo>
                <a:lnTo>
                  <a:pt x="1610534" y="434829"/>
                </a:lnTo>
                <a:lnTo>
                  <a:pt x="1878401" y="466343"/>
                </a:lnTo>
                <a:lnTo>
                  <a:pt x="2145662" y="500886"/>
                </a:lnTo>
                <a:lnTo>
                  <a:pt x="2414135" y="498462"/>
                </a:lnTo>
                <a:lnTo>
                  <a:pt x="2681699" y="499977"/>
                </a:lnTo>
                <a:lnTo>
                  <a:pt x="2952293" y="499371"/>
                </a:lnTo>
                <a:lnTo>
                  <a:pt x="2954717" y="496947"/>
                </a:lnTo>
                <a:close/>
              </a:path>
              <a:path w="2955290" h="501014">
                <a:moveTo>
                  <a:pt x="1077225" y="348469"/>
                </a:moveTo>
                <a:lnTo>
                  <a:pt x="1075407" y="348772"/>
                </a:lnTo>
                <a:lnTo>
                  <a:pt x="1076013" y="348694"/>
                </a:lnTo>
                <a:lnTo>
                  <a:pt x="1077225" y="348469"/>
                </a:lnTo>
                <a:close/>
              </a:path>
              <a:path w="2955290" h="501014">
                <a:moveTo>
                  <a:pt x="1075510" y="348787"/>
                </a:moveTo>
                <a:close/>
              </a:path>
              <a:path w="2955290" h="501014">
                <a:moveTo>
                  <a:pt x="1077225" y="349041"/>
                </a:moveTo>
                <a:lnTo>
                  <a:pt x="1077225" y="348469"/>
                </a:lnTo>
                <a:lnTo>
                  <a:pt x="1075510" y="348787"/>
                </a:lnTo>
                <a:lnTo>
                  <a:pt x="1077225" y="349041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95462" y="1346701"/>
            <a:ext cx="2955290" cy="509270"/>
          </a:xfrm>
          <a:custGeom>
            <a:avLst/>
            <a:gdLst/>
            <a:ahLst/>
            <a:cxnLst/>
            <a:rect l="l" t="t" r="r" b="b"/>
            <a:pathLst>
              <a:path w="2955290" h="509269">
                <a:moveTo>
                  <a:pt x="276337" y="246717"/>
                </a:moveTo>
                <a:lnTo>
                  <a:pt x="9999" y="2121"/>
                </a:lnTo>
                <a:lnTo>
                  <a:pt x="7575" y="0"/>
                </a:lnTo>
                <a:lnTo>
                  <a:pt x="4242" y="303"/>
                </a:lnTo>
                <a:lnTo>
                  <a:pt x="0" y="4545"/>
                </a:lnTo>
                <a:lnTo>
                  <a:pt x="0" y="8181"/>
                </a:lnTo>
                <a:lnTo>
                  <a:pt x="2424" y="10302"/>
                </a:lnTo>
                <a:lnTo>
                  <a:pt x="269988" y="255746"/>
                </a:lnTo>
                <a:lnTo>
                  <a:pt x="270594" y="256352"/>
                </a:lnTo>
                <a:lnTo>
                  <a:pt x="271200" y="256655"/>
                </a:lnTo>
                <a:lnTo>
                  <a:pt x="272109" y="256958"/>
                </a:lnTo>
                <a:lnTo>
                  <a:pt x="275139" y="257881"/>
                </a:lnTo>
                <a:lnTo>
                  <a:pt x="275139" y="246352"/>
                </a:lnTo>
                <a:lnTo>
                  <a:pt x="276337" y="246717"/>
                </a:lnTo>
                <a:close/>
              </a:path>
              <a:path w="2955290" h="509269">
                <a:moveTo>
                  <a:pt x="277260" y="247564"/>
                </a:moveTo>
                <a:lnTo>
                  <a:pt x="276337" y="246717"/>
                </a:lnTo>
                <a:lnTo>
                  <a:pt x="275139" y="246352"/>
                </a:lnTo>
                <a:lnTo>
                  <a:pt x="277260" y="247564"/>
                </a:lnTo>
                <a:close/>
              </a:path>
              <a:path w="2955290" h="509269">
                <a:moveTo>
                  <a:pt x="277260" y="258527"/>
                </a:moveTo>
                <a:lnTo>
                  <a:pt x="277260" y="247564"/>
                </a:lnTo>
                <a:lnTo>
                  <a:pt x="275139" y="246352"/>
                </a:lnTo>
                <a:lnTo>
                  <a:pt x="275139" y="257881"/>
                </a:lnTo>
                <a:lnTo>
                  <a:pt x="277260" y="258527"/>
                </a:lnTo>
                <a:close/>
              </a:path>
              <a:path w="2955290" h="509269">
                <a:moveTo>
                  <a:pt x="2954717" y="505735"/>
                </a:moveTo>
                <a:lnTo>
                  <a:pt x="2954717" y="499371"/>
                </a:lnTo>
                <a:lnTo>
                  <a:pt x="2952293" y="496947"/>
                </a:lnTo>
                <a:lnTo>
                  <a:pt x="2681396" y="497855"/>
                </a:lnTo>
                <a:lnTo>
                  <a:pt x="2414438" y="496947"/>
                </a:lnTo>
                <a:lnTo>
                  <a:pt x="2147177" y="480281"/>
                </a:lnTo>
                <a:lnTo>
                  <a:pt x="1879310" y="444222"/>
                </a:lnTo>
                <a:lnTo>
                  <a:pt x="1611140" y="426611"/>
                </a:lnTo>
                <a:lnTo>
                  <a:pt x="1343576" y="410536"/>
                </a:lnTo>
                <a:lnTo>
                  <a:pt x="1076013" y="395400"/>
                </a:lnTo>
                <a:lnTo>
                  <a:pt x="809661" y="379377"/>
                </a:lnTo>
                <a:lnTo>
                  <a:pt x="543006" y="327864"/>
                </a:lnTo>
                <a:lnTo>
                  <a:pt x="276337" y="246717"/>
                </a:lnTo>
                <a:lnTo>
                  <a:pt x="277260" y="247564"/>
                </a:lnTo>
                <a:lnTo>
                  <a:pt x="277260" y="258527"/>
                </a:lnTo>
                <a:lnTo>
                  <a:pt x="539673" y="338469"/>
                </a:lnTo>
                <a:lnTo>
                  <a:pt x="807540" y="390285"/>
                </a:lnTo>
                <a:lnTo>
                  <a:pt x="1076619" y="406380"/>
                </a:lnTo>
                <a:lnTo>
                  <a:pt x="1344486" y="421853"/>
                </a:lnTo>
                <a:lnTo>
                  <a:pt x="1611746" y="437596"/>
                </a:lnTo>
                <a:lnTo>
                  <a:pt x="1878704" y="455434"/>
                </a:lnTo>
                <a:lnTo>
                  <a:pt x="2145662" y="491190"/>
                </a:lnTo>
                <a:lnTo>
                  <a:pt x="2413832" y="508159"/>
                </a:lnTo>
                <a:lnTo>
                  <a:pt x="2681699" y="508764"/>
                </a:lnTo>
                <a:lnTo>
                  <a:pt x="2952293" y="508159"/>
                </a:lnTo>
                <a:lnTo>
                  <a:pt x="2954717" y="505735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95462" y="1323369"/>
            <a:ext cx="2955290" cy="530225"/>
          </a:xfrm>
          <a:custGeom>
            <a:avLst/>
            <a:gdLst/>
            <a:ahLst/>
            <a:cxnLst/>
            <a:rect l="l" t="t" r="r" b="b"/>
            <a:pathLst>
              <a:path w="2955290" h="530225">
                <a:moveTo>
                  <a:pt x="276825" y="260788"/>
                </a:moveTo>
                <a:lnTo>
                  <a:pt x="9999" y="2424"/>
                </a:lnTo>
                <a:lnTo>
                  <a:pt x="7878" y="0"/>
                </a:lnTo>
                <a:lnTo>
                  <a:pt x="4242" y="303"/>
                </a:lnTo>
                <a:lnTo>
                  <a:pt x="0" y="4545"/>
                </a:lnTo>
                <a:lnTo>
                  <a:pt x="0" y="8181"/>
                </a:lnTo>
                <a:lnTo>
                  <a:pt x="2424" y="10302"/>
                </a:lnTo>
                <a:lnTo>
                  <a:pt x="269685" y="269685"/>
                </a:lnTo>
                <a:lnTo>
                  <a:pt x="270594" y="270291"/>
                </a:lnTo>
                <a:lnTo>
                  <a:pt x="271200" y="270594"/>
                </a:lnTo>
                <a:lnTo>
                  <a:pt x="274836" y="271504"/>
                </a:lnTo>
                <a:lnTo>
                  <a:pt x="274836" y="260291"/>
                </a:lnTo>
                <a:lnTo>
                  <a:pt x="276825" y="260788"/>
                </a:lnTo>
                <a:close/>
              </a:path>
              <a:path w="2955290" h="530225">
                <a:moveTo>
                  <a:pt x="277563" y="261503"/>
                </a:moveTo>
                <a:lnTo>
                  <a:pt x="276825" y="260788"/>
                </a:lnTo>
                <a:lnTo>
                  <a:pt x="274836" y="260291"/>
                </a:lnTo>
                <a:lnTo>
                  <a:pt x="277563" y="261503"/>
                </a:lnTo>
                <a:close/>
              </a:path>
              <a:path w="2955290" h="530225">
                <a:moveTo>
                  <a:pt x="277563" y="272186"/>
                </a:moveTo>
                <a:lnTo>
                  <a:pt x="277563" y="261503"/>
                </a:lnTo>
                <a:lnTo>
                  <a:pt x="274836" y="260291"/>
                </a:lnTo>
                <a:lnTo>
                  <a:pt x="274836" y="271504"/>
                </a:lnTo>
                <a:lnTo>
                  <a:pt x="277563" y="272186"/>
                </a:lnTo>
                <a:close/>
              </a:path>
              <a:path w="2955290" h="530225">
                <a:moveTo>
                  <a:pt x="2954717" y="527249"/>
                </a:moveTo>
                <a:lnTo>
                  <a:pt x="2954717" y="521189"/>
                </a:lnTo>
                <a:lnTo>
                  <a:pt x="2952293" y="518764"/>
                </a:lnTo>
                <a:lnTo>
                  <a:pt x="2949263" y="518764"/>
                </a:lnTo>
                <a:lnTo>
                  <a:pt x="2681396" y="517544"/>
                </a:lnTo>
                <a:lnTo>
                  <a:pt x="2414438" y="510583"/>
                </a:lnTo>
                <a:lnTo>
                  <a:pt x="2147177" y="493311"/>
                </a:lnTo>
                <a:lnTo>
                  <a:pt x="1879310" y="459070"/>
                </a:lnTo>
                <a:lnTo>
                  <a:pt x="1612352" y="451798"/>
                </a:lnTo>
                <a:lnTo>
                  <a:pt x="1344789" y="411496"/>
                </a:lnTo>
                <a:lnTo>
                  <a:pt x="1344486" y="411193"/>
                </a:lnTo>
                <a:lnTo>
                  <a:pt x="1076922" y="414224"/>
                </a:lnTo>
                <a:lnTo>
                  <a:pt x="809964" y="388467"/>
                </a:lnTo>
                <a:lnTo>
                  <a:pt x="542703" y="327258"/>
                </a:lnTo>
                <a:lnTo>
                  <a:pt x="276825" y="260788"/>
                </a:lnTo>
                <a:lnTo>
                  <a:pt x="277563" y="261503"/>
                </a:lnTo>
                <a:lnTo>
                  <a:pt x="277563" y="272186"/>
                </a:lnTo>
                <a:lnTo>
                  <a:pt x="539976" y="337863"/>
                </a:lnTo>
                <a:lnTo>
                  <a:pt x="807540" y="399073"/>
                </a:lnTo>
                <a:lnTo>
                  <a:pt x="1075710" y="425132"/>
                </a:lnTo>
                <a:lnTo>
                  <a:pt x="1343273" y="422414"/>
                </a:lnTo>
                <a:lnTo>
                  <a:pt x="1344183" y="422405"/>
                </a:lnTo>
                <a:lnTo>
                  <a:pt x="1344183" y="422542"/>
                </a:lnTo>
                <a:lnTo>
                  <a:pt x="1610534" y="462706"/>
                </a:lnTo>
                <a:lnTo>
                  <a:pt x="1879007" y="469979"/>
                </a:lnTo>
                <a:lnTo>
                  <a:pt x="2145662" y="504220"/>
                </a:lnTo>
                <a:lnTo>
                  <a:pt x="2413832" y="521795"/>
                </a:lnTo>
                <a:lnTo>
                  <a:pt x="2681699" y="528462"/>
                </a:lnTo>
                <a:lnTo>
                  <a:pt x="2949263" y="529673"/>
                </a:lnTo>
                <a:lnTo>
                  <a:pt x="2952293" y="529673"/>
                </a:lnTo>
                <a:lnTo>
                  <a:pt x="2954717" y="527249"/>
                </a:lnTo>
                <a:close/>
              </a:path>
              <a:path w="2955290" h="530225">
                <a:moveTo>
                  <a:pt x="1344183" y="422542"/>
                </a:moveTo>
                <a:lnTo>
                  <a:pt x="1344183" y="422405"/>
                </a:lnTo>
                <a:lnTo>
                  <a:pt x="1343331" y="422414"/>
                </a:lnTo>
                <a:lnTo>
                  <a:pt x="1344183" y="422542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981834" y="2056110"/>
            <a:ext cx="57785" cy="357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81834" y="1917024"/>
            <a:ext cx="57785" cy="78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81834" y="1221294"/>
            <a:ext cx="57785" cy="635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35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90311" y="2392145"/>
            <a:ext cx="35560" cy="78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57886" y="2392145"/>
            <a:ext cx="35560" cy="78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725461" y="2392145"/>
            <a:ext cx="35560" cy="78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586972" y="2392145"/>
            <a:ext cx="57785" cy="78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32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54549" y="2392145"/>
            <a:ext cx="57785" cy="78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64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10911" y="2392145"/>
            <a:ext cx="80010" cy="78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128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04334" y="1570534"/>
            <a:ext cx="74930" cy="503555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350" spc="15">
                <a:solidFill>
                  <a:srgbClr val="585858"/>
                </a:solidFill>
                <a:latin typeface="Calibri"/>
                <a:cs typeface="Calibri"/>
              </a:rPr>
              <a:t>CPU </a:t>
            </a:r>
            <a:r>
              <a:rPr dirty="0" sz="350" spc="10">
                <a:solidFill>
                  <a:srgbClr val="585858"/>
                </a:solidFill>
                <a:latin typeface="Calibri"/>
                <a:cs typeface="Calibri"/>
              </a:rPr>
              <a:t>Ticks </a:t>
            </a:r>
            <a:r>
              <a:rPr dirty="0" sz="350" spc="15">
                <a:solidFill>
                  <a:srgbClr val="585858"/>
                </a:solidFill>
                <a:latin typeface="Calibri"/>
                <a:cs typeface="Calibri"/>
              </a:rPr>
              <a:t>per</a:t>
            </a:r>
            <a:r>
              <a:rPr dirty="0" sz="350" spc="-4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50" spc="10">
                <a:solidFill>
                  <a:srgbClr val="585858"/>
                </a:solidFill>
                <a:latin typeface="Calibri"/>
                <a:cs typeface="Calibri"/>
              </a:rPr>
              <a:t>operation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67242" y="1104108"/>
            <a:ext cx="1057275" cy="1079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550" spc="-10">
                <a:solidFill>
                  <a:srgbClr val="585858"/>
                </a:solidFill>
                <a:latin typeface="Calibri"/>
                <a:cs typeface="Calibri"/>
              </a:rPr>
              <a:t>clwb, </a:t>
            </a:r>
            <a:r>
              <a:rPr dirty="0" sz="550" spc="-5">
                <a:solidFill>
                  <a:srgbClr val="585858"/>
                </a:solidFill>
                <a:latin typeface="Calibri"/>
                <a:cs typeface="Calibri"/>
              </a:rPr>
              <a:t>periodic </a:t>
            </a:r>
            <a:r>
              <a:rPr dirty="0" sz="550" spc="-10">
                <a:solidFill>
                  <a:srgbClr val="585858"/>
                </a:solidFill>
                <a:latin typeface="Calibri"/>
                <a:cs typeface="Calibri"/>
              </a:rPr>
              <a:t>fence, </a:t>
            </a:r>
            <a:r>
              <a:rPr dirty="0" sz="550" spc="-5">
                <a:solidFill>
                  <a:srgbClr val="585858"/>
                </a:solidFill>
                <a:latin typeface="Calibri"/>
                <a:cs typeface="Calibri"/>
              </a:rPr>
              <a:t>same </a:t>
            </a:r>
            <a:r>
              <a:rPr dirty="0" sz="550" spc="-10">
                <a:solidFill>
                  <a:srgbClr val="585858"/>
                </a:solidFill>
                <a:latin typeface="Calibri"/>
                <a:cs typeface="Calibri"/>
              </a:rPr>
              <a:t>cache</a:t>
            </a:r>
            <a:r>
              <a:rPr dirty="0" sz="550" spc="-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550" spc="-5">
                <a:solidFill>
                  <a:srgbClr val="585858"/>
                </a:solidFill>
                <a:latin typeface="Calibri"/>
                <a:cs typeface="Calibri"/>
              </a:rPr>
              <a:t>sets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982700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3025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3025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149966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2722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2722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316928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3025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3025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484193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2722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2722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673579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3025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3025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863267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2722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2722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052653" y="2632705"/>
            <a:ext cx="106045" cy="11430"/>
          </a:xfrm>
          <a:custGeom>
            <a:avLst/>
            <a:gdLst/>
            <a:ahLst/>
            <a:cxnLst/>
            <a:rect l="l" t="t" r="r" b="b"/>
            <a:pathLst>
              <a:path w="106044" h="11430">
                <a:moveTo>
                  <a:pt x="105449" y="8484"/>
                </a:moveTo>
                <a:lnTo>
                  <a:pt x="105449" y="2424"/>
                </a:lnTo>
                <a:lnTo>
                  <a:pt x="103025" y="0"/>
                </a:lnTo>
                <a:lnTo>
                  <a:pt x="2424" y="0"/>
                </a:lnTo>
                <a:lnTo>
                  <a:pt x="0" y="2424"/>
                </a:lnTo>
                <a:lnTo>
                  <a:pt x="0" y="8484"/>
                </a:lnTo>
                <a:lnTo>
                  <a:pt x="2424" y="11211"/>
                </a:lnTo>
                <a:lnTo>
                  <a:pt x="103025" y="11211"/>
                </a:lnTo>
                <a:lnTo>
                  <a:pt x="105449" y="8484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993037" y="2378433"/>
            <a:ext cx="1384300" cy="29464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204"/>
              </a:spcBef>
              <a:tabLst>
                <a:tab pos="267335" algn="l"/>
                <a:tab pos="534670" algn="l"/>
                <a:tab pos="802640" algn="l"/>
                <a:tab pos="1069975" algn="l"/>
                <a:tab pos="1326515" algn="l"/>
              </a:tabLst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-1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350">
              <a:latin typeface="Calibri"/>
              <a:cs typeface="Calibri"/>
            </a:endParaRPr>
          </a:p>
          <a:p>
            <a:pPr algn="ctr" marR="16510">
              <a:lnSpc>
                <a:spcPct val="100000"/>
              </a:lnSpc>
              <a:spcBef>
                <a:spcPts val="155"/>
              </a:spcBef>
            </a:pPr>
            <a:r>
              <a:rPr dirty="0" sz="350" spc="15">
                <a:solidFill>
                  <a:srgbClr val="585858"/>
                </a:solidFill>
                <a:latin typeface="Calibri"/>
                <a:cs typeface="Calibri"/>
              </a:rPr>
              <a:t>SFENCE </a:t>
            </a:r>
            <a:r>
              <a:rPr dirty="0" sz="350" spc="10">
                <a:solidFill>
                  <a:srgbClr val="585858"/>
                </a:solidFill>
                <a:latin typeface="Calibri"/>
                <a:cs typeface="Calibri"/>
              </a:rPr>
              <a:t>period </a:t>
            </a:r>
            <a:r>
              <a:rPr dirty="0" sz="350" spc="15">
                <a:solidFill>
                  <a:srgbClr val="585858"/>
                </a:solidFill>
                <a:latin typeface="Calibri"/>
                <a:cs typeface="Calibri"/>
              </a:rPr>
              <a:t>(once per </a:t>
            </a:r>
            <a:r>
              <a:rPr dirty="0" sz="350" spc="20" i="1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dirty="0" sz="350" spc="-50" i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50" spc="10">
                <a:solidFill>
                  <a:srgbClr val="585858"/>
                </a:solidFill>
                <a:latin typeface="Calibri"/>
                <a:cs typeface="Calibri"/>
              </a:rPr>
              <a:t>writes)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>
              <a:latin typeface="Times New Roman"/>
              <a:cs typeface="Times New Roman"/>
            </a:endParaRPr>
          </a:p>
          <a:p>
            <a:pPr algn="ctr" marR="62230">
              <a:lnSpc>
                <a:spcPct val="100000"/>
              </a:lnSpc>
              <a:tabLst>
                <a:tab pos="167005" algn="l"/>
                <a:tab pos="334010" algn="l"/>
                <a:tab pos="501015" algn="l"/>
                <a:tab pos="690245" algn="l"/>
                <a:tab pos="880110" algn="l"/>
                <a:tab pos="1069340" algn="l"/>
              </a:tabLst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4	6	8	12	16	32	64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43963" y="1081258"/>
            <a:ext cx="3490595" cy="1630045"/>
          </a:xfrm>
          <a:custGeom>
            <a:avLst/>
            <a:gdLst/>
            <a:ahLst/>
            <a:cxnLst/>
            <a:rect l="l" t="t" r="r" b="b"/>
            <a:pathLst>
              <a:path w="3490595" h="1630045">
                <a:moveTo>
                  <a:pt x="3490451" y="1629018"/>
                </a:moveTo>
                <a:lnTo>
                  <a:pt x="3490451" y="909"/>
                </a:lnTo>
                <a:lnTo>
                  <a:pt x="3489542" y="0"/>
                </a:lnTo>
                <a:lnTo>
                  <a:pt x="909" y="0"/>
                </a:lnTo>
                <a:lnTo>
                  <a:pt x="0" y="909"/>
                </a:lnTo>
                <a:lnTo>
                  <a:pt x="0" y="1629018"/>
                </a:lnTo>
                <a:lnTo>
                  <a:pt x="909" y="1629927"/>
                </a:lnTo>
                <a:lnTo>
                  <a:pt x="1818" y="1629927"/>
                </a:lnTo>
                <a:lnTo>
                  <a:pt x="1818" y="3636"/>
                </a:lnTo>
                <a:lnTo>
                  <a:pt x="3636" y="1818"/>
                </a:lnTo>
                <a:lnTo>
                  <a:pt x="3636" y="3636"/>
                </a:lnTo>
                <a:lnTo>
                  <a:pt x="3486815" y="3636"/>
                </a:lnTo>
                <a:lnTo>
                  <a:pt x="3486815" y="1818"/>
                </a:lnTo>
                <a:lnTo>
                  <a:pt x="3488633" y="3636"/>
                </a:lnTo>
                <a:lnTo>
                  <a:pt x="3488633" y="1629927"/>
                </a:lnTo>
                <a:lnTo>
                  <a:pt x="3489542" y="1629927"/>
                </a:lnTo>
                <a:lnTo>
                  <a:pt x="3490451" y="1629018"/>
                </a:lnTo>
                <a:close/>
              </a:path>
              <a:path w="3490595" h="1630045">
                <a:moveTo>
                  <a:pt x="3636" y="3636"/>
                </a:moveTo>
                <a:lnTo>
                  <a:pt x="3636" y="1818"/>
                </a:lnTo>
                <a:lnTo>
                  <a:pt x="1818" y="3636"/>
                </a:lnTo>
                <a:lnTo>
                  <a:pt x="3636" y="3636"/>
                </a:lnTo>
                <a:close/>
              </a:path>
              <a:path w="3490595" h="1630045">
                <a:moveTo>
                  <a:pt x="3636" y="1625988"/>
                </a:moveTo>
                <a:lnTo>
                  <a:pt x="3636" y="3636"/>
                </a:lnTo>
                <a:lnTo>
                  <a:pt x="1818" y="3636"/>
                </a:lnTo>
                <a:lnTo>
                  <a:pt x="1818" y="1625988"/>
                </a:lnTo>
                <a:lnTo>
                  <a:pt x="3636" y="1625988"/>
                </a:lnTo>
                <a:close/>
              </a:path>
              <a:path w="3490595" h="1630045">
                <a:moveTo>
                  <a:pt x="3488633" y="1625988"/>
                </a:moveTo>
                <a:lnTo>
                  <a:pt x="1818" y="1625988"/>
                </a:lnTo>
                <a:lnTo>
                  <a:pt x="3636" y="1627806"/>
                </a:lnTo>
                <a:lnTo>
                  <a:pt x="3636" y="1629927"/>
                </a:lnTo>
                <a:lnTo>
                  <a:pt x="3486815" y="1629927"/>
                </a:lnTo>
                <a:lnTo>
                  <a:pt x="3486815" y="1627806"/>
                </a:lnTo>
                <a:lnTo>
                  <a:pt x="3488633" y="1625988"/>
                </a:lnTo>
                <a:close/>
              </a:path>
              <a:path w="3490595" h="1630045">
                <a:moveTo>
                  <a:pt x="3636" y="1629927"/>
                </a:moveTo>
                <a:lnTo>
                  <a:pt x="3636" y="1627806"/>
                </a:lnTo>
                <a:lnTo>
                  <a:pt x="1818" y="1625988"/>
                </a:lnTo>
                <a:lnTo>
                  <a:pt x="1818" y="1629927"/>
                </a:lnTo>
                <a:lnTo>
                  <a:pt x="3636" y="1629927"/>
                </a:lnTo>
                <a:close/>
              </a:path>
              <a:path w="3490595" h="1630045">
                <a:moveTo>
                  <a:pt x="3488633" y="3636"/>
                </a:moveTo>
                <a:lnTo>
                  <a:pt x="3486815" y="1818"/>
                </a:lnTo>
                <a:lnTo>
                  <a:pt x="3486815" y="3636"/>
                </a:lnTo>
                <a:lnTo>
                  <a:pt x="3488633" y="3636"/>
                </a:lnTo>
                <a:close/>
              </a:path>
              <a:path w="3490595" h="1630045">
                <a:moveTo>
                  <a:pt x="3488633" y="1625988"/>
                </a:moveTo>
                <a:lnTo>
                  <a:pt x="3488633" y="3636"/>
                </a:lnTo>
                <a:lnTo>
                  <a:pt x="3486815" y="3636"/>
                </a:lnTo>
                <a:lnTo>
                  <a:pt x="3486815" y="1625988"/>
                </a:lnTo>
                <a:lnTo>
                  <a:pt x="3488633" y="1625988"/>
                </a:lnTo>
                <a:close/>
              </a:path>
              <a:path w="3490595" h="1630045">
                <a:moveTo>
                  <a:pt x="3488633" y="1629927"/>
                </a:moveTo>
                <a:lnTo>
                  <a:pt x="3488633" y="1625988"/>
                </a:lnTo>
                <a:lnTo>
                  <a:pt x="3486815" y="1627806"/>
                </a:lnTo>
                <a:lnTo>
                  <a:pt x="3486815" y="1629927"/>
                </a:lnTo>
                <a:lnTo>
                  <a:pt x="3488633" y="162992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535" y="650575"/>
            <a:ext cx="23685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62" y="834026"/>
            <a:ext cx="4330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15367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Micro</a:t>
            </a:r>
            <a:r>
              <a:rPr dirty="0" spc="-60"/>
              <a:t> </a:t>
            </a:r>
            <a:r>
              <a:rPr dirty="0" spc="20"/>
              <a:t>Benchmarks</a:t>
            </a:r>
          </a:p>
        </p:txBody>
      </p:sp>
      <p:sp>
        <p:nvSpPr>
          <p:cNvPr id="31" name="object 31"/>
          <p:cNvSpPr/>
          <p:nvPr/>
        </p:nvSpPr>
        <p:spPr>
          <a:xfrm>
            <a:off x="1305110" y="621634"/>
            <a:ext cx="2567940" cy="1390015"/>
          </a:xfrm>
          <a:custGeom>
            <a:avLst/>
            <a:gdLst/>
            <a:ahLst/>
            <a:cxnLst/>
            <a:rect l="l" t="t" r="r" b="b"/>
            <a:pathLst>
              <a:path w="2567940" h="1390014">
                <a:moveTo>
                  <a:pt x="0" y="0"/>
                </a:moveTo>
                <a:lnTo>
                  <a:pt x="0" y="1389607"/>
                </a:lnTo>
                <a:lnTo>
                  <a:pt x="2567782" y="1389607"/>
                </a:lnTo>
                <a:lnTo>
                  <a:pt x="25677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40432" y="1566943"/>
            <a:ext cx="2275205" cy="0"/>
          </a:xfrm>
          <a:custGeom>
            <a:avLst/>
            <a:gdLst/>
            <a:ahLst/>
            <a:cxnLst/>
            <a:rect l="l" t="t" r="r" b="b"/>
            <a:pathLst>
              <a:path w="2275204" h="0">
                <a:moveTo>
                  <a:pt x="0" y="0"/>
                </a:moveTo>
                <a:lnTo>
                  <a:pt x="2275080" y="0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540432" y="1472836"/>
            <a:ext cx="2275205" cy="0"/>
          </a:xfrm>
          <a:custGeom>
            <a:avLst/>
            <a:gdLst/>
            <a:ahLst/>
            <a:cxnLst/>
            <a:rect l="l" t="t" r="r" b="b"/>
            <a:pathLst>
              <a:path w="2275204" h="0">
                <a:moveTo>
                  <a:pt x="0" y="0"/>
                </a:moveTo>
                <a:lnTo>
                  <a:pt x="2275080" y="0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40432" y="1378841"/>
            <a:ext cx="2275205" cy="0"/>
          </a:xfrm>
          <a:custGeom>
            <a:avLst/>
            <a:gdLst/>
            <a:ahLst/>
            <a:cxnLst/>
            <a:rect l="l" t="t" r="r" b="b"/>
            <a:pathLst>
              <a:path w="2275204" h="0">
                <a:moveTo>
                  <a:pt x="0" y="0"/>
                </a:moveTo>
                <a:lnTo>
                  <a:pt x="2275080" y="0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40432" y="1284734"/>
            <a:ext cx="2275205" cy="0"/>
          </a:xfrm>
          <a:custGeom>
            <a:avLst/>
            <a:gdLst/>
            <a:ahLst/>
            <a:cxnLst/>
            <a:rect l="l" t="t" r="r" b="b"/>
            <a:pathLst>
              <a:path w="2275204" h="0">
                <a:moveTo>
                  <a:pt x="0" y="0"/>
                </a:moveTo>
                <a:lnTo>
                  <a:pt x="2275080" y="0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40432" y="1190963"/>
            <a:ext cx="2275205" cy="0"/>
          </a:xfrm>
          <a:custGeom>
            <a:avLst/>
            <a:gdLst/>
            <a:ahLst/>
            <a:cxnLst/>
            <a:rect l="l" t="t" r="r" b="b"/>
            <a:pathLst>
              <a:path w="2275204" h="0">
                <a:moveTo>
                  <a:pt x="0" y="0"/>
                </a:moveTo>
                <a:lnTo>
                  <a:pt x="2275080" y="0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40432" y="1096968"/>
            <a:ext cx="2275205" cy="0"/>
          </a:xfrm>
          <a:custGeom>
            <a:avLst/>
            <a:gdLst/>
            <a:ahLst/>
            <a:cxnLst/>
            <a:rect l="l" t="t" r="r" b="b"/>
            <a:pathLst>
              <a:path w="2275204" h="0">
                <a:moveTo>
                  <a:pt x="0" y="0"/>
                </a:moveTo>
                <a:lnTo>
                  <a:pt x="2275080" y="0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40432" y="1002861"/>
            <a:ext cx="2275205" cy="0"/>
          </a:xfrm>
          <a:custGeom>
            <a:avLst/>
            <a:gdLst/>
            <a:ahLst/>
            <a:cxnLst/>
            <a:rect l="l" t="t" r="r" b="b"/>
            <a:pathLst>
              <a:path w="2275204" h="0">
                <a:moveTo>
                  <a:pt x="0" y="0"/>
                </a:moveTo>
                <a:lnTo>
                  <a:pt x="2275080" y="0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40432" y="908866"/>
            <a:ext cx="2275205" cy="0"/>
          </a:xfrm>
          <a:custGeom>
            <a:avLst/>
            <a:gdLst/>
            <a:ahLst/>
            <a:cxnLst/>
            <a:rect l="l" t="t" r="r" b="b"/>
            <a:pathLst>
              <a:path w="2275204" h="0">
                <a:moveTo>
                  <a:pt x="0" y="0"/>
                </a:moveTo>
                <a:lnTo>
                  <a:pt x="2275080" y="0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540432" y="814871"/>
            <a:ext cx="2275205" cy="0"/>
          </a:xfrm>
          <a:custGeom>
            <a:avLst/>
            <a:gdLst/>
            <a:ahLst/>
            <a:cxnLst/>
            <a:rect l="l" t="t" r="r" b="b"/>
            <a:pathLst>
              <a:path w="2275204" h="0">
                <a:moveTo>
                  <a:pt x="0" y="0"/>
                </a:moveTo>
                <a:lnTo>
                  <a:pt x="2275080" y="0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30097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w="0"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919538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w="0"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109202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w="0"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298867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w="0"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488196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w="0"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677861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w="0"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867525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w="0"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057190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w="0"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246631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w="0"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436295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w="0"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625960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w="0"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815513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w="0"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40432" y="814759"/>
            <a:ext cx="0" cy="846455"/>
          </a:xfrm>
          <a:custGeom>
            <a:avLst/>
            <a:gdLst/>
            <a:ahLst/>
            <a:cxnLst/>
            <a:rect l="l" t="t" r="r" b="b"/>
            <a:pathLst>
              <a:path w="0" h="846455">
                <a:moveTo>
                  <a:pt x="0" y="0"/>
                </a:moveTo>
                <a:lnTo>
                  <a:pt x="0" y="846178"/>
                </a:lnTo>
              </a:path>
            </a:pathLst>
          </a:custGeom>
          <a:ln w="4018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40432" y="1660826"/>
            <a:ext cx="2275205" cy="0"/>
          </a:xfrm>
          <a:custGeom>
            <a:avLst/>
            <a:gdLst/>
            <a:ahLst/>
            <a:cxnLst/>
            <a:rect l="l" t="t" r="r" b="b"/>
            <a:pathLst>
              <a:path w="2275204" h="0">
                <a:moveTo>
                  <a:pt x="0" y="0"/>
                </a:moveTo>
                <a:lnTo>
                  <a:pt x="2275080" y="0"/>
                </a:lnTo>
              </a:path>
            </a:pathLst>
          </a:custGeom>
          <a:ln w="379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630632" y="1116615"/>
            <a:ext cx="2094230" cy="190500"/>
          </a:xfrm>
          <a:custGeom>
            <a:avLst/>
            <a:gdLst/>
            <a:ahLst/>
            <a:cxnLst/>
            <a:rect l="l" t="t" r="r" b="b"/>
            <a:pathLst>
              <a:path w="2094229" h="190500">
                <a:moveTo>
                  <a:pt x="384619" y="181068"/>
                </a:moveTo>
                <a:lnTo>
                  <a:pt x="195804" y="93325"/>
                </a:lnTo>
                <a:lnTo>
                  <a:pt x="6251" y="893"/>
                </a:lnTo>
                <a:lnTo>
                  <a:pt x="4242" y="0"/>
                </a:lnTo>
                <a:lnTo>
                  <a:pt x="2009" y="669"/>
                </a:lnTo>
                <a:lnTo>
                  <a:pt x="1116" y="2679"/>
                </a:lnTo>
                <a:lnTo>
                  <a:pt x="0" y="4688"/>
                </a:lnTo>
                <a:lnTo>
                  <a:pt x="893" y="6921"/>
                </a:lnTo>
                <a:lnTo>
                  <a:pt x="2902" y="7814"/>
                </a:lnTo>
                <a:lnTo>
                  <a:pt x="192455" y="100469"/>
                </a:lnTo>
                <a:lnTo>
                  <a:pt x="382231" y="188659"/>
                </a:lnTo>
                <a:lnTo>
                  <a:pt x="382677" y="188883"/>
                </a:lnTo>
                <a:lnTo>
                  <a:pt x="383794" y="188883"/>
                </a:lnTo>
                <a:lnTo>
                  <a:pt x="383794" y="181068"/>
                </a:lnTo>
                <a:lnTo>
                  <a:pt x="384619" y="181068"/>
                </a:lnTo>
                <a:close/>
              </a:path>
              <a:path w="2094229" h="190500">
                <a:moveTo>
                  <a:pt x="385580" y="181515"/>
                </a:moveTo>
                <a:lnTo>
                  <a:pt x="384619" y="181068"/>
                </a:lnTo>
                <a:lnTo>
                  <a:pt x="383794" y="181068"/>
                </a:lnTo>
                <a:lnTo>
                  <a:pt x="385580" y="181515"/>
                </a:lnTo>
                <a:close/>
              </a:path>
              <a:path w="2094229" h="190500">
                <a:moveTo>
                  <a:pt x="385580" y="188883"/>
                </a:moveTo>
                <a:lnTo>
                  <a:pt x="385580" y="181515"/>
                </a:lnTo>
                <a:lnTo>
                  <a:pt x="383794" y="181068"/>
                </a:lnTo>
                <a:lnTo>
                  <a:pt x="383794" y="188883"/>
                </a:lnTo>
                <a:lnTo>
                  <a:pt x="385580" y="188883"/>
                </a:lnTo>
                <a:close/>
              </a:path>
              <a:path w="2094229" h="190500">
                <a:moveTo>
                  <a:pt x="2094011" y="186873"/>
                </a:moveTo>
                <a:lnTo>
                  <a:pt x="2094011" y="182408"/>
                </a:lnTo>
                <a:lnTo>
                  <a:pt x="2092225" y="180845"/>
                </a:lnTo>
                <a:lnTo>
                  <a:pt x="2089993" y="180845"/>
                </a:lnTo>
                <a:lnTo>
                  <a:pt x="1900663" y="181961"/>
                </a:lnTo>
                <a:lnTo>
                  <a:pt x="1521334" y="181068"/>
                </a:lnTo>
                <a:lnTo>
                  <a:pt x="1331558" y="181738"/>
                </a:lnTo>
                <a:lnTo>
                  <a:pt x="1142228" y="182185"/>
                </a:lnTo>
                <a:lnTo>
                  <a:pt x="952452" y="181068"/>
                </a:lnTo>
                <a:lnTo>
                  <a:pt x="762899" y="181738"/>
                </a:lnTo>
                <a:lnTo>
                  <a:pt x="573123" y="181068"/>
                </a:lnTo>
                <a:lnTo>
                  <a:pt x="384619" y="181068"/>
                </a:lnTo>
                <a:lnTo>
                  <a:pt x="385580" y="181515"/>
                </a:lnTo>
                <a:lnTo>
                  <a:pt x="385580" y="188883"/>
                </a:lnTo>
                <a:lnTo>
                  <a:pt x="573123" y="188883"/>
                </a:lnTo>
                <a:lnTo>
                  <a:pt x="762899" y="189552"/>
                </a:lnTo>
                <a:lnTo>
                  <a:pt x="952676" y="188883"/>
                </a:lnTo>
                <a:lnTo>
                  <a:pt x="1142228" y="189999"/>
                </a:lnTo>
                <a:lnTo>
                  <a:pt x="1331558" y="189552"/>
                </a:lnTo>
                <a:lnTo>
                  <a:pt x="1521334" y="188883"/>
                </a:lnTo>
                <a:lnTo>
                  <a:pt x="1900663" y="189776"/>
                </a:lnTo>
                <a:lnTo>
                  <a:pt x="2092225" y="188659"/>
                </a:lnTo>
                <a:lnTo>
                  <a:pt x="2094011" y="186873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630632" y="1059459"/>
            <a:ext cx="2094230" cy="248920"/>
          </a:xfrm>
          <a:custGeom>
            <a:avLst/>
            <a:gdLst/>
            <a:ahLst/>
            <a:cxnLst/>
            <a:rect l="l" t="t" r="r" b="b"/>
            <a:pathLst>
              <a:path w="2094229" h="248919">
                <a:moveTo>
                  <a:pt x="196250" y="127228"/>
                </a:moveTo>
                <a:lnTo>
                  <a:pt x="196250" y="119224"/>
                </a:lnTo>
                <a:lnTo>
                  <a:pt x="195357" y="118777"/>
                </a:lnTo>
                <a:lnTo>
                  <a:pt x="6697" y="1116"/>
                </a:lnTo>
                <a:lnTo>
                  <a:pt x="4688" y="0"/>
                </a:lnTo>
                <a:lnTo>
                  <a:pt x="2455" y="446"/>
                </a:lnTo>
                <a:lnTo>
                  <a:pt x="1339" y="2455"/>
                </a:lnTo>
                <a:lnTo>
                  <a:pt x="0" y="4242"/>
                </a:lnTo>
                <a:lnTo>
                  <a:pt x="669" y="6697"/>
                </a:lnTo>
                <a:lnTo>
                  <a:pt x="192008" y="125698"/>
                </a:lnTo>
                <a:lnTo>
                  <a:pt x="192455" y="125922"/>
                </a:lnTo>
                <a:lnTo>
                  <a:pt x="192678" y="126145"/>
                </a:lnTo>
                <a:lnTo>
                  <a:pt x="192901" y="126145"/>
                </a:lnTo>
                <a:lnTo>
                  <a:pt x="196250" y="127228"/>
                </a:lnTo>
                <a:close/>
              </a:path>
              <a:path w="2094229" h="248919">
                <a:moveTo>
                  <a:pt x="195723" y="118895"/>
                </a:moveTo>
                <a:lnTo>
                  <a:pt x="195357" y="118667"/>
                </a:lnTo>
                <a:lnTo>
                  <a:pt x="195723" y="118895"/>
                </a:lnTo>
                <a:close/>
              </a:path>
              <a:path w="2094229" h="248919">
                <a:moveTo>
                  <a:pt x="196250" y="119224"/>
                </a:moveTo>
                <a:lnTo>
                  <a:pt x="195723" y="118895"/>
                </a:lnTo>
                <a:lnTo>
                  <a:pt x="195357" y="118777"/>
                </a:lnTo>
                <a:lnTo>
                  <a:pt x="196250" y="119224"/>
                </a:lnTo>
                <a:close/>
              </a:path>
              <a:path w="2094229" h="248919">
                <a:moveTo>
                  <a:pt x="384438" y="179728"/>
                </a:moveTo>
                <a:lnTo>
                  <a:pt x="195723" y="118895"/>
                </a:lnTo>
                <a:lnTo>
                  <a:pt x="196250" y="119224"/>
                </a:lnTo>
                <a:lnTo>
                  <a:pt x="196250" y="127228"/>
                </a:lnTo>
                <a:lnTo>
                  <a:pt x="382677" y="187543"/>
                </a:lnTo>
                <a:lnTo>
                  <a:pt x="383794" y="187543"/>
                </a:lnTo>
                <a:lnTo>
                  <a:pt x="383794" y="179729"/>
                </a:lnTo>
                <a:lnTo>
                  <a:pt x="384438" y="179728"/>
                </a:lnTo>
                <a:close/>
              </a:path>
              <a:path w="2094229" h="248919">
                <a:moveTo>
                  <a:pt x="385133" y="179952"/>
                </a:moveTo>
                <a:lnTo>
                  <a:pt x="384438" y="179728"/>
                </a:lnTo>
                <a:lnTo>
                  <a:pt x="383794" y="179729"/>
                </a:lnTo>
                <a:lnTo>
                  <a:pt x="385133" y="179952"/>
                </a:lnTo>
                <a:close/>
              </a:path>
              <a:path w="2094229" h="248919">
                <a:moveTo>
                  <a:pt x="385133" y="187541"/>
                </a:moveTo>
                <a:lnTo>
                  <a:pt x="385133" y="179952"/>
                </a:lnTo>
                <a:lnTo>
                  <a:pt x="383794" y="179729"/>
                </a:lnTo>
                <a:lnTo>
                  <a:pt x="383794" y="187543"/>
                </a:lnTo>
                <a:lnTo>
                  <a:pt x="385133" y="187541"/>
                </a:lnTo>
                <a:close/>
              </a:path>
              <a:path w="2094229" h="248919">
                <a:moveTo>
                  <a:pt x="763313" y="239564"/>
                </a:moveTo>
                <a:lnTo>
                  <a:pt x="574463" y="179729"/>
                </a:lnTo>
                <a:lnTo>
                  <a:pt x="574016" y="179505"/>
                </a:lnTo>
                <a:lnTo>
                  <a:pt x="384438" y="179728"/>
                </a:lnTo>
                <a:lnTo>
                  <a:pt x="385133" y="179952"/>
                </a:lnTo>
                <a:lnTo>
                  <a:pt x="385133" y="187541"/>
                </a:lnTo>
                <a:lnTo>
                  <a:pt x="572007" y="187321"/>
                </a:lnTo>
                <a:lnTo>
                  <a:pt x="572007" y="187096"/>
                </a:lnTo>
                <a:lnTo>
                  <a:pt x="573123" y="187320"/>
                </a:lnTo>
                <a:lnTo>
                  <a:pt x="573123" y="187450"/>
                </a:lnTo>
                <a:lnTo>
                  <a:pt x="761783" y="247155"/>
                </a:lnTo>
                <a:lnTo>
                  <a:pt x="762006" y="247155"/>
                </a:lnTo>
                <a:lnTo>
                  <a:pt x="762453" y="247378"/>
                </a:lnTo>
                <a:lnTo>
                  <a:pt x="762899" y="247378"/>
                </a:lnTo>
                <a:lnTo>
                  <a:pt x="762899" y="239564"/>
                </a:lnTo>
                <a:lnTo>
                  <a:pt x="763313" y="239564"/>
                </a:lnTo>
                <a:close/>
              </a:path>
              <a:path w="2094229" h="248919">
                <a:moveTo>
                  <a:pt x="573123" y="187320"/>
                </a:moveTo>
                <a:lnTo>
                  <a:pt x="572007" y="187096"/>
                </a:lnTo>
                <a:lnTo>
                  <a:pt x="572714" y="187320"/>
                </a:lnTo>
                <a:lnTo>
                  <a:pt x="573123" y="187320"/>
                </a:lnTo>
                <a:close/>
              </a:path>
              <a:path w="2094229" h="248919">
                <a:moveTo>
                  <a:pt x="572714" y="187320"/>
                </a:moveTo>
                <a:lnTo>
                  <a:pt x="572007" y="187096"/>
                </a:lnTo>
                <a:lnTo>
                  <a:pt x="572007" y="187321"/>
                </a:lnTo>
                <a:lnTo>
                  <a:pt x="572714" y="187320"/>
                </a:lnTo>
                <a:close/>
              </a:path>
              <a:path w="2094229" h="248919">
                <a:moveTo>
                  <a:pt x="573123" y="187450"/>
                </a:moveTo>
                <a:lnTo>
                  <a:pt x="573123" y="187320"/>
                </a:lnTo>
                <a:lnTo>
                  <a:pt x="572714" y="187320"/>
                </a:lnTo>
                <a:lnTo>
                  <a:pt x="573123" y="187450"/>
                </a:lnTo>
                <a:close/>
              </a:path>
              <a:path w="2094229" h="248919">
                <a:moveTo>
                  <a:pt x="764016" y="239787"/>
                </a:moveTo>
                <a:lnTo>
                  <a:pt x="763313" y="239564"/>
                </a:lnTo>
                <a:lnTo>
                  <a:pt x="762899" y="239564"/>
                </a:lnTo>
                <a:lnTo>
                  <a:pt x="764016" y="239787"/>
                </a:lnTo>
                <a:close/>
              </a:path>
              <a:path w="2094229" h="248919">
                <a:moveTo>
                  <a:pt x="764016" y="247380"/>
                </a:moveTo>
                <a:lnTo>
                  <a:pt x="764016" y="239787"/>
                </a:lnTo>
                <a:lnTo>
                  <a:pt x="762899" y="239564"/>
                </a:lnTo>
                <a:lnTo>
                  <a:pt x="762899" y="247378"/>
                </a:lnTo>
                <a:lnTo>
                  <a:pt x="764016" y="247380"/>
                </a:lnTo>
                <a:close/>
              </a:path>
              <a:path w="2094229" h="248919">
                <a:moveTo>
                  <a:pt x="2094011" y="245369"/>
                </a:moveTo>
                <a:lnTo>
                  <a:pt x="2094011" y="240904"/>
                </a:lnTo>
                <a:lnTo>
                  <a:pt x="2092225" y="239117"/>
                </a:lnTo>
                <a:lnTo>
                  <a:pt x="1900663" y="238671"/>
                </a:lnTo>
                <a:lnTo>
                  <a:pt x="1710887" y="240680"/>
                </a:lnTo>
                <a:lnTo>
                  <a:pt x="1521334" y="238894"/>
                </a:lnTo>
                <a:lnTo>
                  <a:pt x="1331558" y="238671"/>
                </a:lnTo>
                <a:lnTo>
                  <a:pt x="1142228" y="240234"/>
                </a:lnTo>
                <a:lnTo>
                  <a:pt x="952452" y="239787"/>
                </a:lnTo>
                <a:lnTo>
                  <a:pt x="763313" y="239564"/>
                </a:lnTo>
                <a:lnTo>
                  <a:pt x="764016" y="239787"/>
                </a:lnTo>
                <a:lnTo>
                  <a:pt x="764016" y="247380"/>
                </a:lnTo>
                <a:lnTo>
                  <a:pt x="952676" y="247602"/>
                </a:lnTo>
                <a:lnTo>
                  <a:pt x="1142228" y="248048"/>
                </a:lnTo>
                <a:lnTo>
                  <a:pt x="1331558" y="246485"/>
                </a:lnTo>
                <a:lnTo>
                  <a:pt x="1521334" y="246708"/>
                </a:lnTo>
                <a:lnTo>
                  <a:pt x="1710887" y="248495"/>
                </a:lnTo>
                <a:lnTo>
                  <a:pt x="1900663" y="246485"/>
                </a:lnTo>
                <a:lnTo>
                  <a:pt x="2092225" y="246932"/>
                </a:lnTo>
                <a:lnTo>
                  <a:pt x="2094011" y="24536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630632" y="1137156"/>
            <a:ext cx="2094230" cy="231775"/>
          </a:xfrm>
          <a:custGeom>
            <a:avLst/>
            <a:gdLst/>
            <a:ahLst/>
            <a:cxnLst/>
            <a:rect l="l" t="t" r="r" b="b"/>
            <a:pathLst>
              <a:path w="2094229" h="231775">
                <a:moveTo>
                  <a:pt x="195772" y="113581"/>
                </a:moveTo>
                <a:lnTo>
                  <a:pt x="6474" y="1116"/>
                </a:lnTo>
                <a:lnTo>
                  <a:pt x="4688" y="0"/>
                </a:lnTo>
                <a:lnTo>
                  <a:pt x="2232" y="669"/>
                </a:lnTo>
                <a:lnTo>
                  <a:pt x="1116" y="2455"/>
                </a:lnTo>
                <a:lnTo>
                  <a:pt x="0" y="4465"/>
                </a:lnTo>
                <a:lnTo>
                  <a:pt x="669" y="6697"/>
                </a:lnTo>
                <a:lnTo>
                  <a:pt x="2455" y="7814"/>
                </a:lnTo>
                <a:lnTo>
                  <a:pt x="192232" y="120563"/>
                </a:lnTo>
                <a:lnTo>
                  <a:pt x="192678" y="120786"/>
                </a:lnTo>
                <a:lnTo>
                  <a:pt x="192901" y="121010"/>
                </a:lnTo>
                <a:lnTo>
                  <a:pt x="193348" y="121233"/>
                </a:lnTo>
                <a:lnTo>
                  <a:pt x="194911" y="121525"/>
                </a:lnTo>
                <a:lnTo>
                  <a:pt x="194911" y="113419"/>
                </a:lnTo>
                <a:lnTo>
                  <a:pt x="195772" y="113581"/>
                </a:lnTo>
                <a:close/>
              </a:path>
              <a:path w="2094229" h="231775">
                <a:moveTo>
                  <a:pt x="196250" y="113865"/>
                </a:moveTo>
                <a:lnTo>
                  <a:pt x="195772" y="113581"/>
                </a:lnTo>
                <a:lnTo>
                  <a:pt x="194911" y="113419"/>
                </a:lnTo>
                <a:lnTo>
                  <a:pt x="196250" y="113865"/>
                </a:lnTo>
                <a:close/>
              </a:path>
              <a:path w="2094229" h="231775">
                <a:moveTo>
                  <a:pt x="196250" y="121776"/>
                </a:moveTo>
                <a:lnTo>
                  <a:pt x="196250" y="113865"/>
                </a:lnTo>
                <a:lnTo>
                  <a:pt x="194911" y="113419"/>
                </a:lnTo>
                <a:lnTo>
                  <a:pt x="194911" y="121525"/>
                </a:lnTo>
                <a:lnTo>
                  <a:pt x="196250" y="121776"/>
                </a:lnTo>
                <a:close/>
              </a:path>
              <a:path w="2094229" h="231775">
                <a:moveTo>
                  <a:pt x="1142890" y="223487"/>
                </a:moveTo>
                <a:lnTo>
                  <a:pt x="953345" y="185534"/>
                </a:lnTo>
                <a:lnTo>
                  <a:pt x="762899" y="186203"/>
                </a:lnTo>
                <a:lnTo>
                  <a:pt x="573347" y="184417"/>
                </a:lnTo>
                <a:lnTo>
                  <a:pt x="384464" y="149141"/>
                </a:lnTo>
                <a:lnTo>
                  <a:pt x="195772" y="113581"/>
                </a:lnTo>
                <a:lnTo>
                  <a:pt x="196250" y="113865"/>
                </a:lnTo>
                <a:lnTo>
                  <a:pt x="196250" y="121776"/>
                </a:lnTo>
                <a:lnTo>
                  <a:pt x="383124" y="156732"/>
                </a:lnTo>
                <a:lnTo>
                  <a:pt x="572454" y="192008"/>
                </a:lnTo>
                <a:lnTo>
                  <a:pt x="572677" y="192008"/>
                </a:lnTo>
                <a:lnTo>
                  <a:pt x="572900" y="192232"/>
                </a:lnTo>
                <a:lnTo>
                  <a:pt x="762899" y="194018"/>
                </a:lnTo>
                <a:lnTo>
                  <a:pt x="951782" y="193351"/>
                </a:lnTo>
                <a:lnTo>
                  <a:pt x="952676" y="193348"/>
                </a:lnTo>
                <a:lnTo>
                  <a:pt x="952676" y="193526"/>
                </a:lnTo>
                <a:lnTo>
                  <a:pt x="1141559" y="231303"/>
                </a:lnTo>
                <a:lnTo>
                  <a:pt x="1142228" y="231303"/>
                </a:lnTo>
                <a:lnTo>
                  <a:pt x="1142228" y="223489"/>
                </a:lnTo>
                <a:lnTo>
                  <a:pt x="1142890" y="223487"/>
                </a:lnTo>
                <a:close/>
              </a:path>
              <a:path w="2094229" h="231775">
                <a:moveTo>
                  <a:pt x="574016" y="184417"/>
                </a:moveTo>
                <a:lnTo>
                  <a:pt x="573347" y="184293"/>
                </a:lnTo>
                <a:lnTo>
                  <a:pt x="574016" y="184417"/>
                </a:lnTo>
                <a:close/>
              </a:path>
              <a:path w="2094229" h="231775">
                <a:moveTo>
                  <a:pt x="952676" y="193526"/>
                </a:moveTo>
                <a:lnTo>
                  <a:pt x="952676" y="193348"/>
                </a:lnTo>
                <a:lnTo>
                  <a:pt x="951798" y="193351"/>
                </a:lnTo>
                <a:lnTo>
                  <a:pt x="952676" y="193526"/>
                </a:lnTo>
                <a:close/>
              </a:path>
              <a:path w="2094229" h="231775">
                <a:moveTo>
                  <a:pt x="1142898" y="231302"/>
                </a:moveTo>
                <a:lnTo>
                  <a:pt x="1142898" y="223489"/>
                </a:lnTo>
                <a:lnTo>
                  <a:pt x="1142228" y="223489"/>
                </a:lnTo>
                <a:lnTo>
                  <a:pt x="1142228" y="231303"/>
                </a:lnTo>
                <a:lnTo>
                  <a:pt x="1142898" y="231302"/>
                </a:lnTo>
                <a:close/>
              </a:path>
              <a:path w="2094229" h="231775">
                <a:moveTo>
                  <a:pt x="2094011" y="228401"/>
                </a:moveTo>
                <a:lnTo>
                  <a:pt x="2094011" y="224159"/>
                </a:lnTo>
                <a:lnTo>
                  <a:pt x="2092225" y="222372"/>
                </a:lnTo>
                <a:lnTo>
                  <a:pt x="1900663" y="223042"/>
                </a:lnTo>
                <a:lnTo>
                  <a:pt x="1710887" y="223266"/>
                </a:lnTo>
                <a:lnTo>
                  <a:pt x="1521334" y="223266"/>
                </a:lnTo>
                <a:lnTo>
                  <a:pt x="1331558" y="223042"/>
                </a:lnTo>
                <a:lnTo>
                  <a:pt x="1142890" y="223487"/>
                </a:lnTo>
                <a:lnTo>
                  <a:pt x="1142898" y="231302"/>
                </a:lnTo>
                <a:lnTo>
                  <a:pt x="1331558" y="230857"/>
                </a:lnTo>
                <a:lnTo>
                  <a:pt x="1521334" y="231080"/>
                </a:lnTo>
                <a:lnTo>
                  <a:pt x="1710887" y="231080"/>
                </a:lnTo>
                <a:lnTo>
                  <a:pt x="1900663" y="230857"/>
                </a:lnTo>
                <a:lnTo>
                  <a:pt x="2092225" y="230187"/>
                </a:lnTo>
                <a:lnTo>
                  <a:pt x="2094011" y="228401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630855" y="1001187"/>
            <a:ext cx="2094230" cy="305435"/>
          </a:xfrm>
          <a:custGeom>
            <a:avLst/>
            <a:gdLst/>
            <a:ahLst/>
            <a:cxnLst/>
            <a:rect l="l" t="t" r="r" b="b"/>
            <a:pathLst>
              <a:path w="2094229" h="305434">
                <a:moveTo>
                  <a:pt x="195561" y="148159"/>
                </a:moveTo>
                <a:lnTo>
                  <a:pt x="6697" y="1339"/>
                </a:lnTo>
                <a:lnTo>
                  <a:pt x="4911" y="0"/>
                </a:lnTo>
                <a:lnTo>
                  <a:pt x="2455" y="223"/>
                </a:lnTo>
                <a:lnTo>
                  <a:pt x="1339" y="2009"/>
                </a:lnTo>
                <a:lnTo>
                  <a:pt x="0" y="3572"/>
                </a:lnTo>
                <a:lnTo>
                  <a:pt x="223" y="6028"/>
                </a:lnTo>
                <a:lnTo>
                  <a:pt x="2009" y="7367"/>
                </a:lnTo>
                <a:lnTo>
                  <a:pt x="191562" y="154723"/>
                </a:lnTo>
                <a:lnTo>
                  <a:pt x="192008" y="155169"/>
                </a:lnTo>
                <a:lnTo>
                  <a:pt x="192455" y="155393"/>
                </a:lnTo>
                <a:lnTo>
                  <a:pt x="192678" y="155393"/>
                </a:lnTo>
                <a:lnTo>
                  <a:pt x="195134" y="156161"/>
                </a:lnTo>
                <a:lnTo>
                  <a:pt x="195134" y="148025"/>
                </a:lnTo>
                <a:lnTo>
                  <a:pt x="195561" y="148159"/>
                </a:lnTo>
                <a:close/>
              </a:path>
              <a:path w="2094229" h="305434">
                <a:moveTo>
                  <a:pt x="196250" y="148695"/>
                </a:moveTo>
                <a:lnTo>
                  <a:pt x="195561" y="148159"/>
                </a:lnTo>
                <a:lnTo>
                  <a:pt x="195134" y="148025"/>
                </a:lnTo>
                <a:lnTo>
                  <a:pt x="196250" y="148695"/>
                </a:lnTo>
                <a:close/>
              </a:path>
              <a:path w="2094229" h="305434">
                <a:moveTo>
                  <a:pt x="196250" y="156511"/>
                </a:moveTo>
                <a:lnTo>
                  <a:pt x="196250" y="148695"/>
                </a:lnTo>
                <a:lnTo>
                  <a:pt x="195134" y="148025"/>
                </a:lnTo>
                <a:lnTo>
                  <a:pt x="195134" y="156161"/>
                </a:lnTo>
                <a:lnTo>
                  <a:pt x="196250" y="156511"/>
                </a:lnTo>
                <a:close/>
              </a:path>
              <a:path w="2094229" h="305434">
                <a:moveTo>
                  <a:pt x="384687" y="215253"/>
                </a:moveTo>
                <a:lnTo>
                  <a:pt x="384687" y="207414"/>
                </a:lnTo>
                <a:lnTo>
                  <a:pt x="195561" y="148159"/>
                </a:lnTo>
                <a:lnTo>
                  <a:pt x="196250" y="148695"/>
                </a:lnTo>
                <a:lnTo>
                  <a:pt x="196250" y="156511"/>
                </a:lnTo>
                <a:lnTo>
                  <a:pt x="382454" y="214781"/>
                </a:lnTo>
                <a:lnTo>
                  <a:pt x="382677" y="214781"/>
                </a:lnTo>
                <a:lnTo>
                  <a:pt x="382901" y="215005"/>
                </a:lnTo>
                <a:lnTo>
                  <a:pt x="383124" y="215005"/>
                </a:lnTo>
                <a:lnTo>
                  <a:pt x="384687" y="215253"/>
                </a:lnTo>
                <a:close/>
              </a:path>
              <a:path w="2094229" h="305434">
                <a:moveTo>
                  <a:pt x="952899" y="275955"/>
                </a:moveTo>
                <a:lnTo>
                  <a:pt x="952899" y="268142"/>
                </a:lnTo>
                <a:lnTo>
                  <a:pt x="952229" y="268142"/>
                </a:lnTo>
                <a:lnTo>
                  <a:pt x="763346" y="238224"/>
                </a:lnTo>
                <a:lnTo>
                  <a:pt x="763123" y="238224"/>
                </a:lnTo>
                <a:lnTo>
                  <a:pt x="762899" y="238001"/>
                </a:lnTo>
                <a:lnTo>
                  <a:pt x="572900" y="237555"/>
                </a:lnTo>
                <a:lnTo>
                  <a:pt x="384240" y="207190"/>
                </a:lnTo>
                <a:lnTo>
                  <a:pt x="384687" y="207414"/>
                </a:lnTo>
                <a:lnTo>
                  <a:pt x="384687" y="215253"/>
                </a:lnTo>
                <a:lnTo>
                  <a:pt x="572454" y="245146"/>
                </a:lnTo>
                <a:lnTo>
                  <a:pt x="572677" y="245369"/>
                </a:lnTo>
                <a:lnTo>
                  <a:pt x="762006" y="245814"/>
                </a:lnTo>
                <a:lnTo>
                  <a:pt x="951782" y="275956"/>
                </a:lnTo>
                <a:lnTo>
                  <a:pt x="952899" y="275955"/>
                </a:lnTo>
                <a:close/>
              </a:path>
              <a:path w="2094229" h="305434">
                <a:moveTo>
                  <a:pt x="573570" y="237555"/>
                </a:moveTo>
                <a:lnTo>
                  <a:pt x="572900" y="237447"/>
                </a:lnTo>
                <a:lnTo>
                  <a:pt x="573570" y="237555"/>
                </a:lnTo>
                <a:close/>
              </a:path>
              <a:path w="2094229" h="305434">
                <a:moveTo>
                  <a:pt x="762676" y="245922"/>
                </a:moveTo>
                <a:lnTo>
                  <a:pt x="762006" y="245815"/>
                </a:lnTo>
                <a:lnTo>
                  <a:pt x="762676" y="245922"/>
                </a:lnTo>
                <a:close/>
              </a:path>
              <a:path w="2094229" h="305434">
                <a:moveTo>
                  <a:pt x="952884" y="268140"/>
                </a:moveTo>
                <a:lnTo>
                  <a:pt x="952229" y="268036"/>
                </a:lnTo>
                <a:lnTo>
                  <a:pt x="952884" y="268140"/>
                </a:lnTo>
                <a:close/>
              </a:path>
              <a:path w="2094229" h="305434">
                <a:moveTo>
                  <a:pt x="1521557" y="304757"/>
                </a:moveTo>
                <a:lnTo>
                  <a:pt x="1521557" y="296943"/>
                </a:lnTo>
                <a:lnTo>
                  <a:pt x="1521111" y="296943"/>
                </a:lnTo>
                <a:lnTo>
                  <a:pt x="1332005" y="268142"/>
                </a:lnTo>
                <a:lnTo>
                  <a:pt x="1142005" y="267472"/>
                </a:lnTo>
                <a:lnTo>
                  <a:pt x="952884" y="268140"/>
                </a:lnTo>
                <a:lnTo>
                  <a:pt x="952899" y="275955"/>
                </a:lnTo>
                <a:lnTo>
                  <a:pt x="1142005" y="275286"/>
                </a:lnTo>
                <a:lnTo>
                  <a:pt x="1330888" y="275955"/>
                </a:lnTo>
                <a:lnTo>
                  <a:pt x="1520441" y="304534"/>
                </a:lnTo>
                <a:lnTo>
                  <a:pt x="1520664" y="304534"/>
                </a:lnTo>
                <a:lnTo>
                  <a:pt x="1520888" y="304758"/>
                </a:lnTo>
                <a:lnTo>
                  <a:pt x="1521557" y="304757"/>
                </a:lnTo>
                <a:close/>
              </a:path>
              <a:path w="2094229" h="305434">
                <a:moveTo>
                  <a:pt x="1331335" y="276024"/>
                </a:moveTo>
                <a:lnTo>
                  <a:pt x="1330888" y="275956"/>
                </a:lnTo>
                <a:lnTo>
                  <a:pt x="1331335" y="276024"/>
                </a:lnTo>
                <a:close/>
              </a:path>
              <a:path w="2094229" h="305434">
                <a:moveTo>
                  <a:pt x="1521551" y="296942"/>
                </a:moveTo>
                <a:lnTo>
                  <a:pt x="1521111" y="296875"/>
                </a:lnTo>
                <a:lnTo>
                  <a:pt x="1521551" y="296942"/>
                </a:lnTo>
                <a:close/>
              </a:path>
              <a:path w="2094229" h="305434">
                <a:moveTo>
                  <a:pt x="2093788" y="303641"/>
                </a:moveTo>
                <a:lnTo>
                  <a:pt x="2093788" y="299399"/>
                </a:lnTo>
                <a:lnTo>
                  <a:pt x="2092002" y="297613"/>
                </a:lnTo>
                <a:lnTo>
                  <a:pt x="1900440" y="297167"/>
                </a:lnTo>
                <a:lnTo>
                  <a:pt x="1710664" y="296497"/>
                </a:lnTo>
                <a:lnTo>
                  <a:pt x="1521551" y="296942"/>
                </a:lnTo>
                <a:lnTo>
                  <a:pt x="1521557" y="304757"/>
                </a:lnTo>
                <a:lnTo>
                  <a:pt x="1710664" y="304311"/>
                </a:lnTo>
                <a:lnTo>
                  <a:pt x="1900440" y="304981"/>
                </a:lnTo>
                <a:lnTo>
                  <a:pt x="2092002" y="305427"/>
                </a:lnTo>
                <a:lnTo>
                  <a:pt x="2093788" y="30364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630855" y="985335"/>
            <a:ext cx="2094230" cy="321945"/>
          </a:xfrm>
          <a:custGeom>
            <a:avLst/>
            <a:gdLst/>
            <a:ahLst/>
            <a:cxnLst/>
            <a:rect l="l" t="t" r="r" b="b"/>
            <a:pathLst>
              <a:path w="2094229" h="321944">
                <a:moveTo>
                  <a:pt x="196049" y="157275"/>
                </a:moveTo>
                <a:lnTo>
                  <a:pt x="6921" y="1339"/>
                </a:lnTo>
                <a:lnTo>
                  <a:pt x="5135" y="0"/>
                </a:lnTo>
                <a:lnTo>
                  <a:pt x="2679" y="223"/>
                </a:lnTo>
                <a:lnTo>
                  <a:pt x="1339" y="1786"/>
                </a:lnTo>
                <a:lnTo>
                  <a:pt x="0" y="3572"/>
                </a:lnTo>
                <a:lnTo>
                  <a:pt x="223" y="6028"/>
                </a:lnTo>
                <a:lnTo>
                  <a:pt x="1786" y="7367"/>
                </a:lnTo>
                <a:lnTo>
                  <a:pt x="191562" y="163653"/>
                </a:lnTo>
                <a:lnTo>
                  <a:pt x="191785" y="163877"/>
                </a:lnTo>
                <a:lnTo>
                  <a:pt x="192678" y="164323"/>
                </a:lnTo>
                <a:lnTo>
                  <a:pt x="195134" y="165181"/>
                </a:lnTo>
                <a:lnTo>
                  <a:pt x="195134" y="156956"/>
                </a:lnTo>
                <a:lnTo>
                  <a:pt x="196049" y="157275"/>
                </a:lnTo>
                <a:close/>
              </a:path>
              <a:path w="2094229" h="321944">
                <a:moveTo>
                  <a:pt x="196474" y="157625"/>
                </a:moveTo>
                <a:lnTo>
                  <a:pt x="196049" y="157275"/>
                </a:lnTo>
                <a:lnTo>
                  <a:pt x="195134" y="156956"/>
                </a:lnTo>
                <a:lnTo>
                  <a:pt x="196474" y="157625"/>
                </a:lnTo>
                <a:close/>
              </a:path>
              <a:path w="2094229" h="321944">
                <a:moveTo>
                  <a:pt x="196474" y="165649"/>
                </a:moveTo>
                <a:lnTo>
                  <a:pt x="196474" y="157625"/>
                </a:lnTo>
                <a:lnTo>
                  <a:pt x="195134" y="156956"/>
                </a:lnTo>
                <a:lnTo>
                  <a:pt x="195134" y="165181"/>
                </a:lnTo>
                <a:lnTo>
                  <a:pt x="196474" y="165649"/>
                </a:lnTo>
                <a:close/>
              </a:path>
              <a:path w="2094229" h="321944">
                <a:moveTo>
                  <a:pt x="384910" y="231078"/>
                </a:moveTo>
                <a:lnTo>
                  <a:pt x="384910" y="223266"/>
                </a:lnTo>
                <a:lnTo>
                  <a:pt x="384017" y="223042"/>
                </a:lnTo>
                <a:lnTo>
                  <a:pt x="196049" y="157275"/>
                </a:lnTo>
                <a:lnTo>
                  <a:pt x="196474" y="157625"/>
                </a:lnTo>
                <a:lnTo>
                  <a:pt x="196474" y="165649"/>
                </a:lnTo>
                <a:lnTo>
                  <a:pt x="382454" y="230633"/>
                </a:lnTo>
                <a:lnTo>
                  <a:pt x="382677" y="230633"/>
                </a:lnTo>
                <a:lnTo>
                  <a:pt x="382901" y="230857"/>
                </a:lnTo>
                <a:lnTo>
                  <a:pt x="384910" y="231078"/>
                </a:lnTo>
                <a:close/>
              </a:path>
              <a:path w="2094229" h="321944">
                <a:moveTo>
                  <a:pt x="384410" y="223091"/>
                </a:moveTo>
                <a:lnTo>
                  <a:pt x="384017" y="222953"/>
                </a:lnTo>
                <a:lnTo>
                  <a:pt x="384410" y="223091"/>
                </a:lnTo>
                <a:close/>
              </a:path>
              <a:path w="2094229" h="321944">
                <a:moveTo>
                  <a:pt x="384910" y="223266"/>
                </a:moveTo>
                <a:lnTo>
                  <a:pt x="384410" y="223091"/>
                </a:lnTo>
                <a:lnTo>
                  <a:pt x="384017" y="223042"/>
                </a:lnTo>
                <a:lnTo>
                  <a:pt x="384910" y="223266"/>
                </a:lnTo>
                <a:close/>
              </a:path>
              <a:path w="2094229" h="321944">
                <a:moveTo>
                  <a:pt x="2093788" y="319270"/>
                </a:moveTo>
                <a:lnTo>
                  <a:pt x="2093788" y="315028"/>
                </a:lnTo>
                <a:lnTo>
                  <a:pt x="2092002" y="313242"/>
                </a:lnTo>
                <a:lnTo>
                  <a:pt x="1900440" y="313688"/>
                </a:lnTo>
                <a:lnTo>
                  <a:pt x="1710664" y="312795"/>
                </a:lnTo>
                <a:lnTo>
                  <a:pt x="1521557" y="314358"/>
                </a:lnTo>
                <a:lnTo>
                  <a:pt x="1330888" y="291924"/>
                </a:lnTo>
                <a:lnTo>
                  <a:pt x="1142005" y="269258"/>
                </a:lnTo>
                <a:lnTo>
                  <a:pt x="952229" y="269035"/>
                </a:lnTo>
                <a:lnTo>
                  <a:pt x="763123" y="268589"/>
                </a:lnTo>
                <a:lnTo>
                  <a:pt x="573570" y="246485"/>
                </a:lnTo>
                <a:lnTo>
                  <a:pt x="384410" y="223091"/>
                </a:lnTo>
                <a:lnTo>
                  <a:pt x="384910" y="223266"/>
                </a:lnTo>
                <a:lnTo>
                  <a:pt x="384910" y="231078"/>
                </a:lnTo>
                <a:lnTo>
                  <a:pt x="572454" y="254299"/>
                </a:lnTo>
                <a:lnTo>
                  <a:pt x="762230" y="276403"/>
                </a:lnTo>
                <a:lnTo>
                  <a:pt x="952452" y="276850"/>
                </a:lnTo>
                <a:lnTo>
                  <a:pt x="1142005" y="277073"/>
                </a:lnTo>
                <a:lnTo>
                  <a:pt x="1331781" y="299950"/>
                </a:lnTo>
                <a:lnTo>
                  <a:pt x="1520664" y="321949"/>
                </a:lnTo>
                <a:lnTo>
                  <a:pt x="1710664" y="320609"/>
                </a:lnTo>
                <a:lnTo>
                  <a:pt x="1900440" y="321503"/>
                </a:lnTo>
                <a:lnTo>
                  <a:pt x="2092002" y="321056"/>
                </a:lnTo>
                <a:lnTo>
                  <a:pt x="2093788" y="31927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630855" y="935770"/>
            <a:ext cx="2094230" cy="366395"/>
          </a:xfrm>
          <a:custGeom>
            <a:avLst/>
            <a:gdLst/>
            <a:ahLst/>
            <a:cxnLst/>
            <a:rect l="l" t="t" r="r" b="b"/>
            <a:pathLst>
              <a:path w="2094229" h="366394">
                <a:moveTo>
                  <a:pt x="196007" y="182641"/>
                </a:moveTo>
                <a:lnTo>
                  <a:pt x="6921" y="1562"/>
                </a:lnTo>
                <a:lnTo>
                  <a:pt x="5581" y="0"/>
                </a:lnTo>
                <a:lnTo>
                  <a:pt x="2902" y="0"/>
                </a:lnTo>
                <a:lnTo>
                  <a:pt x="1562" y="1562"/>
                </a:lnTo>
                <a:lnTo>
                  <a:pt x="0" y="3125"/>
                </a:lnTo>
                <a:lnTo>
                  <a:pt x="0" y="5581"/>
                </a:lnTo>
                <a:lnTo>
                  <a:pt x="1562" y="7144"/>
                </a:lnTo>
                <a:lnTo>
                  <a:pt x="191562" y="189329"/>
                </a:lnTo>
                <a:lnTo>
                  <a:pt x="192232" y="189776"/>
                </a:lnTo>
                <a:lnTo>
                  <a:pt x="192678" y="189776"/>
                </a:lnTo>
                <a:lnTo>
                  <a:pt x="195357" y="190735"/>
                </a:lnTo>
                <a:lnTo>
                  <a:pt x="195357" y="182408"/>
                </a:lnTo>
                <a:lnTo>
                  <a:pt x="196007" y="182641"/>
                </a:lnTo>
                <a:close/>
              </a:path>
              <a:path w="2094229" h="366394">
                <a:moveTo>
                  <a:pt x="196697" y="183301"/>
                </a:moveTo>
                <a:lnTo>
                  <a:pt x="196007" y="182641"/>
                </a:lnTo>
                <a:lnTo>
                  <a:pt x="195357" y="182408"/>
                </a:lnTo>
                <a:lnTo>
                  <a:pt x="196697" y="183301"/>
                </a:lnTo>
                <a:close/>
              </a:path>
              <a:path w="2094229" h="366394">
                <a:moveTo>
                  <a:pt x="196697" y="191215"/>
                </a:moveTo>
                <a:lnTo>
                  <a:pt x="196697" y="183301"/>
                </a:lnTo>
                <a:lnTo>
                  <a:pt x="195357" y="182408"/>
                </a:lnTo>
                <a:lnTo>
                  <a:pt x="195357" y="190735"/>
                </a:lnTo>
                <a:lnTo>
                  <a:pt x="196697" y="191215"/>
                </a:lnTo>
                <a:close/>
              </a:path>
              <a:path w="2094229" h="366394">
                <a:moveTo>
                  <a:pt x="384165" y="250014"/>
                </a:moveTo>
                <a:lnTo>
                  <a:pt x="196007" y="182641"/>
                </a:lnTo>
                <a:lnTo>
                  <a:pt x="196697" y="183301"/>
                </a:lnTo>
                <a:lnTo>
                  <a:pt x="196697" y="191215"/>
                </a:lnTo>
                <a:lnTo>
                  <a:pt x="382231" y="257648"/>
                </a:lnTo>
                <a:lnTo>
                  <a:pt x="382901" y="257872"/>
                </a:lnTo>
                <a:lnTo>
                  <a:pt x="383347" y="257872"/>
                </a:lnTo>
                <a:lnTo>
                  <a:pt x="383347" y="250057"/>
                </a:lnTo>
                <a:lnTo>
                  <a:pt x="384165" y="250014"/>
                </a:lnTo>
                <a:close/>
              </a:path>
              <a:path w="2094229" h="366394">
                <a:moveTo>
                  <a:pt x="384910" y="250281"/>
                </a:moveTo>
                <a:lnTo>
                  <a:pt x="384165" y="250014"/>
                </a:lnTo>
                <a:lnTo>
                  <a:pt x="383347" y="250057"/>
                </a:lnTo>
                <a:lnTo>
                  <a:pt x="384910" y="250281"/>
                </a:lnTo>
                <a:close/>
              </a:path>
              <a:path w="2094229" h="366394">
                <a:moveTo>
                  <a:pt x="384910" y="257813"/>
                </a:moveTo>
                <a:lnTo>
                  <a:pt x="384910" y="250281"/>
                </a:lnTo>
                <a:lnTo>
                  <a:pt x="383347" y="250057"/>
                </a:lnTo>
                <a:lnTo>
                  <a:pt x="383347" y="257872"/>
                </a:lnTo>
                <a:lnTo>
                  <a:pt x="384910" y="257813"/>
                </a:lnTo>
                <a:close/>
              </a:path>
              <a:path w="2094229" h="366394">
                <a:moveTo>
                  <a:pt x="763328" y="295023"/>
                </a:moveTo>
                <a:lnTo>
                  <a:pt x="574016" y="240234"/>
                </a:lnTo>
                <a:lnTo>
                  <a:pt x="573570" y="240010"/>
                </a:lnTo>
                <a:lnTo>
                  <a:pt x="572007" y="240046"/>
                </a:lnTo>
                <a:lnTo>
                  <a:pt x="384165" y="250014"/>
                </a:lnTo>
                <a:lnTo>
                  <a:pt x="384910" y="250281"/>
                </a:lnTo>
                <a:lnTo>
                  <a:pt x="384910" y="257813"/>
                </a:lnTo>
                <a:lnTo>
                  <a:pt x="572007" y="247884"/>
                </a:lnTo>
                <a:lnTo>
                  <a:pt x="573123" y="247825"/>
                </a:lnTo>
                <a:lnTo>
                  <a:pt x="573123" y="248148"/>
                </a:lnTo>
                <a:lnTo>
                  <a:pt x="761560" y="302748"/>
                </a:lnTo>
                <a:lnTo>
                  <a:pt x="762006" y="302971"/>
                </a:lnTo>
                <a:lnTo>
                  <a:pt x="762230" y="302971"/>
                </a:lnTo>
                <a:lnTo>
                  <a:pt x="762230" y="295157"/>
                </a:lnTo>
                <a:lnTo>
                  <a:pt x="763328" y="295023"/>
                </a:lnTo>
                <a:close/>
              </a:path>
              <a:path w="2094229" h="366394">
                <a:moveTo>
                  <a:pt x="572180" y="247875"/>
                </a:moveTo>
                <a:lnTo>
                  <a:pt x="572007" y="247825"/>
                </a:lnTo>
                <a:lnTo>
                  <a:pt x="572180" y="247875"/>
                </a:lnTo>
                <a:close/>
              </a:path>
              <a:path w="2094229" h="366394">
                <a:moveTo>
                  <a:pt x="573123" y="248148"/>
                </a:moveTo>
                <a:lnTo>
                  <a:pt x="573123" y="247825"/>
                </a:lnTo>
                <a:lnTo>
                  <a:pt x="572180" y="247875"/>
                </a:lnTo>
                <a:lnTo>
                  <a:pt x="573123" y="248148"/>
                </a:lnTo>
                <a:close/>
              </a:path>
              <a:path w="2094229" h="366394">
                <a:moveTo>
                  <a:pt x="763793" y="295157"/>
                </a:moveTo>
                <a:lnTo>
                  <a:pt x="763123" y="295048"/>
                </a:lnTo>
                <a:lnTo>
                  <a:pt x="762230" y="295157"/>
                </a:lnTo>
                <a:lnTo>
                  <a:pt x="763793" y="295157"/>
                </a:lnTo>
                <a:close/>
              </a:path>
              <a:path w="2094229" h="366394">
                <a:moveTo>
                  <a:pt x="763793" y="302890"/>
                </a:moveTo>
                <a:lnTo>
                  <a:pt x="763793" y="295157"/>
                </a:lnTo>
                <a:lnTo>
                  <a:pt x="762230" y="295157"/>
                </a:lnTo>
                <a:lnTo>
                  <a:pt x="762230" y="302971"/>
                </a:lnTo>
                <a:lnTo>
                  <a:pt x="763793" y="302890"/>
                </a:lnTo>
                <a:close/>
              </a:path>
              <a:path w="2094229" h="366394">
                <a:moveTo>
                  <a:pt x="1142898" y="322907"/>
                </a:moveTo>
                <a:lnTo>
                  <a:pt x="1142898" y="315251"/>
                </a:lnTo>
                <a:lnTo>
                  <a:pt x="953122" y="272161"/>
                </a:lnTo>
                <a:lnTo>
                  <a:pt x="952899" y="272049"/>
                </a:lnTo>
                <a:lnTo>
                  <a:pt x="951559" y="271965"/>
                </a:lnTo>
                <a:lnTo>
                  <a:pt x="763328" y="295023"/>
                </a:lnTo>
                <a:lnTo>
                  <a:pt x="763793" y="295157"/>
                </a:lnTo>
                <a:lnTo>
                  <a:pt x="763793" y="302890"/>
                </a:lnTo>
                <a:lnTo>
                  <a:pt x="951559" y="279916"/>
                </a:lnTo>
                <a:lnTo>
                  <a:pt x="951559" y="279752"/>
                </a:lnTo>
                <a:lnTo>
                  <a:pt x="952899" y="279752"/>
                </a:lnTo>
                <a:lnTo>
                  <a:pt x="952899" y="280056"/>
                </a:lnTo>
                <a:lnTo>
                  <a:pt x="1141112" y="322842"/>
                </a:lnTo>
                <a:lnTo>
                  <a:pt x="1142898" y="322907"/>
                </a:lnTo>
                <a:close/>
              </a:path>
              <a:path w="2094229" h="366394">
                <a:moveTo>
                  <a:pt x="952028" y="279858"/>
                </a:moveTo>
                <a:lnTo>
                  <a:pt x="951559" y="279752"/>
                </a:lnTo>
                <a:lnTo>
                  <a:pt x="951559" y="279916"/>
                </a:lnTo>
                <a:lnTo>
                  <a:pt x="952028" y="279858"/>
                </a:lnTo>
                <a:close/>
              </a:path>
              <a:path w="2094229" h="366394">
                <a:moveTo>
                  <a:pt x="952899" y="280056"/>
                </a:moveTo>
                <a:lnTo>
                  <a:pt x="952899" y="279752"/>
                </a:lnTo>
                <a:lnTo>
                  <a:pt x="952028" y="279858"/>
                </a:lnTo>
                <a:lnTo>
                  <a:pt x="952899" y="280056"/>
                </a:lnTo>
                <a:close/>
              </a:path>
              <a:path w="2094229" h="366394">
                <a:moveTo>
                  <a:pt x="1710887" y="365932"/>
                </a:moveTo>
                <a:lnTo>
                  <a:pt x="1710887" y="358118"/>
                </a:lnTo>
                <a:lnTo>
                  <a:pt x="1710217" y="358118"/>
                </a:lnTo>
                <a:lnTo>
                  <a:pt x="1521557" y="346955"/>
                </a:lnTo>
                <a:lnTo>
                  <a:pt x="1331558" y="325968"/>
                </a:lnTo>
                <a:lnTo>
                  <a:pt x="1142228" y="315028"/>
                </a:lnTo>
                <a:lnTo>
                  <a:pt x="1142898" y="315251"/>
                </a:lnTo>
                <a:lnTo>
                  <a:pt x="1142898" y="322907"/>
                </a:lnTo>
                <a:lnTo>
                  <a:pt x="1331111" y="333782"/>
                </a:lnTo>
                <a:lnTo>
                  <a:pt x="1520664" y="354769"/>
                </a:lnTo>
                <a:lnTo>
                  <a:pt x="1710217" y="365919"/>
                </a:lnTo>
                <a:lnTo>
                  <a:pt x="1710887" y="365932"/>
                </a:lnTo>
                <a:close/>
              </a:path>
              <a:path w="2094229" h="366394">
                <a:moveTo>
                  <a:pt x="1710423" y="358091"/>
                </a:moveTo>
                <a:lnTo>
                  <a:pt x="1710217" y="358079"/>
                </a:lnTo>
                <a:lnTo>
                  <a:pt x="1710423" y="358091"/>
                </a:lnTo>
                <a:close/>
              </a:path>
              <a:path w="2094229" h="366394">
                <a:moveTo>
                  <a:pt x="2094011" y="360128"/>
                </a:moveTo>
                <a:lnTo>
                  <a:pt x="2092449" y="358118"/>
                </a:lnTo>
                <a:lnTo>
                  <a:pt x="2090439" y="357895"/>
                </a:lnTo>
                <a:lnTo>
                  <a:pt x="1900886" y="332889"/>
                </a:lnTo>
                <a:lnTo>
                  <a:pt x="1899993" y="332889"/>
                </a:lnTo>
                <a:lnTo>
                  <a:pt x="1710423" y="358091"/>
                </a:lnTo>
                <a:lnTo>
                  <a:pt x="1710887" y="358118"/>
                </a:lnTo>
                <a:lnTo>
                  <a:pt x="1710887" y="365932"/>
                </a:lnTo>
                <a:lnTo>
                  <a:pt x="1711110" y="365932"/>
                </a:lnTo>
                <a:lnTo>
                  <a:pt x="1711333" y="365709"/>
                </a:lnTo>
                <a:lnTo>
                  <a:pt x="1899993" y="340821"/>
                </a:lnTo>
                <a:lnTo>
                  <a:pt x="2089323" y="365709"/>
                </a:lnTo>
                <a:lnTo>
                  <a:pt x="2091555" y="365932"/>
                </a:lnTo>
                <a:lnTo>
                  <a:pt x="2093565" y="364370"/>
                </a:lnTo>
                <a:lnTo>
                  <a:pt x="2094011" y="360128"/>
                </a:lnTo>
                <a:close/>
              </a:path>
              <a:path w="2094229" h="366394">
                <a:moveTo>
                  <a:pt x="1900439" y="340762"/>
                </a:moveTo>
                <a:lnTo>
                  <a:pt x="1899993" y="340703"/>
                </a:lnTo>
                <a:lnTo>
                  <a:pt x="1900439" y="340762"/>
                </a:lnTo>
                <a:close/>
              </a:path>
              <a:path w="2094229" h="366394">
                <a:moveTo>
                  <a:pt x="1900886" y="340821"/>
                </a:moveTo>
                <a:lnTo>
                  <a:pt x="1900439" y="340762"/>
                </a:lnTo>
                <a:lnTo>
                  <a:pt x="1900886" y="340821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630855" y="919918"/>
            <a:ext cx="2094230" cy="384810"/>
          </a:xfrm>
          <a:custGeom>
            <a:avLst/>
            <a:gdLst/>
            <a:ahLst/>
            <a:cxnLst/>
            <a:rect l="l" t="t" r="r" b="b"/>
            <a:pathLst>
              <a:path w="2094229" h="384809">
                <a:moveTo>
                  <a:pt x="195777" y="205952"/>
                </a:moveTo>
                <a:lnTo>
                  <a:pt x="7144" y="1562"/>
                </a:lnTo>
                <a:lnTo>
                  <a:pt x="5804" y="0"/>
                </a:lnTo>
                <a:lnTo>
                  <a:pt x="3348" y="0"/>
                </a:lnTo>
                <a:lnTo>
                  <a:pt x="0" y="2902"/>
                </a:lnTo>
                <a:lnTo>
                  <a:pt x="0" y="5358"/>
                </a:lnTo>
                <a:lnTo>
                  <a:pt x="1562" y="6921"/>
                </a:lnTo>
                <a:lnTo>
                  <a:pt x="191115" y="212549"/>
                </a:lnTo>
                <a:lnTo>
                  <a:pt x="191785" y="213219"/>
                </a:lnTo>
                <a:lnTo>
                  <a:pt x="192678" y="213665"/>
                </a:lnTo>
                <a:lnTo>
                  <a:pt x="194241" y="213695"/>
                </a:lnTo>
                <a:lnTo>
                  <a:pt x="194241" y="205851"/>
                </a:lnTo>
                <a:lnTo>
                  <a:pt x="195777" y="205952"/>
                </a:lnTo>
                <a:close/>
              </a:path>
              <a:path w="2094229" h="384809">
                <a:moveTo>
                  <a:pt x="196920" y="207190"/>
                </a:moveTo>
                <a:lnTo>
                  <a:pt x="195777" y="205952"/>
                </a:lnTo>
                <a:lnTo>
                  <a:pt x="194241" y="205851"/>
                </a:lnTo>
                <a:lnTo>
                  <a:pt x="196920" y="207190"/>
                </a:lnTo>
                <a:close/>
              </a:path>
              <a:path w="2094229" h="384809">
                <a:moveTo>
                  <a:pt x="196920" y="213871"/>
                </a:moveTo>
                <a:lnTo>
                  <a:pt x="196920" y="207190"/>
                </a:lnTo>
                <a:lnTo>
                  <a:pt x="194241" y="205851"/>
                </a:lnTo>
                <a:lnTo>
                  <a:pt x="194241" y="213695"/>
                </a:lnTo>
                <a:lnTo>
                  <a:pt x="196920" y="213871"/>
                </a:lnTo>
                <a:close/>
              </a:path>
              <a:path w="2094229" h="384809">
                <a:moveTo>
                  <a:pt x="573310" y="284784"/>
                </a:moveTo>
                <a:lnTo>
                  <a:pt x="384910" y="218577"/>
                </a:lnTo>
                <a:lnTo>
                  <a:pt x="384240" y="218577"/>
                </a:lnTo>
                <a:lnTo>
                  <a:pt x="383794" y="218354"/>
                </a:lnTo>
                <a:lnTo>
                  <a:pt x="195777" y="205952"/>
                </a:lnTo>
                <a:lnTo>
                  <a:pt x="196920" y="207190"/>
                </a:lnTo>
                <a:lnTo>
                  <a:pt x="196920" y="213871"/>
                </a:lnTo>
                <a:lnTo>
                  <a:pt x="382231" y="226094"/>
                </a:lnTo>
                <a:lnTo>
                  <a:pt x="382231" y="225945"/>
                </a:lnTo>
                <a:lnTo>
                  <a:pt x="383347" y="226168"/>
                </a:lnTo>
                <a:lnTo>
                  <a:pt x="383347" y="226337"/>
                </a:lnTo>
                <a:lnTo>
                  <a:pt x="571784" y="292478"/>
                </a:lnTo>
                <a:lnTo>
                  <a:pt x="572007" y="292627"/>
                </a:lnTo>
                <a:lnTo>
                  <a:pt x="572007" y="285110"/>
                </a:lnTo>
                <a:lnTo>
                  <a:pt x="573310" y="284784"/>
                </a:lnTo>
                <a:close/>
              </a:path>
              <a:path w="2094229" h="384809">
                <a:moveTo>
                  <a:pt x="383347" y="226168"/>
                </a:moveTo>
                <a:lnTo>
                  <a:pt x="382231" y="225945"/>
                </a:lnTo>
                <a:lnTo>
                  <a:pt x="382756" y="226129"/>
                </a:lnTo>
                <a:lnTo>
                  <a:pt x="383347" y="226168"/>
                </a:lnTo>
                <a:close/>
              </a:path>
              <a:path w="2094229" h="384809">
                <a:moveTo>
                  <a:pt x="382756" y="226129"/>
                </a:moveTo>
                <a:lnTo>
                  <a:pt x="382231" y="225945"/>
                </a:lnTo>
                <a:lnTo>
                  <a:pt x="382231" y="226094"/>
                </a:lnTo>
                <a:lnTo>
                  <a:pt x="382756" y="226129"/>
                </a:lnTo>
                <a:close/>
              </a:path>
              <a:path w="2094229" h="384809">
                <a:moveTo>
                  <a:pt x="383347" y="226337"/>
                </a:moveTo>
                <a:lnTo>
                  <a:pt x="383347" y="226168"/>
                </a:lnTo>
                <a:lnTo>
                  <a:pt x="382756" y="226129"/>
                </a:lnTo>
                <a:lnTo>
                  <a:pt x="383347" y="226337"/>
                </a:lnTo>
                <a:close/>
              </a:path>
              <a:path w="2094229" h="384809">
                <a:moveTo>
                  <a:pt x="574240" y="285110"/>
                </a:moveTo>
                <a:lnTo>
                  <a:pt x="573310" y="284784"/>
                </a:lnTo>
                <a:lnTo>
                  <a:pt x="572007" y="285110"/>
                </a:lnTo>
                <a:lnTo>
                  <a:pt x="574240" y="285110"/>
                </a:lnTo>
                <a:close/>
              </a:path>
              <a:path w="2094229" h="384809">
                <a:moveTo>
                  <a:pt x="574240" y="292644"/>
                </a:moveTo>
                <a:lnTo>
                  <a:pt x="574240" y="285110"/>
                </a:lnTo>
                <a:lnTo>
                  <a:pt x="572007" y="285110"/>
                </a:lnTo>
                <a:lnTo>
                  <a:pt x="572007" y="292627"/>
                </a:lnTo>
                <a:lnTo>
                  <a:pt x="572454" y="292925"/>
                </a:lnTo>
                <a:lnTo>
                  <a:pt x="573310" y="292878"/>
                </a:lnTo>
                <a:lnTo>
                  <a:pt x="574240" y="292644"/>
                </a:lnTo>
                <a:close/>
              </a:path>
              <a:path w="2094229" h="384809">
                <a:moveTo>
                  <a:pt x="1331974" y="308767"/>
                </a:moveTo>
                <a:lnTo>
                  <a:pt x="1143345" y="246039"/>
                </a:lnTo>
                <a:lnTo>
                  <a:pt x="1142898" y="246039"/>
                </a:lnTo>
                <a:lnTo>
                  <a:pt x="1142452" y="245815"/>
                </a:lnTo>
                <a:lnTo>
                  <a:pt x="1141782" y="246039"/>
                </a:lnTo>
                <a:lnTo>
                  <a:pt x="952676" y="252737"/>
                </a:lnTo>
                <a:lnTo>
                  <a:pt x="763569" y="237608"/>
                </a:lnTo>
                <a:lnTo>
                  <a:pt x="761783" y="237555"/>
                </a:lnTo>
                <a:lnTo>
                  <a:pt x="573310" y="284784"/>
                </a:lnTo>
                <a:lnTo>
                  <a:pt x="574240" y="285110"/>
                </a:lnTo>
                <a:lnTo>
                  <a:pt x="574240" y="292644"/>
                </a:lnTo>
                <a:lnTo>
                  <a:pt x="762453" y="245426"/>
                </a:lnTo>
                <a:lnTo>
                  <a:pt x="763569" y="245146"/>
                </a:lnTo>
                <a:lnTo>
                  <a:pt x="763569" y="245458"/>
                </a:lnTo>
                <a:lnTo>
                  <a:pt x="952006" y="260551"/>
                </a:lnTo>
                <a:lnTo>
                  <a:pt x="1140889" y="253900"/>
                </a:lnTo>
                <a:lnTo>
                  <a:pt x="1140889" y="253630"/>
                </a:lnTo>
                <a:lnTo>
                  <a:pt x="1142228" y="253853"/>
                </a:lnTo>
                <a:lnTo>
                  <a:pt x="1142228" y="254074"/>
                </a:lnTo>
                <a:lnTo>
                  <a:pt x="1330218" y="316367"/>
                </a:lnTo>
                <a:lnTo>
                  <a:pt x="1330665" y="316591"/>
                </a:lnTo>
                <a:lnTo>
                  <a:pt x="1331335" y="316591"/>
                </a:lnTo>
                <a:lnTo>
                  <a:pt x="1331335" y="308776"/>
                </a:lnTo>
                <a:lnTo>
                  <a:pt x="1331974" y="308767"/>
                </a:lnTo>
                <a:close/>
              </a:path>
              <a:path w="2094229" h="384809">
                <a:moveTo>
                  <a:pt x="763569" y="245146"/>
                </a:moveTo>
                <a:lnTo>
                  <a:pt x="762453" y="245369"/>
                </a:lnTo>
                <a:lnTo>
                  <a:pt x="762899" y="245314"/>
                </a:lnTo>
                <a:lnTo>
                  <a:pt x="763569" y="245146"/>
                </a:lnTo>
                <a:close/>
              </a:path>
              <a:path w="2094229" h="384809">
                <a:moveTo>
                  <a:pt x="762625" y="245383"/>
                </a:moveTo>
                <a:lnTo>
                  <a:pt x="762453" y="245369"/>
                </a:lnTo>
                <a:lnTo>
                  <a:pt x="762625" y="245383"/>
                </a:lnTo>
                <a:close/>
              </a:path>
              <a:path w="2094229" h="384809">
                <a:moveTo>
                  <a:pt x="763569" y="245458"/>
                </a:moveTo>
                <a:lnTo>
                  <a:pt x="763569" y="245146"/>
                </a:lnTo>
                <a:lnTo>
                  <a:pt x="762625" y="245383"/>
                </a:lnTo>
                <a:lnTo>
                  <a:pt x="763569" y="245458"/>
                </a:lnTo>
                <a:close/>
              </a:path>
              <a:path w="2094229" h="384809">
                <a:moveTo>
                  <a:pt x="1142228" y="253853"/>
                </a:moveTo>
                <a:lnTo>
                  <a:pt x="1140889" y="253630"/>
                </a:lnTo>
                <a:lnTo>
                  <a:pt x="1141627" y="253874"/>
                </a:lnTo>
                <a:lnTo>
                  <a:pt x="1142228" y="253853"/>
                </a:lnTo>
                <a:close/>
              </a:path>
              <a:path w="2094229" h="384809">
                <a:moveTo>
                  <a:pt x="1141627" y="253874"/>
                </a:moveTo>
                <a:lnTo>
                  <a:pt x="1140889" y="253630"/>
                </a:lnTo>
                <a:lnTo>
                  <a:pt x="1140889" y="253900"/>
                </a:lnTo>
                <a:lnTo>
                  <a:pt x="1141627" y="253874"/>
                </a:lnTo>
                <a:close/>
              </a:path>
              <a:path w="2094229" h="384809">
                <a:moveTo>
                  <a:pt x="1142228" y="254074"/>
                </a:moveTo>
                <a:lnTo>
                  <a:pt x="1142228" y="253853"/>
                </a:lnTo>
                <a:lnTo>
                  <a:pt x="1141627" y="253874"/>
                </a:lnTo>
                <a:lnTo>
                  <a:pt x="1142228" y="254074"/>
                </a:lnTo>
                <a:close/>
              </a:path>
              <a:path w="2094229" h="384809">
                <a:moveTo>
                  <a:pt x="1332674" y="309000"/>
                </a:moveTo>
                <a:lnTo>
                  <a:pt x="1331974" y="308767"/>
                </a:lnTo>
                <a:lnTo>
                  <a:pt x="1331335" y="308776"/>
                </a:lnTo>
                <a:lnTo>
                  <a:pt x="1332674" y="309000"/>
                </a:lnTo>
                <a:close/>
              </a:path>
              <a:path w="2094229" h="384809">
                <a:moveTo>
                  <a:pt x="1332674" y="316570"/>
                </a:moveTo>
                <a:lnTo>
                  <a:pt x="1332674" y="309000"/>
                </a:lnTo>
                <a:lnTo>
                  <a:pt x="1331335" y="308776"/>
                </a:lnTo>
                <a:lnTo>
                  <a:pt x="1331335" y="316591"/>
                </a:lnTo>
                <a:lnTo>
                  <a:pt x="1332674" y="316570"/>
                </a:lnTo>
                <a:close/>
              </a:path>
              <a:path w="2094229" h="384809">
                <a:moveTo>
                  <a:pt x="1901333" y="384451"/>
                </a:moveTo>
                <a:lnTo>
                  <a:pt x="1901333" y="376873"/>
                </a:lnTo>
                <a:lnTo>
                  <a:pt x="1711110" y="328870"/>
                </a:lnTo>
                <a:lnTo>
                  <a:pt x="1521111" y="305874"/>
                </a:lnTo>
                <a:lnTo>
                  <a:pt x="1331974" y="308767"/>
                </a:lnTo>
                <a:lnTo>
                  <a:pt x="1332674" y="309000"/>
                </a:lnTo>
                <a:lnTo>
                  <a:pt x="1332674" y="316570"/>
                </a:lnTo>
                <a:lnTo>
                  <a:pt x="1521111" y="313688"/>
                </a:lnTo>
                <a:lnTo>
                  <a:pt x="1710217" y="336461"/>
                </a:lnTo>
                <a:lnTo>
                  <a:pt x="1899547" y="384464"/>
                </a:lnTo>
                <a:lnTo>
                  <a:pt x="1901333" y="384451"/>
                </a:lnTo>
                <a:close/>
              </a:path>
              <a:path w="2094229" h="384809">
                <a:moveTo>
                  <a:pt x="2093788" y="379998"/>
                </a:moveTo>
                <a:lnTo>
                  <a:pt x="2093788" y="375756"/>
                </a:lnTo>
                <a:lnTo>
                  <a:pt x="2092002" y="373970"/>
                </a:lnTo>
                <a:lnTo>
                  <a:pt x="2089769" y="373970"/>
                </a:lnTo>
                <a:lnTo>
                  <a:pt x="1900448" y="376649"/>
                </a:lnTo>
                <a:lnTo>
                  <a:pt x="1901333" y="376873"/>
                </a:lnTo>
                <a:lnTo>
                  <a:pt x="1901333" y="384451"/>
                </a:lnTo>
                <a:lnTo>
                  <a:pt x="2089769" y="381788"/>
                </a:lnTo>
                <a:lnTo>
                  <a:pt x="2092002" y="381784"/>
                </a:lnTo>
                <a:lnTo>
                  <a:pt x="2093788" y="379998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1449340" y="768786"/>
            <a:ext cx="60325" cy="927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45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35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</a:pP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</a:pP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23264" y="1675695"/>
            <a:ext cx="36830" cy="819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812860" y="1675695"/>
            <a:ext cx="36830" cy="819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002455" y="1675695"/>
            <a:ext cx="36830" cy="819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317734" y="1675695"/>
            <a:ext cx="451484" cy="819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89230" algn="l"/>
                <a:tab pos="367030" algn="l"/>
              </a:tabLst>
            </a:pP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32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64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368030" y="972598"/>
            <a:ext cx="78105" cy="53149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">
                <a:solidFill>
                  <a:srgbClr val="585858"/>
                </a:solidFill>
                <a:latin typeface="Calibri"/>
                <a:cs typeface="Calibri"/>
              </a:rPr>
              <a:t>CPU Ticks per</a:t>
            </a:r>
            <a:r>
              <a:rPr dirty="0" sz="400" spc="-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00" spc="-5">
                <a:solidFill>
                  <a:srgbClr val="585858"/>
                </a:solidFill>
                <a:latin typeface="Calibri"/>
                <a:cs typeface="Calibri"/>
              </a:rPr>
              <a:t>operation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960619" y="644634"/>
            <a:ext cx="1271270" cy="113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550">
                <a:solidFill>
                  <a:srgbClr val="585858"/>
                </a:solidFill>
                <a:latin typeface="Calibri"/>
                <a:cs typeface="Calibri"/>
              </a:rPr>
              <a:t>clflush, </a:t>
            </a:r>
            <a:r>
              <a:rPr dirty="0" sz="550" spc="5">
                <a:solidFill>
                  <a:srgbClr val="585858"/>
                </a:solidFill>
                <a:latin typeface="Calibri"/>
                <a:cs typeface="Calibri"/>
              </a:rPr>
              <a:t>periodic sfence, </a:t>
            </a:r>
            <a:r>
              <a:rPr dirty="0" sz="55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dirty="0" sz="550" spc="5">
                <a:solidFill>
                  <a:srgbClr val="585858"/>
                </a:solidFill>
                <a:latin typeface="Calibri"/>
                <a:cs typeface="Calibri"/>
              </a:rPr>
              <a:t>cache</a:t>
            </a:r>
            <a:r>
              <a:rPr dirty="0" sz="550" spc="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550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948116" y="1936113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 h="0">
                <a:moveTo>
                  <a:pt x="0" y="0"/>
                </a:moveTo>
                <a:lnTo>
                  <a:pt x="107837" y="0"/>
                </a:lnTo>
              </a:path>
            </a:pathLst>
          </a:custGeom>
          <a:ln w="7814">
            <a:solidFill>
              <a:srgbClr val="4371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2062428" y="1890048"/>
            <a:ext cx="36830" cy="819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125389" y="1936113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 h="0">
                <a:moveTo>
                  <a:pt x="0" y="0"/>
                </a:moveTo>
                <a:lnTo>
                  <a:pt x="107614" y="0"/>
                </a:lnTo>
              </a:path>
            </a:pathLst>
          </a:custGeom>
          <a:ln w="7814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302439" y="1936113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 h="0">
                <a:moveTo>
                  <a:pt x="0" y="0"/>
                </a:moveTo>
                <a:lnTo>
                  <a:pt x="107837" y="0"/>
                </a:lnTo>
              </a:path>
            </a:pathLst>
          </a:custGeom>
          <a:ln w="7814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479489" y="1936113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 h="0">
                <a:moveTo>
                  <a:pt x="0" y="0"/>
                </a:moveTo>
                <a:lnTo>
                  <a:pt x="107837" y="0"/>
                </a:lnTo>
              </a:path>
            </a:pathLst>
          </a:custGeom>
          <a:ln w="7814">
            <a:solidFill>
              <a:srgbClr val="FFB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680428" y="1936113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 h="0">
                <a:moveTo>
                  <a:pt x="0" y="0"/>
                </a:moveTo>
                <a:lnTo>
                  <a:pt x="107837" y="0"/>
                </a:lnTo>
              </a:path>
            </a:pathLst>
          </a:custGeom>
          <a:ln w="7814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881368" y="1936113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 h="0">
                <a:moveTo>
                  <a:pt x="0" y="0"/>
                </a:moveTo>
                <a:lnTo>
                  <a:pt x="107837" y="0"/>
                </a:lnTo>
              </a:path>
            </a:pathLst>
          </a:custGeom>
          <a:ln w="7814">
            <a:solidFill>
              <a:srgbClr val="6FAC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2192051" y="1660983"/>
            <a:ext cx="996315" cy="31115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234"/>
              </a:spcBef>
              <a:tabLst>
                <a:tab pos="189230" algn="l"/>
                <a:tab pos="379095" algn="l"/>
                <a:tab pos="568325" algn="l"/>
                <a:tab pos="758190" algn="l"/>
                <a:tab pos="935990" algn="l"/>
              </a:tabLst>
            </a:pP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350">
              <a:latin typeface="Calibri"/>
              <a:cs typeface="Calibri"/>
            </a:endParaRPr>
          </a:p>
          <a:p>
            <a:pPr algn="ctr" marR="17145">
              <a:lnSpc>
                <a:spcPct val="100000"/>
              </a:lnSpc>
              <a:spcBef>
                <a:spcPts val="140"/>
              </a:spcBef>
            </a:pPr>
            <a:r>
              <a:rPr dirty="0" sz="400">
                <a:solidFill>
                  <a:srgbClr val="585858"/>
                </a:solidFill>
                <a:latin typeface="Calibri"/>
                <a:cs typeface="Calibri"/>
              </a:rPr>
              <a:t>SFENCE</a:t>
            </a:r>
            <a:r>
              <a:rPr dirty="0" sz="4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00">
                <a:solidFill>
                  <a:srgbClr val="585858"/>
                </a:solidFill>
                <a:latin typeface="Calibri"/>
                <a:cs typeface="Calibri"/>
              </a:rPr>
              <a:t>period</a:t>
            </a:r>
            <a:r>
              <a:rPr dirty="0" sz="4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00" spc="5">
                <a:solidFill>
                  <a:srgbClr val="585858"/>
                </a:solidFill>
                <a:latin typeface="Calibri"/>
                <a:cs typeface="Calibri"/>
              </a:rPr>
              <a:t>(once</a:t>
            </a:r>
            <a:r>
              <a:rPr dirty="0" sz="400" spc="-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00" spc="5">
                <a:solidFill>
                  <a:srgbClr val="585858"/>
                </a:solidFill>
                <a:latin typeface="Calibri"/>
                <a:cs typeface="Calibri"/>
              </a:rPr>
              <a:t>per</a:t>
            </a:r>
            <a:r>
              <a:rPr dirty="0" sz="4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00" spc="5" i="1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dirty="0" sz="400" spc="-15" i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00" spc="-5">
                <a:solidFill>
                  <a:srgbClr val="585858"/>
                </a:solidFill>
                <a:latin typeface="Calibri"/>
                <a:cs typeface="Calibri"/>
              </a:rPr>
              <a:t>writes)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algn="ctr" marR="89535">
              <a:lnSpc>
                <a:spcPct val="100000"/>
              </a:lnSpc>
              <a:tabLst>
                <a:tab pos="176530" algn="l"/>
                <a:tab pos="353695" algn="l"/>
                <a:tab pos="554355" algn="l"/>
                <a:tab pos="755650" algn="l"/>
              </a:tabLst>
            </a:pP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6	8	12	16	32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082307" y="1936113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 h="0">
                <a:moveTo>
                  <a:pt x="0" y="0"/>
                </a:moveTo>
                <a:lnTo>
                  <a:pt x="107837" y="0"/>
                </a:lnTo>
              </a:path>
            </a:pathLst>
          </a:custGeom>
          <a:ln w="7814">
            <a:solidFill>
              <a:srgbClr val="2543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3196619" y="1890048"/>
            <a:ext cx="60325" cy="819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64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303100" y="619625"/>
            <a:ext cx="2571750" cy="1393825"/>
          </a:xfrm>
          <a:custGeom>
            <a:avLst/>
            <a:gdLst/>
            <a:ahLst/>
            <a:cxnLst/>
            <a:rect l="l" t="t" r="r" b="b"/>
            <a:pathLst>
              <a:path w="2571750" h="1393825">
                <a:moveTo>
                  <a:pt x="2571577" y="1392733"/>
                </a:moveTo>
                <a:lnTo>
                  <a:pt x="2571577" y="893"/>
                </a:lnTo>
                <a:lnTo>
                  <a:pt x="2570684" y="0"/>
                </a:lnTo>
                <a:lnTo>
                  <a:pt x="893" y="0"/>
                </a:lnTo>
                <a:lnTo>
                  <a:pt x="0" y="893"/>
                </a:lnTo>
                <a:lnTo>
                  <a:pt x="0" y="1392733"/>
                </a:lnTo>
                <a:lnTo>
                  <a:pt x="893" y="1393626"/>
                </a:lnTo>
                <a:lnTo>
                  <a:pt x="2009" y="1393626"/>
                </a:lnTo>
                <a:lnTo>
                  <a:pt x="2009" y="4018"/>
                </a:lnTo>
                <a:lnTo>
                  <a:pt x="4018" y="2009"/>
                </a:lnTo>
                <a:lnTo>
                  <a:pt x="4018" y="4018"/>
                </a:lnTo>
                <a:lnTo>
                  <a:pt x="2567782" y="4018"/>
                </a:lnTo>
                <a:lnTo>
                  <a:pt x="2567782" y="2009"/>
                </a:lnTo>
                <a:lnTo>
                  <a:pt x="2569791" y="4018"/>
                </a:lnTo>
                <a:lnTo>
                  <a:pt x="2569791" y="1393626"/>
                </a:lnTo>
                <a:lnTo>
                  <a:pt x="2570684" y="1393626"/>
                </a:lnTo>
                <a:lnTo>
                  <a:pt x="2571577" y="1392733"/>
                </a:lnTo>
                <a:close/>
              </a:path>
              <a:path w="2571750" h="1393825">
                <a:moveTo>
                  <a:pt x="4018" y="4018"/>
                </a:moveTo>
                <a:lnTo>
                  <a:pt x="4018" y="2009"/>
                </a:lnTo>
                <a:lnTo>
                  <a:pt x="2009" y="4018"/>
                </a:lnTo>
                <a:lnTo>
                  <a:pt x="4018" y="4018"/>
                </a:lnTo>
                <a:close/>
              </a:path>
              <a:path w="2571750" h="1393825">
                <a:moveTo>
                  <a:pt x="4018" y="1389607"/>
                </a:moveTo>
                <a:lnTo>
                  <a:pt x="4018" y="4018"/>
                </a:lnTo>
                <a:lnTo>
                  <a:pt x="2009" y="4018"/>
                </a:lnTo>
                <a:lnTo>
                  <a:pt x="2009" y="1389607"/>
                </a:lnTo>
                <a:lnTo>
                  <a:pt x="4018" y="1389607"/>
                </a:lnTo>
                <a:close/>
              </a:path>
              <a:path w="2571750" h="1393825">
                <a:moveTo>
                  <a:pt x="2569791" y="1389607"/>
                </a:moveTo>
                <a:lnTo>
                  <a:pt x="2009" y="1389607"/>
                </a:lnTo>
                <a:lnTo>
                  <a:pt x="4018" y="1391617"/>
                </a:lnTo>
                <a:lnTo>
                  <a:pt x="4018" y="1393626"/>
                </a:lnTo>
                <a:lnTo>
                  <a:pt x="2567782" y="1393626"/>
                </a:lnTo>
                <a:lnTo>
                  <a:pt x="2567782" y="1391617"/>
                </a:lnTo>
                <a:lnTo>
                  <a:pt x="2569791" y="1389607"/>
                </a:lnTo>
                <a:close/>
              </a:path>
              <a:path w="2571750" h="1393825">
                <a:moveTo>
                  <a:pt x="4018" y="1393626"/>
                </a:moveTo>
                <a:lnTo>
                  <a:pt x="4018" y="1391617"/>
                </a:lnTo>
                <a:lnTo>
                  <a:pt x="2009" y="1389607"/>
                </a:lnTo>
                <a:lnTo>
                  <a:pt x="2009" y="1393626"/>
                </a:lnTo>
                <a:lnTo>
                  <a:pt x="4018" y="1393626"/>
                </a:lnTo>
                <a:close/>
              </a:path>
              <a:path w="2571750" h="1393825">
                <a:moveTo>
                  <a:pt x="2569791" y="4018"/>
                </a:moveTo>
                <a:lnTo>
                  <a:pt x="2567782" y="2009"/>
                </a:lnTo>
                <a:lnTo>
                  <a:pt x="2567782" y="4018"/>
                </a:lnTo>
                <a:lnTo>
                  <a:pt x="2569791" y="4018"/>
                </a:lnTo>
                <a:close/>
              </a:path>
              <a:path w="2571750" h="1393825">
                <a:moveTo>
                  <a:pt x="2569791" y="1389607"/>
                </a:moveTo>
                <a:lnTo>
                  <a:pt x="2569791" y="4018"/>
                </a:lnTo>
                <a:lnTo>
                  <a:pt x="2567782" y="4018"/>
                </a:lnTo>
                <a:lnTo>
                  <a:pt x="2567782" y="1389607"/>
                </a:lnTo>
                <a:lnTo>
                  <a:pt x="2569791" y="1389607"/>
                </a:lnTo>
                <a:close/>
              </a:path>
              <a:path w="2571750" h="1393825">
                <a:moveTo>
                  <a:pt x="2569791" y="1393626"/>
                </a:moveTo>
                <a:lnTo>
                  <a:pt x="2569791" y="1389607"/>
                </a:lnTo>
                <a:lnTo>
                  <a:pt x="2567782" y="1391617"/>
                </a:lnTo>
                <a:lnTo>
                  <a:pt x="2567782" y="1393626"/>
                </a:lnTo>
                <a:lnTo>
                  <a:pt x="2569791" y="139362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304886" y="2030800"/>
            <a:ext cx="2567940" cy="1387475"/>
          </a:xfrm>
          <a:custGeom>
            <a:avLst/>
            <a:gdLst/>
            <a:ahLst/>
            <a:cxnLst/>
            <a:rect l="l" t="t" r="r" b="b"/>
            <a:pathLst>
              <a:path w="2567940" h="1387475">
                <a:moveTo>
                  <a:pt x="0" y="0"/>
                </a:moveTo>
                <a:lnTo>
                  <a:pt x="0" y="1387151"/>
                </a:lnTo>
                <a:lnTo>
                  <a:pt x="2567782" y="1387151"/>
                </a:lnTo>
                <a:lnTo>
                  <a:pt x="25677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558740" y="2932236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 h="0">
                <a:moveTo>
                  <a:pt x="0" y="0"/>
                </a:moveTo>
                <a:lnTo>
                  <a:pt x="2257889" y="0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558740" y="2789793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 h="0">
                <a:moveTo>
                  <a:pt x="0" y="0"/>
                </a:moveTo>
                <a:lnTo>
                  <a:pt x="2257889" y="0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558740" y="2647349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 h="0">
                <a:moveTo>
                  <a:pt x="0" y="0"/>
                </a:moveTo>
                <a:lnTo>
                  <a:pt x="2257889" y="0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558740" y="2504905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 h="0">
                <a:moveTo>
                  <a:pt x="0" y="0"/>
                </a:moveTo>
                <a:lnTo>
                  <a:pt x="2257889" y="0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558740" y="2362573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 h="0">
                <a:moveTo>
                  <a:pt x="0" y="0"/>
                </a:moveTo>
                <a:lnTo>
                  <a:pt x="2257889" y="0"/>
                </a:lnTo>
              </a:path>
            </a:pathLst>
          </a:custGeom>
          <a:ln w="4018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558740" y="2220241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 h="0">
                <a:moveTo>
                  <a:pt x="0" y="0"/>
                </a:moveTo>
                <a:lnTo>
                  <a:pt x="2257889" y="0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558740" y="3074457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 h="0">
                <a:moveTo>
                  <a:pt x="0" y="0"/>
                </a:moveTo>
                <a:lnTo>
                  <a:pt x="2257889" y="0"/>
                </a:lnTo>
              </a:path>
            </a:pathLst>
          </a:custGeom>
          <a:ln w="379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646707" y="2865145"/>
            <a:ext cx="2081530" cy="80010"/>
          </a:xfrm>
          <a:custGeom>
            <a:avLst/>
            <a:gdLst/>
            <a:ahLst/>
            <a:cxnLst/>
            <a:rect l="l" t="t" r="r" b="b"/>
            <a:pathLst>
              <a:path w="2081529" h="80010">
                <a:moveTo>
                  <a:pt x="383571" y="68096"/>
                </a:moveTo>
                <a:lnTo>
                  <a:pt x="195134" y="34159"/>
                </a:lnTo>
                <a:lnTo>
                  <a:pt x="7144" y="669"/>
                </a:lnTo>
                <a:lnTo>
                  <a:pt x="4018" y="0"/>
                </a:lnTo>
                <a:lnTo>
                  <a:pt x="1116" y="2232"/>
                </a:lnTo>
                <a:lnTo>
                  <a:pt x="446" y="5358"/>
                </a:lnTo>
                <a:lnTo>
                  <a:pt x="0" y="8484"/>
                </a:lnTo>
                <a:lnTo>
                  <a:pt x="2009" y="11386"/>
                </a:lnTo>
                <a:lnTo>
                  <a:pt x="5135" y="12056"/>
                </a:lnTo>
                <a:lnTo>
                  <a:pt x="193125" y="45546"/>
                </a:lnTo>
                <a:lnTo>
                  <a:pt x="381561" y="79482"/>
                </a:lnTo>
                <a:lnTo>
                  <a:pt x="382454" y="79482"/>
                </a:lnTo>
                <a:lnTo>
                  <a:pt x="382454" y="68096"/>
                </a:lnTo>
                <a:lnTo>
                  <a:pt x="383571" y="68096"/>
                </a:lnTo>
                <a:close/>
              </a:path>
              <a:path w="2081529" h="80010">
                <a:moveTo>
                  <a:pt x="2081508" y="76580"/>
                </a:moveTo>
                <a:lnTo>
                  <a:pt x="2081508" y="70328"/>
                </a:lnTo>
                <a:lnTo>
                  <a:pt x="2078829" y="67872"/>
                </a:lnTo>
                <a:lnTo>
                  <a:pt x="1511510" y="67872"/>
                </a:lnTo>
                <a:lnTo>
                  <a:pt x="1323074" y="68096"/>
                </a:lnTo>
                <a:lnTo>
                  <a:pt x="1135084" y="67872"/>
                </a:lnTo>
                <a:lnTo>
                  <a:pt x="947094" y="68096"/>
                </a:lnTo>
                <a:lnTo>
                  <a:pt x="758657" y="67426"/>
                </a:lnTo>
                <a:lnTo>
                  <a:pt x="570667" y="68096"/>
                </a:lnTo>
                <a:lnTo>
                  <a:pt x="382454" y="68096"/>
                </a:lnTo>
                <a:lnTo>
                  <a:pt x="382454" y="79482"/>
                </a:lnTo>
                <a:lnTo>
                  <a:pt x="671959" y="79391"/>
                </a:lnTo>
                <a:lnTo>
                  <a:pt x="1634255" y="79356"/>
                </a:lnTo>
                <a:lnTo>
                  <a:pt x="2078829" y="79259"/>
                </a:lnTo>
                <a:lnTo>
                  <a:pt x="2081508" y="7658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646483" y="2842818"/>
            <a:ext cx="2082164" cy="102870"/>
          </a:xfrm>
          <a:custGeom>
            <a:avLst/>
            <a:gdLst/>
            <a:ahLst/>
            <a:cxnLst/>
            <a:rect l="l" t="t" r="r" b="b"/>
            <a:pathLst>
              <a:path w="2082164" h="102869">
                <a:moveTo>
                  <a:pt x="2081732" y="99576"/>
                </a:moveTo>
                <a:lnTo>
                  <a:pt x="2081732" y="93325"/>
                </a:lnTo>
                <a:lnTo>
                  <a:pt x="2079053" y="90645"/>
                </a:lnTo>
                <a:lnTo>
                  <a:pt x="1788733" y="90615"/>
                </a:lnTo>
                <a:lnTo>
                  <a:pt x="1590688" y="90444"/>
                </a:lnTo>
                <a:lnTo>
                  <a:pt x="1145095" y="90379"/>
                </a:lnTo>
                <a:lnTo>
                  <a:pt x="1095783" y="90447"/>
                </a:lnTo>
                <a:lnTo>
                  <a:pt x="1046089" y="90556"/>
                </a:lnTo>
                <a:lnTo>
                  <a:pt x="996590" y="90696"/>
                </a:lnTo>
                <a:lnTo>
                  <a:pt x="947094" y="90868"/>
                </a:lnTo>
                <a:lnTo>
                  <a:pt x="759550" y="90422"/>
                </a:lnTo>
                <a:lnTo>
                  <a:pt x="570891" y="68989"/>
                </a:lnTo>
                <a:lnTo>
                  <a:pt x="383347" y="68319"/>
                </a:lnTo>
                <a:lnTo>
                  <a:pt x="195804" y="45769"/>
                </a:lnTo>
                <a:lnTo>
                  <a:pt x="7814" y="669"/>
                </a:lnTo>
                <a:lnTo>
                  <a:pt x="4688" y="0"/>
                </a:lnTo>
                <a:lnTo>
                  <a:pt x="1562" y="2009"/>
                </a:lnTo>
                <a:lnTo>
                  <a:pt x="893" y="4911"/>
                </a:lnTo>
                <a:lnTo>
                  <a:pt x="0" y="8037"/>
                </a:lnTo>
                <a:lnTo>
                  <a:pt x="2009" y="11163"/>
                </a:lnTo>
                <a:lnTo>
                  <a:pt x="5135" y="11833"/>
                </a:lnTo>
                <a:lnTo>
                  <a:pt x="193125" y="56932"/>
                </a:lnTo>
                <a:lnTo>
                  <a:pt x="382008" y="79705"/>
                </a:lnTo>
                <a:lnTo>
                  <a:pt x="570891" y="80375"/>
                </a:lnTo>
                <a:lnTo>
                  <a:pt x="758211" y="101809"/>
                </a:lnTo>
                <a:lnTo>
                  <a:pt x="947317" y="102255"/>
                </a:lnTo>
                <a:lnTo>
                  <a:pt x="996804" y="102095"/>
                </a:lnTo>
                <a:lnTo>
                  <a:pt x="1046089" y="101964"/>
                </a:lnTo>
                <a:lnTo>
                  <a:pt x="1145095" y="101773"/>
                </a:lnTo>
                <a:lnTo>
                  <a:pt x="1293763" y="101657"/>
                </a:lnTo>
                <a:lnTo>
                  <a:pt x="1442258" y="101679"/>
                </a:lnTo>
                <a:lnTo>
                  <a:pt x="1590688" y="101819"/>
                </a:lnTo>
                <a:lnTo>
                  <a:pt x="1887714" y="102255"/>
                </a:lnTo>
                <a:lnTo>
                  <a:pt x="2079053" y="102255"/>
                </a:lnTo>
                <a:lnTo>
                  <a:pt x="2081732" y="9957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646707" y="2872736"/>
            <a:ext cx="2081530" cy="95885"/>
          </a:xfrm>
          <a:custGeom>
            <a:avLst/>
            <a:gdLst/>
            <a:ahLst/>
            <a:cxnLst/>
            <a:rect l="l" t="t" r="r" b="b"/>
            <a:pathLst>
              <a:path w="2081529" h="95885">
                <a:moveTo>
                  <a:pt x="2081508" y="92655"/>
                </a:moveTo>
                <a:lnTo>
                  <a:pt x="2081508" y="86403"/>
                </a:lnTo>
                <a:lnTo>
                  <a:pt x="2078829" y="83724"/>
                </a:lnTo>
                <a:lnTo>
                  <a:pt x="1887490" y="84171"/>
                </a:lnTo>
                <a:lnTo>
                  <a:pt x="1699500" y="84394"/>
                </a:lnTo>
                <a:lnTo>
                  <a:pt x="1511510" y="84171"/>
                </a:lnTo>
                <a:lnTo>
                  <a:pt x="1323074" y="84394"/>
                </a:lnTo>
                <a:lnTo>
                  <a:pt x="1135530" y="84171"/>
                </a:lnTo>
                <a:lnTo>
                  <a:pt x="947094" y="70328"/>
                </a:lnTo>
                <a:lnTo>
                  <a:pt x="758657" y="69658"/>
                </a:lnTo>
                <a:lnTo>
                  <a:pt x="571114" y="69882"/>
                </a:lnTo>
                <a:lnTo>
                  <a:pt x="382008" y="56417"/>
                </a:lnTo>
                <a:lnTo>
                  <a:pt x="195357" y="41974"/>
                </a:lnTo>
                <a:lnTo>
                  <a:pt x="7367" y="669"/>
                </a:lnTo>
                <a:lnTo>
                  <a:pt x="4242" y="0"/>
                </a:lnTo>
                <a:lnTo>
                  <a:pt x="1339" y="1786"/>
                </a:lnTo>
                <a:lnTo>
                  <a:pt x="0" y="8037"/>
                </a:lnTo>
                <a:lnTo>
                  <a:pt x="1786" y="11163"/>
                </a:lnTo>
                <a:lnTo>
                  <a:pt x="4911" y="11833"/>
                </a:lnTo>
                <a:lnTo>
                  <a:pt x="192901" y="53137"/>
                </a:lnTo>
                <a:lnTo>
                  <a:pt x="382901" y="67937"/>
                </a:lnTo>
                <a:lnTo>
                  <a:pt x="570221" y="81492"/>
                </a:lnTo>
                <a:lnTo>
                  <a:pt x="758657" y="81268"/>
                </a:lnTo>
                <a:lnTo>
                  <a:pt x="946871" y="81715"/>
                </a:lnTo>
                <a:lnTo>
                  <a:pt x="1134637" y="95557"/>
                </a:lnTo>
                <a:lnTo>
                  <a:pt x="1323074" y="95781"/>
                </a:lnTo>
                <a:lnTo>
                  <a:pt x="1511510" y="95557"/>
                </a:lnTo>
                <a:lnTo>
                  <a:pt x="1699500" y="95781"/>
                </a:lnTo>
                <a:lnTo>
                  <a:pt x="2078829" y="95334"/>
                </a:lnTo>
                <a:lnTo>
                  <a:pt x="2081508" y="92655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646930" y="2666438"/>
            <a:ext cx="2081530" cy="245110"/>
          </a:xfrm>
          <a:custGeom>
            <a:avLst/>
            <a:gdLst/>
            <a:ahLst/>
            <a:cxnLst/>
            <a:rect l="l" t="t" r="r" b="b"/>
            <a:pathLst>
              <a:path w="2081529" h="245110">
                <a:moveTo>
                  <a:pt x="382446" y="231687"/>
                </a:moveTo>
                <a:lnTo>
                  <a:pt x="197143" y="109177"/>
                </a:lnTo>
                <a:lnTo>
                  <a:pt x="196250" y="108507"/>
                </a:lnTo>
                <a:lnTo>
                  <a:pt x="195357" y="108284"/>
                </a:lnTo>
                <a:lnTo>
                  <a:pt x="194241" y="108060"/>
                </a:lnTo>
                <a:lnTo>
                  <a:pt x="6251" y="97343"/>
                </a:lnTo>
                <a:lnTo>
                  <a:pt x="3125" y="97343"/>
                </a:lnTo>
                <a:lnTo>
                  <a:pt x="446" y="99576"/>
                </a:lnTo>
                <a:lnTo>
                  <a:pt x="0" y="106051"/>
                </a:lnTo>
                <a:lnTo>
                  <a:pt x="2455" y="108730"/>
                </a:lnTo>
                <a:lnTo>
                  <a:pt x="6251" y="108991"/>
                </a:lnTo>
                <a:lnTo>
                  <a:pt x="190892" y="119517"/>
                </a:lnTo>
                <a:lnTo>
                  <a:pt x="190892" y="118777"/>
                </a:lnTo>
                <a:lnTo>
                  <a:pt x="193571" y="119670"/>
                </a:lnTo>
                <a:lnTo>
                  <a:pt x="193571" y="120550"/>
                </a:lnTo>
                <a:lnTo>
                  <a:pt x="379328" y="243499"/>
                </a:lnTo>
                <a:lnTo>
                  <a:pt x="379328" y="233536"/>
                </a:lnTo>
                <a:lnTo>
                  <a:pt x="382446" y="231687"/>
                </a:lnTo>
                <a:close/>
              </a:path>
              <a:path w="2081529" h="245110">
                <a:moveTo>
                  <a:pt x="193571" y="119670"/>
                </a:moveTo>
                <a:lnTo>
                  <a:pt x="190892" y="118777"/>
                </a:lnTo>
                <a:lnTo>
                  <a:pt x="192116" y="119587"/>
                </a:lnTo>
                <a:lnTo>
                  <a:pt x="193571" y="119670"/>
                </a:lnTo>
                <a:close/>
              </a:path>
              <a:path w="2081529" h="245110">
                <a:moveTo>
                  <a:pt x="192116" y="119587"/>
                </a:moveTo>
                <a:lnTo>
                  <a:pt x="190892" y="118777"/>
                </a:lnTo>
                <a:lnTo>
                  <a:pt x="190892" y="119517"/>
                </a:lnTo>
                <a:lnTo>
                  <a:pt x="192116" y="119587"/>
                </a:lnTo>
                <a:close/>
              </a:path>
              <a:path w="2081529" h="245110">
                <a:moveTo>
                  <a:pt x="193571" y="120550"/>
                </a:moveTo>
                <a:lnTo>
                  <a:pt x="193571" y="119670"/>
                </a:lnTo>
                <a:lnTo>
                  <a:pt x="192116" y="119587"/>
                </a:lnTo>
                <a:lnTo>
                  <a:pt x="193571" y="120550"/>
                </a:lnTo>
                <a:close/>
              </a:path>
              <a:path w="2081529" h="245110">
                <a:moveTo>
                  <a:pt x="385580" y="233759"/>
                </a:moveTo>
                <a:lnTo>
                  <a:pt x="382446" y="231687"/>
                </a:lnTo>
                <a:lnTo>
                  <a:pt x="379328" y="233536"/>
                </a:lnTo>
                <a:lnTo>
                  <a:pt x="385580" y="233759"/>
                </a:lnTo>
                <a:close/>
              </a:path>
              <a:path w="2081529" h="245110">
                <a:moveTo>
                  <a:pt x="385580" y="243450"/>
                </a:moveTo>
                <a:lnTo>
                  <a:pt x="385580" y="233759"/>
                </a:lnTo>
                <a:lnTo>
                  <a:pt x="379328" y="233536"/>
                </a:lnTo>
                <a:lnTo>
                  <a:pt x="379328" y="243499"/>
                </a:lnTo>
                <a:lnTo>
                  <a:pt x="380891" y="244476"/>
                </a:lnTo>
                <a:lnTo>
                  <a:pt x="383347" y="244699"/>
                </a:lnTo>
                <a:lnTo>
                  <a:pt x="385580" y="243450"/>
                </a:lnTo>
                <a:close/>
              </a:path>
              <a:path w="2081529" h="245110">
                <a:moveTo>
                  <a:pt x="756995" y="187205"/>
                </a:moveTo>
                <a:lnTo>
                  <a:pt x="572230" y="121233"/>
                </a:lnTo>
                <a:lnTo>
                  <a:pt x="570667" y="120786"/>
                </a:lnTo>
                <a:lnTo>
                  <a:pt x="568881" y="121010"/>
                </a:lnTo>
                <a:lnTo>
                  <a:pt x="567542" y="121903"/>
                </a:lnTo>
                <a:lnTo>
                  <a:pt x="382446" y="231687"/>
                </a:lnTo>
                <a:lnTo>
                  <a:pt x="385580" y="233759"/>
                </a:lnTo>
                <a:lnTo>
                  <a:pt x="385580" y="243450"/>
                </a:lnTo>
                <a:lnTo>
                  <a:pt x="568435" y="134649"/>
                </a:lnTo>
                <a:lnTo>
                  <a:pt x="568435" y="132173"/>
                </a:lnTo>
                <a:lnTo>
                  <a:pt x="573347" y="131726"/>
                </a:lnTo>
                <a:lnTo>
                  <a:pt x="573347" y="133923"/>
                </a:lnTo>
                <a:lnTo>
                  <a:pt x="754415" y="198437"/>
                </a:lnTo>
                <a:lnTo>
                  <a:pt x="754415" y="189776"/>
                </a:lnTo>
                <a:lnTo>
                  <a:pt x="756995" y="187205"/>
                </a:lnTo>
                <a:close/>
              </a:path>
              <a:path w="2081529" h="245110">
                <a:moveTo>
                  <a:pt x="573347" y="131726"/>
                </a:moveTo>
                <a:lnTo>
                  <a:pt x="568435" y="132173"/>
                </a:lnTo>
                <a:lnTo>
                  <a:pt x="571038" y="133100"/>
                </a:lnTo>
                <a:lnTo>
                  <a:pt x="573347" y="131726"/>
                </a:lnTo>
                <a:close/>
              </a:path>
              <a:path w="2081529" h="245110">
                <a:moveTo>
                  <a:pt x="571038" y="133100"/>
                </a:moveTo>
                <a:lnTo>
                  <a:pt x="568435" y="132173"/>
                </a:lnTo>
                <a:lnTo>
                  <a:pt x="568435" y="134649"/>
                </a:lnTo>
                <a:lnTo>
                  <a:pt x="571038" y="133100"/>
                </a:lnTo>
                <a:close/>
              </a:path>
              <a:path w="2081529" h="245110">
                <a:moveTo>
                  <a:pt x="573347" y="133923"/>
                </a:moveTo>
                <a:lnTo>
                  <a:pt x="573347" y="131726"/>
                </a:lnTo>
                <a:lnTo>
                  <a:pt x="571038" y="133100"/>
                </a:lnTo>
                <a:lnTo>
                  <a:pt x="573347" y="133923"/>
                </a:lnTo>
                <a:close/>
              </a:path>
              <a:path w="2081529" h="245110">
                <a:moveTo>
                  <a:pt x="760444" y="188436"/>
                </a:moveTo>
                <a:lnTo>
                  <a:pt x="756995" y="187205"/>
                </a:lnTo>
                <a:lnTo>
                  <a:pt x="754415" y="189776"/>
                </a:lnTo>
                <a:lnTo>
                  <a:pt x="760444" y="188436"/>
                </a:lnTo>
                <a:close/>
              </a:path>
              <a:path w="2081529" h="245110">
                <a:moveTo>
                  <a:pt x="760444" y="199510"/>
                </a:moveTo>
                <a:lnTo>
                  <a:pt x="760444" y="188436"/>
                </a:lnTo>
                <a:lnTo>
                  <a:pt x="754415" y="189776"/>
                </a:lnTo>
                <a:lnTo>
                  <a:pt x="754415" y="198437"/>
                </a:lnTo>
                <a:lnTo>
                  <a:pt x="756425" y="199153"/>
                </a:lnTo>
                <a:lnTo>
                  <a:pt x="758657" y="200046"/>
                </a:lnTo>
                <a:lnTo>
                  <a:pt x="760444" y="199510"/>
                </a:lnTo>
                <a:close/>
              </a:path>
              <a:path w="2081529" h="245110">
                <a:moveTo>
                  <a:pt x="1511301" y="207950"/>
                </a:moveTo>
                <a:lnTo>
                  <a:pt x="1324637" y="146909"/>
                </a:lnTo>
                <a:lnTo>
                  <a:pt x="1137317" y="87297"/>
                </a:lnTo>
                <a:lnTo>
                  <a:pt x="949103" y="1116"/>
                </a:lnTo>
                <a:lnTo>
                  <a:pt x="947094" y="0"/>
                </a:lnTo>
                <a:lnTo>
                  <a:pt x="944415" y="446"/>
                </a:lnTo>
                <a:lnTo>
                  <a:pt x="756995" y="187205"/>
                </a:lnTo>
                <a:lnTo>
                  <a:pt x="760444" y="188436"/>
                </a:lnTo>
                <a:lnTo>
                  <a:pt x="760444" y="199510"/>
                </a:lnTo>
                <a:lnTo>
                  <a:pt x="760890" y="199376"/>
                </a:lnTo>
                <a:lnTo>
                  <a:pt x="944415" y="16714"/>
                </a:lnTo>
                <a:lnTo>
                  <a:pt x="944415" y="11386"/>
                </a:lnTo>
                <a:lnTo>
                  <a:pt x="950889" y="10270"/>
                </a:lnTo>
                <a:lnTo>
                  <a:pt x="950889" y="14354"/>
                </a:lnTo>
                <a:lnTo>
                  <a:pt x="1132405" y="97567"/>
                </a:lnTo>
                <a:lnTo>
                  <a:pt x="1321064" y="157849"/>
                </a:lnTo>
                <a:lnTo>
                  <a:pt x="1509501" y="219470"/>
                </a:lnTo>
                <a:lnTo>
                  <a:pt x="1509501" y="208530"/>
                </a:lnTo>
                <a:lnTo>
                  <a:pt x="1511301" y="207950"/>
                </a:lnTo>
                <a:close/>
              </a:path>
              <a:path w="2081529" h="245110">
                <a:moveTo>
                  <a:pt x="950889" y="10270"/>
                </a:moveTo>
                <a:lnTo>
                  <a:pt x="944415" y="11386"/>
                </a:lnTo>
                <a:lnTo>
                  <a:pt x="948080" y="13066"/>
                </a:lnTo>
                <a:lnTo>
                  <a:pt x="950889" y="10270"/>
                </a:lnTo>
                <a:close/>
              </a:path>
              <a:path w="2081529" h="245110">
                <a:moveTo>
                  <a:pt x="948080" y="13066"/>
                </a:moveTo>
                <a:lnTo>
                  <a:pt x="944415" y="11386"/>
                </a:lnTo>
                <a:lnTo>
                  <a:pt x="944415" y="16714"/>
                </a:lnTo>
                <a:lnTo>
                  <a:pt x="948080" y="13066"/>
                </a:lnTo>
                <a:close/>
              </a:path>
              <a:path w="2081529" h="245110">
                <a:moveTo>
                  <a:pt x="950889" y="14354"/>
                </a:moveTo>
                <a:lnTo>
                  <a:pt x="950889" y="10270"/>
                </a:lnTo>
                <a:lnTo>
                  <a:pt x="948080" y="13066"/>
                </a:lnTo>
                <a:lnTo>
                  <a:pt x="950889" y="14354"/>
                </a:lnTo>
                <a:close/>
              </a:path>
              <a:path w="2081529" h="245110">
                <a:moveTo>
                  <a:pt x="1513073" y="208530"/>
                </a:moveTo>
                <a:lnTo>
                  <a:pt x="1511301" y="207950"/>
                </a:lnTo>
                <a:lnTo>
                  <a:pt x="1509501" y="208530"/>
                </a:lnTo>
                <a:lnTo>
                  <a:pt x="1513073" y="208530"/>
                </a:lnTo>
                <a:close/>
              </a:path>
              <a:path w="2081529" h="245110">
                <a:moveTo>
                  <a:pt x="1513073" y="219470"/>
                </a:moveTo>
                <a:lnTo>
                  <a:pt x="1513073" y="208530"/>
                </a:lnTo>
                <a:lnTo>
                  <a:pt x="1509501" y="208530"/>
                </a:lnTo>
                <a:lnTo>
                  <a:pt x="1509501" y="219470"/>
                </a:lnTo>
                <a:lnTo>
                  <a:pt x="1510617" y="219917"/>
                </a:lnTo>
                <a:lnTo>
                  <a:pt x="1511734" y="219917"/>
                </a:lnTo>
                <a:lnTo>
                  <a:pt x="1513073" y="219470"/>
                </a:lnTo>
                <a:close/>
              </a:path>
              <a:path w="2081529" h="245110">
                <a:moveTo>
                  <a:pt x="2081285" y="162760"/>
                </a:moveTo>
                <a:lnTo>
                  <a:pt x="2081285" y="159635"/>
                </a:lnTo>
                <a:lnTo>
                  <a:pt x="2081062" y="156509"/>
                </a:lnTo>
                <a:lnTo>
                  <a:pt x="2078383" y="154053"/>
                </a:lnTo>
                <a:lnTo>
                  <a:pt x="2075257" y="154053"/>
                </a:lnTo>
                <a:lnTo>
                  <a:pt x="1887714" y="162091"/>
                </a:lnTo>
                <a:lnTo>
                  <a:pt x="1701063" y="147682"/>
                </a:lnTo>
                <a:lnTo>
                  <a:pt x="1698831" y="147634"/>
                </a:lnTo>
                <a:lnTo>
                  <a:pt x="1698161" y="147802"/>
                </a:lnTo>
                <a:lnTo>
                  <a:pt x="1511301" y="207950"/>
                </a:lnTo>
                <a:lnTo>
                  <a:pt x="1513073" y="208530"/>
                </a:lnTo>
                <a:lnTo>
                  <a:pt x="1513073" y="219470"/>
                </a:lnTo>
                <a:lnTo>
                  <a:pt x="1698831" y="159463"/>
                </a:lnTo>
                <a:lnTo>
                  <a:pt x="1698831" y="159188"/>
                </a:lnTo>
                <a:lnTo>
                  <a:pt x="1701063" y="158742"/>
                </a:lnTo>
                <a:lnTo>
                  <a:pt x="1701063" y="159358"/>
                </a:lnTo>
                <a:lnTo>
                  <a:pt x="1886821" y="173477"/>
                </a:lnTo>
                <a:lnTo>
                  <a:pt x="2075704" y="165663"/>
                </a:lnTo>
                <a:lnTo>
                  <a:pt x="2078829" y="165440"/>
                </a:lnTo>
                <a:lnTo>
                  <a:pt x="2081285" y="162760"/>
                </a:lnTo>
                <a:close/>
              </a:path>
              <a:path w="2081529" h="245110">
                <a:moveTo>
                  <a:pt x="1701063" y="158742"/>
                </a:moveTo>
                <a:lnTo>
                  <a:pt x="1698831" y="159188"/>
                </a:lnTo>
                <a:lnTo>
                  <a:pt x="1699724" y="159174"/>
                </a:lnTo>
                <a:lnTo>
                  <a:pt x="1701063" y="158742"/>
                </a:lnTo>
                <a:close/>
              </a:path>
              <a:path w="2081529" h="245110">
                <a:moveTo>
                  <a:pt x="1699519" y="159240"/>
                </a:moveTo>
                <a:lnTo>
                  <a:pt x="1698831" y="159188"/>
                </a:lnTo>
                <a:lnTo>
                  <a:pt x="1698831" y="159463"/>
                </a:lnTo>
                <a:lnTo>
                  <a:pt x="1699519" y="159240"/>
                </a:lnTo>
                <a:close/>
              </a:path>
              <a:path w="2081529" h="245110">
                <a:moveTo>
                  <a:pt x="1701063" y="159358"/>
                </a:moveTo>
                <a:lnTo>
                  <a:pt x="1701063" y="158742"/>
                </a:lnTo>
                <a:lnTo>
                  <a:pt x="1699519" y="159240"/>
                </a:lnTo>
                <a:lnTo>
                  <a:pt x="1701063" y="15935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646483" y="2815133"/>
            <a:ext cx="2082164" cy="130175"/>
          </a:xfrm>
          <a:custGeom>
            <a:avLst/>
            <a:gdLst/>
            <a:ahLst/>
            <a:cxnLst/>
            <a:rect l="l" t="t" r="r" b="b"/>
            <a:pathLst>
              <a:path w="2082164" h="130175">
                <a:moveTo>
                  <a:pt x="196027" y="71327"/>
                </a:moveTo>
                <a:lnTo>
                  <a:pt x="196027" y="59835"/>
                </a:lnTo>
                <a:lnTo>
                  <a:pt x="195134" y="59612"/>
                </a:lnTo>
                <a:lnTo>
                  <a:pt x="8037" y="1116"/>
                </a:lnTo>
                <a:lnTo>
                  <a:pt x="5135" y="0"/>
                </a:lnTo>
                <a:lnTo>
                  <a:pt x="1786" y="1786"/>
                </a:lnTo>
                <a:lnTo>
                  <a:pt x="893" y="4688"/>
                </a:lnTo>
                <a:lnTo>
                  <a:pt x="0" y="7814"/>
                </a:lnTo>
                <a:lnTo>
                  <a:pt x="1786" y="10940"/>
                </a:lnTo>
                <a:lnTo>
                  <a:pt x="4688" y="12056"/>
                </a:lnTo>
                <a:lnTo>
                  <a:pt x="192678" y="70775"/>
                </a:lnTo>
                <a:lnTo>
                  <a:pt x="193125" y="70998"/>
                </a:lnTo>
                <a:lnTo>
                  <a:pt x="193571" y="70998"/>
                </a:lnTo>
                <a:lnTo>
                  <a:pt x="196027" y="71327"/>
                </a:lnTo>
                <a:close/>
              </a:path>
              <a:path w="2082164" h="130175">
                <a:moveTo>
                  <a:pt x="195446" y="59653"/>
                </a:moveTo>
                <a:lnTo>
                  <a:pt x="195134" y="59556"/>
                </a:lnTo>
                <a:lnTo>
                  <a:pt x="195446" y="59653"/>
                </a:lnTo>
                <a:close/>
              </a:path>
              <a:path w="2082164" h="130175">
                <a:moveTo>
                  <a:pt x="196027" y="59835"/>
                </a:moveTo>
                <a:lnTo>
                  <a:pt x="195446" y="59653"/>
                </a:lnTo>
                <a:lnTo>
                  <a:pt x="195134" y="59612"/>
                </a:lnTo>
                <a:lnTo>
                  <a:pt x="196027" y="59835"/>
                </a:lnTo>
                <a:close/>
              </a:path>
              <a:path w="2082164" h="130175">
                <a:moveTo>
                  <a:pt x="2081732" y="127261"/>
                </a:moveTo>
                <a:lnTo>
                  <a:pt x="2081732" y="121010"/>
                </a:lnTo>
                <a:lnTo>
                  <a:pt x="2079053" y="118330"/>
                </a:lnTo>
                <a:lnTo>
                  <a:pt x="1887714" y="118330"/>
                </a:lnTo>
                <a:lnTo>
                  <a:pt x="1699724" y="118554"/>
                </a:lnTo>
                <a:lnTo>
                  <a:pt x="1511957" y="118330"/>
                </a:lnTo>
                <a:lnTo>
                  <a:pt x="1323074" y="110050"/>
                </a:lnTo>
                <a:lnTo>
                  <a:pt x="1135307" y="101586"/>
                </a:lnTo>
                <a:lnTo>
                  <a:pt x="947094" y="102254"/>
                </a:lnTo>
                <a:lnTo>
                  <a:pt x="759104" y="101139"/>
                </a:lnTo>
                <a:lnTo>
                  <a:pt x="570667" y="92636"/>
                </a:lnTo>
                <a:lnTo>
                  <a:pt x="383571" y="84841"/>
                </a:lnTo>
                <a:lnTo>
                  <a:pt x="195446" y="59653"/>
                </a:lnTo>
                <a:lnTo>
                  <a:pt x="196027" y="59835"/>
                </a:lnTo>
                <a:lnTo>
                  <a:pt x="196027" y="71327"/>
                </a:lnTo>
                <a:lnTo>
                  <a:pt x="382008" y="96227"/>
                </a:lnTo>
                <a:lnTo>
                  <a:pt x="571114" y="104062"/>
                </a:lnTo>
                <a:lnTo>
                  <a:pt x="758657" y="112749"/>
                </a:lnTo>
                <a:lnTo>
                  <a:pt x="947317" y="113641"/>
                </a:lnTo>
                <a:lnTo>
                  <a:pt x="1135307" y="112972"/>
                </a:lnTo>
                <a:lnTo>
                  <a:pt x="1323520" y="121699"/>
                </a:lnTo>
                <a:lnTo>
                  <a:pt x="1511510" y="129940"/>
                </a:lnTo>
                <a:lnTo>
                  <a:pt x="1699724" y="130164"/>
                </a:lnTo>
                <a:lnTo>
                  <a:pt x="1887714" y="129940"/>
                </a:lnTo>
                <a:lnTo>
                  <a:pt x="2079053" y="129940"/>
                </a:lnTo>
                <a:lnTo>
                  <a:pt x="2081732" y="127261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646483" y="2789681"/>
            <a:ext cx="2082164" cy="155575"/>
          </a:xfrm>
          <a:custGeom>
            <a:avLst/>
            <a:gdLst/>
            <a:ahLst/>
            <a:cxnLst/>
            <a:rect l="l" t="t" r="r" b="b"/>
            <a:pathLst>
              <a:path w="2082164" h="155575">
                <a:moveTo>
                  <a:pt x="195834" y="80456"/>
                </a:moveTo>
                <a:lnTo>
                  <a:pt x="8707" y="1116"/>
                </a:lnTo>
                <a:lnTo>
                  <a:pt x="5804" y="0"/>
                </a:lnTo>
                <a:lnTo>
                  <a:pt x="2455" y="1339"/>
                </a:lnTo>
                <a:lnTo>
                  <a:pt x="1116" y="4242"/>
                </a:lnTo>
                <a:lnTo>
                  <a:pt x="0" y="7144"/>
                </a:lnTo>
                <a:lnTo>
                  <a:pt x="1339" y="10493"/>
                </a:lnTo>
                <a:lnTo>
                  <a:pt x="4242" y="11833"/>
                </a:lnTo>
                <a:lnTo>
                  <a:pt x="192232" y="91539"/>
                </a:lnTo>
                <a:lnTo>
                  <a:pt x="192678" y="91762"/>
                </a:lnTo>
                <a:lnTo>
                  <a:pt x="193125" y="91762"/>
                </a:lnTo>
                <a:lnTo>
                  <a:pt x="193794" y="91985"/>
                </a:lnTo>
                <a:lnTo>
                  <a:pt x="195134" y="92137"/>
                </a:lnTo>
                <a:lnTo>
                  <a:pt x="195134" y="80375"/>
                </a:lnTo>
                <a:lnTo>
                  <a:pt x="195834" y="80456"/>
                </a:lnTo>
                <a:close/>
              </a:path>
              <a:path w="2082164" h="155575">
                <a:moveTo>
                  <a:pt x="196697" y="80822"/>
                </a:moveTo>
                <a:lnTo>
                  <a:pt x="195834" y="80456"/>
                </a:lnTo>
                <a:lnTo>
                  <a:pt x="195134" y="80375"/>
                </a:lnTo>
                <a:lnTo>
                  <a:pt x="196697" y="80822"/>
                </a:lnTo>
                <a:close/>
              </a:path>
              <a:path w="2082164" h="155575">
                <a:moveTo>
                  <a:pt x="196697" y="92315"/>
                </a:moveTo>
                <a:lnTo>
                  <a:pt x="196697" y="80822"/>
                </a:lnTo>
                <a:lnTo>
                  <a:pt x="195134" y="80375"/>
                </a:lnTo>
                <a:lnTo>
                  <a:pt x="195134" y="92137"/>
                </a:lnTo>
                <a:lnTo>
                  <a:pt x="196697" y="92315"/>
                </a:lnTo>
                <a:close/>
              </a:path>
              <a:path w="2082164" h="155575">
                <a:moveTo>
                  <a:pt x="2081732" y="152713"/>
                </a:moveTo>
                <a:lnTo>
                  <a:pt x="2081732" y="146462"/>
                </a:lnTo>
                <a:lnTo>
                  <a:pt x="2079053" y="143783"/>
                </a:lnTo>
                <a:lnTo>
                  <a:pt x="1887714" y="144006"/>
                </a:lnTo>
                <a:lnTo>
                  <a:pt x="1699500" y="143773"/>
                </a:lnTo>
                <a:lnTo>
                  <a:pt x="1511510" y="139521"/>
                </a:lnTo>
                <a:lnTo>
                  <a:pt x="1323074" y="131270"/>
                </a:lnTo>
                <a:lnTo>
                  <a:pt x="1135084" y="127033"/>
                </a:lnTo>
                <a:lnTo>
                  <a:pt x="758657" y="118985"/>
                </a:lnTo>
                <a:lnTo>
                  <a:pt x="571114" y="112526"/>
                </a:lnTo>
                <a:lnTo>
                  <a:pt x="383347" y="102032"/>
                </a:lnTo>
                <a:lnTo>
                  <a:pt x="195834" y="80456"/>
                </a:lnTo>
                <a:lnTo>
                  <a:pt x="196697" y="80822"/>
                </a:lnTo>
                <a:lnTo>
                  <a:pt x="196697" y="92315"/>
                </a:lnTo>
                <a:lnTo>
                  <a:pt x="382231" y="113419"/>
                </a:lnTo>
                <a:lnTo>
                  <a:pt x="570444" y="124135"/>
                </a:lnTo>
                <a:lnTo>
                  <a:pt x="759104" y="130619"/>
                </a:lnTo>
                <a:lnTo>
                  <a:pt x="947094" y="134406"/>
                </a:lnTo>
                <a:lnTo>
                  <a:pt x="1135307" y="138429"/>
                </a:lnTo>
                <a:lnTo>
                  <a:pt x="1323520" y="142686"/>
                </a:lnTo>
                <a:lnTo>
                  <a:pt x="1511957" y="150938"/>
                </a:lnTo>
                <a:lnTo>
                  <a:pt x="1699500" y="155393"/>
                </a:lnTo>
                <a:lnTo>
                  <a:pt x="2079053" y="155393"/>
                </a:lnTo>
                <a:lnTo>
                  <a:pt x="2081732" y="152713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646930" y="2359671"/>
            <a:ext cx="2081530" cy="88265"/>
          </a:xfrm>
          <a:custGeom>
            <a:avLst/>
            <a:gdLst/>
            <a:ahLst/>
            <a:cxnLst/>
            <a:rect l="l" t="t" r="r" b="b"/>
            <a:pathLst>
              <a:path w="2081529" h="88264">
                <a:moveTo>
                  <a:pt x="2081285" y="82161"/>
                </a:moveTo>
                <a:lnTo>
                  <a:pt x="2081285" y="75910"/>
                </a:lnTo>
                <a:lnTo>
                  <a:pt x="2078606" y="73454"/>
                </a:lnTo>
                <a:lnTo>
                  <a:pt x="2075480" y="73454"/>
                </a:lnTo>
                <a:lnTo>
                  <a:pt x="1887490" y="76580"/>
                </a:lnTo>
                <a:lnTo>
                  <a:pt x="1699724" y="70328"/>
                </a:lnTo>
                <a:lnTo>
                  <a:pt x="1511734" y="56932"/>
                </a:lnTo>
                <a:lnTo>
                  <a:pt x="1323297" y="39518"/>
                </a:lnTo>
                <a:lnTo>
                  <a:pt x="1322404" y="39518"/>
                </a:lnTo>
                <a:lnTo>
                  <a:pt x="1135084" y="56039"/>
                </a:lnTo>
                <a:lnTo>
                  <a:pt x="947540" y="49788"/>
                </a:lnTo>
                <a:lnTo>
                  <a:pt x="759104" y="25452"/>
                </a:lnTo>
                <a:lnTo>
                  <a:pt x="758881" y="25229"/>
                </a:lnTo>
                <a:lnTo>
                  <a:pt x="758434" y="25229"/>
                </a:lnTo>
                <a:lnTo>
                  <a:pt x="758041" y="25425"/>
                </a:lnTo>
                <a:lnTo>
                  <a:pt x="757764" y="25465"/>
                </a:lnTo>
                <a:lnTo>
                  <a:pt x="570667" y="36392"/>
                </a:lnTo>
                <a:lnTo>
                  <a:pt x="382231" y="26340"/>
                </a:lnTo>
                <a:lnTo>
                  <a:pt x="194687" y="22326"/>
                </a:lnTo>
                <a:lnTo>
                  <a:pt x="6697" y="446"/>
                </a:lnTo>
                <a:lnTo>
                  <a:pt x="3572" y="0"/>
                </a:lnTo>
                <a:lnTo>
                  <a:pt x="669" y="2455"/>
                </a:lnTo>
                <a:lnTo>
                  <a:pt x="223" y="5581"/>
                </a:lnTo>
                <a:lnTo>
                  <a:pt x="0" y="8707"/>
                </a:lnTo>
                <a:lnTo>
                  <a:pt x="2232" y="11386"/>
                </a:lnTo>
                <a:lnTo>
                  <a:pt x="5358" y="11833"/>
                </a:lnTo>
                <a:lnTo>
                  <a:pt x="193348" y="33713"/>
                </a:lnTo>
                <a:lnTo>
                  <a:pt x="382454" y="37743"/>
                </a:lnTo>
                <a:lnTo>
                  <a:pt x="569998" y="47778"/>
                </a:lnTo>
                <a:lnTo>
                  <a:pt x="757764" y="36890"/>
                </a:lnTo>
                <a:lnTo>
                  <a:pt x="945978" y="61174"/>
                </a:lnTo>
                <a:lnTo>
                  <a:pt x="1134637" y="67426"/>
                </a:lnTo>
                <a:lnTo>
                  <a:pt x="1322404" y="50982"/>
                </a:lnTo>
                <a:lnTo>
                  <a:pt x="1510617" y="68319"/>
                </a:lnTo>
                <a:lnTo>
                  <a:pt x="1698831" y="81715"/>
                </a:lnTo>
                <a:lnTo>
                  <a:pt x="1887044" y="88190"/>
                </a:lnTo>
                <a:lnTo>
                  <a:pt x="2075480" y="84845"/>
                </a:lnTo>
                <a:lnTo>
                  <a:pt x="2078829" y="84841"/>
                </a:lnTo>
                <a:lnTo>
                  <a:pt x="2081285" y="82161"/>
                </a:lnTo>
                <a:close/>
              </a:path>
              <a:path w="2081529" h="88264">
                <a:moveTo>
                  <a:pt x="758041" y="36874"/>
                </a:moveTo>
                <a:lnTo>
                  <a:pt x="757764" y="36838"/>
                </a:lnTo>
                <a:lnTo>
                  <a:pt x="758041" y="36874"/>
                </a:lnTo>
                <a:close/>
              </a:path>
              <a:path w="2081529" h="88264">
                <a:moveTo>
                  <a:pt x="758657" y="36954"/>
                </a:moveTo>
                <a:lnTo>
                  <a:pt x="758041" y="36874"/>
                </a:lnTo>
                <a:lnTo>
                  <a:pt x="758657" y="36954"/>
                </a:lnTo>
                <a:close/>
              </a:path>
              <a:path w="2081529" h="88264">
                <a:moveTo>
                  <a:pt x="1322838" y="50944"/>
                </a:moveTo>
                <a:lnTo>
                  <a:pt x="1322404" y="50904"/>
                </a:lnTo>
                <a:lnTo>
                  <a:pt x="1322838" y="50944"/>
                </a:lnTo>
                <a:close/>
              </a:path>
              <a:path w="2081529" h="88264">
                <a:moveTo>
                  <a:pt x="1323297" y="50987"/>
                </a:moveTo>
                <a:lnTo>
                  <a:pt x="1322838" y="50944"/>
                </a:lnTo>
                <a:lnTo>
                  <a:pt x="1323297" y="50987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1446215" y="2174882"/>
            <a:ext cx="83185" cy="9353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120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100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80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</a:pP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641128" y="3088933"/>
            <a:ext cx="36195" cy="80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829299" y="3088933"/>
            <a:ext cx="36195" cy="80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017471" y="3088933"/>
            <a:ext cx="36195" cy="80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322942" y="3088933"/>
            <a:ext cx="447675" cy="80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87960" algn="l"/>
                <a:tab pos="364490" algn="l"/>
              </a:tabLst>
            </a:pP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366353" y="2387137"/>
            <a:ext cx="76835" cy="52133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5">
                <a:solidFill>
                  <a:srgbClr val="585858"/>
                </a:solidFill>
                <a:latin typeface="Calibri"/>
                <a:cs typeface="Calibri"/>
              </a:rPr>
              <a:t>CPU Ticks per</a:t>
            </a:r>
            <a:r>
              <a:rPr dirty="0" sz="400" spc="-4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00" spc="-5">
                <a:solidFill>
                  <a:srgbClr val="585858"/>
                </a:solidFill>
                <a:latin typeface="Calibri"/>
                <a:cs typeface="Calibri"/>
              </a:rPr>
              <a:t>operation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020677" y="2053238"/>
            <a:ext cx="1148715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550">
                <a:solidFill>
                  <a:srgbClr val="585858"/>
                </a:solidFill>
                <a:latin typeface="Calibri"/>
                <a:cs typeface="Calibri"/>
              </a:rPr>
              <a:t>clflush, periodic </a:t>
            </a:r>
            <a:r>
              <a:rPr dirty="0" sz="550" spc="-5">
                <a:solidFill>
                  <a:srgbClr val="585858"/>
                </a:solidFill>
                <a:latin typeface="Calibri"/>
                <a:cs typeface="Calibri"/>
              </a:rPr>
              <a:t>sfence, </a:t>
            </a:r>
            <a:r>
              <a:rPr dirty="0" sz="550">
                <a:solidFill>
                  <a:srgbClr val="585858"/>
                </a:solidFill>
                <a:latin typeface="Calibri"/>
                <a:cs typeface="Calibri"/>
              </a:rPr>
              <a:t>same cache</a:t>
            </a:r>
            <a:r>
              <a:rPr dirty="0" sz="550" spc="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550" spc="-5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958832" y="3338469"/>
            <a:ext cx="109855" cy="12065"/>
          </a:xfrm>
          <a:custGeom>
            <a:avLst/>
            <a:gdLst/>
            <a:ahLst/>
            <a:cxnLst/>
            <a:rect l="l" t="t" r="r" b="b"/>
            <a:pathLst>
              <a:path w="109855" h="12064">
                <a:moveTo>
                  <a:pt x="109400" y="8930"/>
                </a:moveTo>
                <a:lnTo>
                  <a:pt x="109400" y="2679"/>
                </a:lnTo>
                <a:lnTo>
                  <a:pt x="106944" y="0"/>
                </a:lnTo>
                <a:lnTo>
                  <a:pt x="2679" y="0"/>
                </a:lnTo>
                <a:lnTo>
                  <a:pt x="0" y="2679"/>
                </a:lnTo>
                <a:lnTo>
                  <a:pt x="0" y="8930"/>
                </a:lnTo>
                <a:lnTo>
                  <a:pt x="2679" y="11609"/>
                </a:lnTo>
                <a:lnTo>
                  <a:pt x="106944" y="11609"/>
                </a:lnTo>
                <a:lnTo>
                  <a:pt x="109400" y="893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132533" y="3338469"/>
            <a:ext cx="109855" cy="12065"/>
          </a:xfrm>
          <a:custGeom>
            <a:avLst/>
            <a:gdLst/>
            <a:ahLst/>
            <a:cxnLst/>
            <a:rect l="l" t="t" r="r" b="b"/>
            <a:pathLst>
              <a:path w="109855" h="12064">
                <a:moveTo>
                  <a:pt x="109400" y="8930"/>
                </a:moveTo>
                <a:lnTo>
                  <a:pt x="109400" y="2679"/>
                </a:lnTo>
                <a:lnTo>
                  <a:pt x="106944" y="0"/>
                </a:lnTo>
                <a:lnTo>
                  <a:pt x="2455" y="0"/>
                </a:lnTo>
                <a:lnTo>
                  <a:pt x="0" y="2679"/>
                </a:lnTo>
                <a:lnTo>
                  <a:pt x="0" y="8930"/>
                </a:lnTo>
                <a:lnTo>
                  <a:pt x="2455" y="11609"/>
                </a:lnTo>
                <a:lnTo>
                  <a:pt x="106944" y="11609"/>
                </a:lnTo>
                <a:lnTo>
                  <a:pt x="109400" y="893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306011" y="3338469"/>
            <a:ext cx="109855" cy="12065"/>
          </a:xfrm>
          <a:custGeom>
            <a:avLst/>
            <a:gdLst/>
            <a:ahLst/>
            <a:cxnLst/>
            <a:rect l="l" t="t" r="r" b="b"/>
            <a:pathLst>
              <a:path w="109855" h="12064">
                <a:moveTo>
                  <a:pt x="109623" y="8930"/>
                </a:moveTo>
                <a:lnTo>
                  <a:pt x="109623" y="2679"/>
                </a:lnTo>
                <a:lnTo>
                  <a:pt x="106944" y="0"/>
                </a:lnTo>
                <a:lnTo>
                  <a:pt x="2679" y="0"/>
                </a:lnTo>
                <a:lnTo>
                  <a:pt x="0" y="2679"/>
                </a:lnTo>
                <a:lnTo>
                  <a:pt x="0" y="8930"/>
                </a:lnTo>
                <a:lnTo>
                  <a:pt x="2679" y="11609"/>
                </a:lnTo>
                <a:lnTo>
                  <a:pt x="106944" y="11609"/>
                </a:lnTo>
                <a:lnTo>
                  <a:pt x="109623" y="893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479712" y="3338469"/>
            <a:ext cx="109855" cy="12065"/>
          </a:xfrm>
          <a:custGeom>
            <a:avLst/>
            <a:gdLst/>
            <a:ahLst/>
            <a:cxnLst/>
            <a:rect l="l" t="t" r="r" b="b"/>
            <a:pathLst>
              <a:path w="109855" h="12064">
                <a:moveTo>
                  <a:pt x="109400" y="8930"/>
                </a:moveTo>
                <a:lnTo>
                  <a:pt x="109400" y="2679"/>
                </a:lnTo>
                <a:lnTo>
                  <a:pt x="106944" y="0"/>
                </a:lnTo>
                <a:lnTo>
                  <a:pt x="2679" y="0"/>
                </a:lnTo>
                <a:lnTo>
                  <a:pt x="0" y="2679"/>
                </a:lnTo>
                <a:lnTo>
                  <a:pt x="0" y="8930"/>
                </a:lnTo>
                <a:lnTo>
                  <a:pt x="2679" y="11609"/>
                </a:lnTo>
                <a:lnTo>
                  <a:pt x="106944" y="11609"/>
                </a:lnTo>
                <a:lnTo>
                  <a:pt x="109400" y="893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676633" y="3338469"/>
            <a:ext cx="109855" cy="12065"/>
          </a:xfrm>
          <a:custGeom>
            <a:avLst/>
            <a:gdLst/>
            <a:ahLst/>
            <a:cxnLst/>
            <a:rect l="l" t="t" r="r" b="b"/>
            <a:pathLst>
              <a:path w="109855" h="12064">
                <a:moveTo>
                  <a:pt x="109400" y="8930"/>
                </a:moveTo>
                <a:lnTo>
                  <a:pt x="109400" y="2679"/>
                </a:lnTo>
                <a:lnTo>
                  <a:pt x="106944" y="0"/>
                </a:lnTo>
                <a:lnTo>
                  <a:pt x="2455" y="0"/>
                </a:lnTo>
                <a:lnTo>
                  <a:pt x="0" y="2679"/>
                </a:lnTo>
                <a:lnTo>
                  <a:pt x="0" y="8930"/>
                </a:lnTo>
                <a:lnTo>
                  <a:pt x="2455" y="11609"/>
                </a:lnTo>
                <a:lnTo>
                  <a:pt x="106944" y="11609"/>
                </a:lnTo>
                <a:lnTo>
                  <a:pt x="109400" y="893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873553" y="3338469"/>
            <a:ext cx="109855" cy="12065"/>
          </a:xfrm>
          <a:custGeom>
            <a:avLst/>
            <a:gdLst/>
            <a:ahLst/>
            <a:cxnLst/>
            <a:rect l="l" t="t" r="r" b="b"/>
            <a:pathLst>
              <a:path w="109855" h="12064">
                <a:moveTo>
                  <a:pt x="109400" y="8930"/>
                </a:moveTo>
                <a:lnTo>
                  <a:pt x="109400" y="2679"/>
                </a:lnTo>
                <a:lnTo>
                  <a:pt x="106944" y="0"/>
                </a:lnTo>
                <a:lnTo>
                  <a:pt x="2455" y="0"/>
                </a:lnTo>
                <a:lnTo>
                  <a:pt x="0" y="2679"/>
                </a:lnTo>
                <a:lnTo>
                  <a:pt x="0" y="8930"/>
                </a:lnTo>
                <a:lnTo>
                  <a:pt x="2455" y="11609"/>
                </a:lnTo>
                <a:lnTo>
                  <a:pt x="106944" y="11609"/>
                </a:lnTo>
                <a:lnTo>
                  <a:pt x="109400" y="893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070474" y="3338469"/>
            <a:ext cx="109855" cy="12065"/>
          </a:xfrm>
          <a:custGeom>
            <a:avLst/>
            <a:gdLst/>
            <a:ahLst/>
            <a:cxnLst/>
            <a:rect l="l" t="t" r="r" b="b"/>
            <a:pathLst>
              <a:path w="109855" h="12064">
                <a:moveTo>
                  <a:pt x="109400" y="8930"/>
                </a:moveTo>
                <a:lnTo>
                  <a:pt x="109400" y="2679"/>
                </a:lnTo>
                <a:lnTo>
                  <a:pt x="106944" y="0"/>
                </a:lnTo>
                <a:lnTo>
                  <a:pt x="2455" y="0"/>
                </a:lnTo>
                <a:lnTo>
                  <a:pt x="0" y="2679"/>
                </a:lnTo>
                <a:lnTo>
                  <a:pt x="0" y="8930"/>
                </a:lnTo>
                <a:lnTo>
                  <a:pt x="2455" y="11609"/>
                </a:lnTo>
                <a:lnTo>
                  <a:pt x="106944" y="11609"/>
                </a:lnTo>
                <a:lnTo>
                  <a:pt x="109400" y="8930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2072921" y="3074538"/>
            <a:ext cx="1171575" cy="30480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ctr" marL="69850">
              <a:lnSpc>
                <a:spcPct val="100000"/>
              </a:lnSpc>
              <a:spcBef>
                <a:spcPts val="225"/>
              </a:spcBef>
              <a:tabLst>
                <a:tab pos="257810" algn="l"/>
                <a:tab pos="446405" algn="l"/>
                <a:tab pos="634365" algn="l"/>
                <a:tab pos="822325" algn="l"/>
                <a:tab pos="998855" algn="l"/>
              </a:tabLst>
            </a:pP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4	5	6	7	8	16</a:t>
            </a:r>
            <a:endParaRPr sz="350">
              <a:latin typeface="Calibri"/>
              <a:cs typeface="Calibri"/>
            </a:endParaRPr>
          </a:p>
          <a:p>
            <a:pPr algn="ctr" marL="57785">
              <a:lnSpc>
                <a:spcPct val="100000"/>
              </a:lnSpc>
              <a:spcBef>
                <a:spcPts val="130"/>
              </a:spcBef>
            </a:pPr>
            <a:r>
              <a:rPr dirty="0" sz="400" spc="-5">
                <a:solidFill>
                  <a:srgbClr val="585858"/>
                </a:solidFill>
                <a:latin typeface="Calibri"/>
                <a:cs typeface="Calibri"/>
              </a:rPr>
              <a:t>SFENCE period </a:t>
            </a:r>
            <a:r>
              <a:rPr dirty="0" sz="400">
                <a:solidFill>
                  <a:srgbClr val="585858"/>
                </a:solidFill>
                <a:latin typeface="Calibri"/>
                <a:cs typeface="Calibri"/>
              </a:rPr>
              <a:t>(once per </a:t>
            </a:r>
            <a:r>
              <a:rPr dirty="0" sz="400" i="1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dirty="0" sz="400" spc="-20" i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400" spc="-5">
                <a:solidFill>
                  <a:srgbClr val="585858"/>
                </a:solidFill>
                <a:latin typeface="Calibri"/>
                <a:cs typeface="Calibri"/>
              </a:rPr>
              <a:t>writes)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tabLst>
                <a:tab pos="173355" algn="l"/>
                <a:tab pos="346710" algn="l"/>
                <a:tab pos="520700" algn="l"/>
                <a:tab pos="716915" algn="l"/>
                <a:tab pos="914400" algn="l"/>
                <a:tab pos="1111250" algn="l"/>
              </a:tabLst>
            </a:pP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  <a:hlinkClick r:id="rId9" action="ppaction://hlinksldjump"/>
              </a:rPr>
              <a:t>32</a:t>
            </a:r>
            <a:r>
              <a:rPr dirty="0" sz="35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350" spc="5">
                <a:solidFill>
                  <a:srgbClr val="585858"/>
                </a:solidFill>
                <a:latin typeface="Calibri"/>
                <a:cs typeface="Calibri"/>
                <a:hlinkClick r:id="rId10" action="ppaction://hlinksldjump"/>
              </a:rPr>
              <a:t>64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303100" y="2029014"/>
            <a:ext cx="2571750" cy="1391285"/>
          </a:xfrm>
          <a:custGeom>
            <a:avLst/>
            <a:gdLst/>
            <a:ahLst/>
            <a:cxnLst/>
            <a:rect l="l" t="t" r="r" b="b"/>
            <a:pathLst>
              <a:path w="2571750" h="1391285">
                <a:moveTo>
                  <a:pt x="2571577" y="1390054"/>
                </a:moveTo>
                <a:lnTo>
                  <a:pt x="2571577" y="893"/>
                </a:lnTo>
                <a:lnTo>
                  <a:pt x="2570684" y="0"/>
                </a:lnTo>
                <a:lnTo>
                  <a:pt x="893" y="0"/>
                </a:lnTo>
                <a:lnTo>
                  <a:pt x="0" y="893"/>
                </a:lnTo>
                <a:lnTo>
                  <a:pt x="0" y="1390054"/>
                </a:lnTo>
                <a:lnTo>
                  <a:pt x="893" y="1390947"/>
                </a:lnTo>
                <a:lnTo>
                  <a:pt x="1786" y="1390947"/>
                </a:lnTo>
                <a:lnTo>
                  <a:pt x="1786" y="3795"/>
                </a:lnTo>
                <a:lnTo>
                  <a:pt x="3795" y="1786"/>
                </a:lnTo>
                <a:lnTo>
                  <a:pt x="3795" y="3795"/>
                </a:lnTo>
                <a:lnTo>
                  <a:pt x="2567559" y="3795"/>
                </a:lnTo>
                <a:lnTo>
                  <a:pt x="2567559" y="1786"/>
                </a:lnTo>
                <a:lnTo>
                  <a:pt x="2569568" y="3795"/>
                </a:lnTo>
                <a:lnTo>
                  <a:pt x="2569568" y="1390947"/>
                </a:lnTo>
                <a:lnTo>
                  <a:pt x="2570684" y="1390947"/>
                </a:lnTo>
                <a:lnTo>
                  <a:pt x="2571577" y="1390054"/>
                </a:lnTo>
                <a:close/>
              </a:path>
              <a:path w="2571750" h="1391285">
                <a:moveTo>
                  <a:pt x="3795" y="3795"/>
                </a:moveTo>
                <a:lnTo>
                  <a:pt x="3795" y="1786"/>
                </a:lnTo>
                <a:lnTo>
                  <a:pt x="1786" y="3795"/>
                </a:lnTo>
                <a:lnTo>
                  <a:pt x="3795" y="3795"/>
                </a:lnTo>
                <a:close/>
              </a:path>
              <a:path w="2571750" h="1391285">
                <a:moveTo>
                  <a:pt x="3795" y="1386928"/>
                </a:moveTo>
                <a:lnTo>
                  <a:pt x="3795" y="3795"/>
                </a:lnTo>
                <a:lnTo>
                  <a:pt x="1786" y="3795"/>
                </a:lnTo>
                <a:lnTo>
                  <a:pt x="1786" y="1386928"/>
                </a:lnTo>
                <a:lnTo>
                  <a:pt x="3795" y="1386928"/>
                </a:lnTo>
                <a:close/>
              </a:path>
              <a:path w="2571750" h="1391285">
                <a:moveTo>
                  <a:pt x="2569568" y="1386928"/>
                </a:moveTo>
                <a:lnTo>
                  <a:pt x="1786" y="1386928"/>
                </a:lnTo>
                <a:lnTo>
                  <a:pt x="3795" y="1388937"/>
                </a:lnTo>
                <a:lnTo>
                  <a:pt x="3795" y="1390947"/>
                </a:lnTo>
                <a:lnTo>
                  <a:pt x="2567559" y="1390947"/>
                </a:lnTo>
                <a:lnTo>
                  <a:pt x="2567559" y="1388937"/>
                </a:lnTo>
                <a:lnTo>
                  <a:pt x="2569568" y="1386928"/>
                </a:lnTo>
                <a:close/>
              </a:path>
              <a:path w="2571750" h="1391285">
                <a:moveTo>
                  <a:pt x="3795" y="1390947"/>
                </a:moveTo>
                <a:lnTo>
                  <a:pt x="3795" y="1388937"/>
                </a:lnTo>
                <a:lnTo>
                  <a:pt x="1786" y="1386928"/>
                </a:lnTo>
                <a:lnTo>
                  <a:pt x="1786" y="1390947"/>
                </a:lnTo>
                <a:lnTo>
                  <a:pt x="3795" y="1390947"/>
                </a:lnTo>
                <a:close/>
              </a:path>
              <a:path w="2571750" h="1391285">
                <a:moveTo>
                  <a:pt x="2569568" y="3795"/>
                </a:moveTo>
                <a:lnTo>
                  <a:pt x="2567559" y="1786"/>
                </a:lnTo>
                <a:lnTo>
                  <a:pt x="2567559" y="3795"/>
                </a:lnTo>
                <a:lnTo>
                  <a:pt x="2569568" y="3795"/>
                </a:lnTo>
                <a:close/>
              </a:path>
              <a:path w="2571750" h="1391285">
                <a:moveTo>
                  <a:pt x="2569568" y="1386928"/>
                </a:moveTo>
                <a:lnTo>
                  <a:pt x="2569568" y="3795"/>
                </a:lnTo>
                <a:lnTo>
                  <a:pt x="2567559" y="3795"/>
                </a:lnTo>
                <a:lnTo>
                  <a:pt x="2567559" y="1386928"/>
                </a:lnTo>
                <a:lnTo>
                  <a:pt x="2569568" y="1386928"/>
                </a:lnTo>
                <a:close/>
              </a:path>
              <a:path w="2571750" h="1391285">
                <a:moveTo>
                  <a:pt x="2569568" y="1390947"/>
                </a:moveTo>
                <a:lnTo>
                  <a:pt x="2569568" y="1386928"/>
                </a:lnTo>
                <a:lnTo>
                  <a:pt x="2567559" y="1388937"/>
                </a:lnTo>
                <a:lnTo>
                  <a:pt x="2567559" y="1390947"/>
                </a:lnTo>
                <a:lnTo>
                  <a:pt x="2569568" y="139094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3873602" y="3298807"/>
            <a:ext cx="63500" cy="80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sng" sz="350">
                <a:solidFill>
                  <a:srgbClr val="585858"/>
                </a:solidFill>
                <a:uFill>
                  <a:solidFill>
                    <a:srgbClr val="535375"/>
                  </a:solidFill>
                </a:u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u="sng" sz="350" spc="30">
                <a:solidFill>
                  <a:srgbClr val="585858"/>
                </a:solidFill>
                <a:uFill>
                  <a:solidFill>
                    <a:srgbClr val="535375"/>
                  </a:solidFill>
                </a:uFill>
                <a:latin typeface="Times New Roman"/>
                <a:cs typeface="Times New Roman"/>
                <a:hlinkClick r:id="rId6" action="ppaction://hlinksldjump"/>
              </a:rPr>
              <a:t> 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140734" y="3298807"/>
            <a:ext cx="63500" cy="80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sng" sz="350">
                <a:solidFill>
                  <a:srgbClr val="585858"/>
                </a:solidFill>
                <a:uFill>
                  <a:solidFill>
                    <a:srgbClr val="535375"/>
                  </a:solidFill>
                </a:uFill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dirty="0" u="sng" sz="350" spc="30">
                <a:solidFill>
                  <a:srgbClr val="585858"/>
                </a:solidFill>
                <a:uFill>
                  <a:solidFill>
                    <a:srgbClr val="535375"/>
                  </a:solidFill>
                </a:uFill>
                <a:latin typeface="Times New Roman"/>
                <a:cs typeface="Times New Roman"/>
                <a:hlinkClick r:id="rId11" action="ppaction://hlinksldjump"/>
              </a:rPr>
              <a:t> 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535" y="650575"/>
            <a:ext cx="23685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62" y="834026"/>
            <a:ext cx="4330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15367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Micro</a:t>
            </a:r>
            <a:r>
              <a:rPr dirty="0" spc="-60"/>
              <a:t> </a:t>
            </a:r>
            <a:r>
              <a:rPr dirty="0" spc="20"/>
              <a:t>Benchmarks</a:t>
            </a:r>
          </a:p>
        </p:txBody>
      </p:sp>
      <p:sp>
        <p:nvSpPr>
          <p:cNvPr id="38" name="object 38"/>
          <p:cNvSpPr/>
          <p:nvPr/>
        </p:nvSpPr>
        <p:spPr>
          <a:xfrm>
            <a:off x="1304217" y="776232"/>
            <a:ext cx="2569845" cy="1171575"/>
          </a:xfrm>
          <a:custGeom>
            <a:avLst/>
            <a:gdLst/>
            <a:ahLst/>
            <a:cxnLst/>
            <a:rect l="l" t="t" r="r" b="b"/>
            <a:pathLst>
              <a:path w="2569845" h="1171575">
                <a:moveTo>
                  <a:pt x="0" y="0"/>
                </a:moveTo>
                <a:lnTo>
                  <a:pt x="0" y="1171476"/>
                </a:lnTo>
                <a:lnTo>
                  <a:pt x="2569345" y="1171476"/>
                </a:lnTo>
                <a:lnTo>
                  <a:pt x="256934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442642" y="1474385"/>
            <a:ext cx="2397760" cy="0"/>
          </a:xfrm>
          <a:custGeom>
            <a:avLst/>
            <a:gdLst/>
            <a:ahLst/>
            <a:cxnLst/>
            <a:rect l="l" t="t" r="r" b="b"/>
            <a:pathLst>
              <a:path w="2397760" h="0">
                <a:moveTo>
                  <a:pt x="0" y="0"/>
                </a:moveTo>
                <a:lnTo>
                  <a:pt x="2397207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442642" y="1357393"/>
            <a:ext cx="2397760" cy="0"/>
          </a:xfrm>
          <a:custGeom>
            <a:avLst/>
            <a:gdLst/>
            <a:ahLst/>
            <a:cxnLst/>
            <a:rect l="l" t="t" r="r" b="b"/>
            <a:pathLst>
              <a:path w="2397760" h="0">
                <a:moveTo>
                  <a:pt x="0" y="0"/>
                </a:moveTo>
                <a:lnTo>
                  <a:pt x="2397207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42642" y="1240625"/>
            <a:ext cx="2397760" cy="0"/>
          </a:xfrm>
          <a:custGeom>
            <a:avLst/>
            <a:gdLst/>
            <a:ahLst/>
            <a:cxnLst/>
            <a:rect l="l" t="t" r="r" b="b"/>
            <a:pathLst>
              <a:path w="2397760" h="0">
                <a:moveTo>
                  <a:pt x="0" y="0"/>
                </a:moveTo>
                <a:lnTo>
                  <a:pt x="2397207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442642" y="1123634"/>
            <a:ext cx="2397760" cy="0"/>
          </a:xfrm>
          <a:custGeom>
            <a:avLst/>
            <a:gdLst/>
            <a:ahLst/>
            <a:cxnLst/>
            <a:rect l="l" t="t" r="r" b="b"/>
            <a:pathLst>
              <a:path w="2397760" h="0">
                <a:moveTo>
                  <a:pt x="0" y="0"/>
                </a:moveTo>
                <a:lnTo>
                  <a:pt x="2397207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442642" y="1006643"/>
            <a:ext cx="2397760" cy="0"/>
          </a:xfrm>
          <a:custGeom>
            <a:avLst/>
            <a:gdLst/>
            <a:ahLst/>
            <a:cxnLst/>
            <a:rect l="l" t="t" r="r" b="b"/>
            <a:pathLst>
              <a:path w="2397760" h="0">
                <a:moveTo>
                  <a:pt x="0" y="0"/>
                </a:moveTo>
                <a:lnTo>
                  <a:pt x="2397207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442642" y="889874"/>
            <a:ext cx="2397760" cy="0"/>
          </a:xfrm>
          <a:custGeom>
            <a:avLst/>
            <a:gdLst/>
            <a:ahLst/>
            <a:cxnLst/>
            <a:rect l="l" t="t" r="r" b="b"/>
            <a:pathLst>
              <a:path w="2397760" h="0">
                <a:moveTo>
                  <a:pt x="0" y="0"/>
                </a:moveTo>
                <a:lnTo>
                  <a:pt x="2397207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442642" y="1591153"/>
            <a:ext cx="2397760" cy="0"/>
          </a:xfrm>
          <a:custGeom>
            <a:avLst/>
            <a:gdLst/>
            <a:ahLst/>
            <a:cxnLst/>
            <a:rect l="l" t="t" r="r" b="b"/>
            <a:pathLst>
              <a:path w="2397760" h="0">
                <a:moveTo>
                  <a:pt x="0" y="0"/>
                </a:moveTo>
                <a:lnTo>
                  <a:pt x="2397207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638669" y="1256700"/>
            <a:ext cx="2005330" cy="268605"/>
          </a:xfrm>
          <a:custGeom>
            <a:avLst/>
            <a:gdLst/>
            <a:ahLst/>
            <a:cxnLst/>
            <a:rect l="l" t="t" r="r" b="b"/>
            <a:pathLst>
              <a:path w="2005329" h="268605">
                <a:moveTo>
                  <a:pt x="2005152" y="5135"/>
                </a:moveTo>
                <a:lnTo>
                  <a:pt x="2004928" y="3348"/>
                </a:lnTo>
                <a:lnTo>
                  <a:pt x="2004928" y="1339"/>
                </a:lnTo>
                <a:lnTo>
                  <a:pt x="2003142" y="0"/>
                </a:lnTo>
                <a:lnTo>
                  <a:pt x="2001356" y="0"/>
                </a:lnTo>
                <a:lnTo>
                  <a:pt x="1601263" y="26122"/>
                </a:lnTo>
                <a:lnTo>
                  <a:pt x="1202064" y="94441"/>
                </a:lnTo>
                <a:lnTo>
                  <a:pt x="802194" y="139541"/>
                </a:lnTo>
                <a:lnTo>
                  <a:pt x="402771" y="199599"/>
                </a:lnTo>
                <a:lnTo>
                  <a:pt x="3125" y="261221"/>
                </a:lnTo>
                <a:lnTo>
                  <a:pt x="1339" y="261667"/>
                </a:lnTo>
                <a:lnTo>
                  <a:pt x="0" y="263453"/>
                </a:lnTo>
                <a:lnTo>
                  <a:pt x="446" y="267026"/>
                </a:lnTo>
                <a:lnTo>
                  <a:pt x="2232" y="268365"/>
                </a:lnTo>
                <a:lnTo>
                  <a:pt x="4242" y="268142"/>
                </a:lnTo>
                <a:lnTo>
                  <a:pt x="403888" y="206297"/>
                </a:lnTo>
                <a:lnTo>
                  <a:pt x="803311" y="146462"/>
                </a:lnTo>
                <a:lnTo>
                  <a:pt x="1202733" y="101139"/>
                </a:lnTo>
                <a:lnTo>
                  <a:pt x="1602603" y="32820"/>
                </a:lnTo>
                <a:lnTo>
                  <a:pt x="2001356" y="6950"/>
                </a:lnTo>
                <a:lnTo>
                  <a:pt x="2003589" y="6921"/>
                </a:lnTo>
                <a:lnTo>
                  <a:pt x="2005152" y="5135"/>
                </a:lnTo>
                <a:close/>
              </a:path>
            </a:pathLst>
          </a:custGeom>
          <a:solidFill>
            <a:srgbClr val="688D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638669" y="1018030"/>
            <a:ext cx="2005330" cy="508634"/>
          </a:xfrm>
          <a:custGeom>
            <a:avLst/>
            <a:gdLst/>
            <a:ahLst/>
            <a:cxnLst/>
            <a:rect l="l" t="t" r="r" b="b"/>
            <a:pathLst>
              <a:path w="2005329" h="508634">
                <a:moveTo>
                  <a:pt x="402771" y="452906"/>
                </a:moveTo>
                <a:lnTo>
                  <a:pt x="402771" y="445861"/>
                </a:lnTo>
                <a:lnTo>
                  <a:pt x="400762" y="446977"/>
                </a:lnTo>
                <a:lnTo>
                  <a:pt x="400762" y="446140"/>
                </a:lnTo>
                <a:lnTo>
                  <a:pt x="1339" y="501454"/>
                </a:lnTo>
                <a:lnTo>
                  <a:pt x="0" y="503240"/>
                </a:lnTo>
                <a:lnTo>
                  <a:pt x="446" y="506813"/>
                </a:lnTo>
                <a:lnTo>
                  <a:pt x="2232" y="508152"/>
                </a:lnTo>
                <a:lnTo>
                  <a:pt x="4242" y="507929"/>
                </a:lnTo>
                <a:lnTo>
                  <a:pt x="400762" y="453183"/>
                </a:lnTo>
                <a:lnTo>
                  <a:pt x="400762" y="446977"/>
                </a:lnTo>
                <a:lnTo>
                  <a:pt x="401620" y="446021"/>
                </a:lnTo>
                <a:lnTo>
                  <a:pt x="401620" y="453065"/>
                </a:lnTo>
                <a:lnTo>
                  <a:pt x="402771" y="452906"/>
                </a:lnTo>
                <a:close/>
              </a:path>
              <a:path w="2005329" h="508634">
                <a:moveTo>
                  <a:pt x="402771" y="445861"/>
                </a:moveTo>
                <a:lnTo>
                  <a:pt x="401620" y="446021"/>
                </a:lnTo>
                <a:lnTo>
                  <a:pt x="400762" y="446977"/>
                </a:lnTo>
                <a:lnTo>
                  <a:pt x="402771" y="445861"/>
                </a:lnTo>
                <a:close/>
              </a:path>
              <a:path w="2005329" h="508634">
                <a:moveTo>
                  <a:pt x="1202639" y="293329"/>
                </a:moveTo>
                <a:lnTo>
                  <a:pt x="804873" y="1115"/>
                </a:lnTo>
                <a:lnTo>
                  <a:pt x="803305" y="0"/>
                </a:lnTo>
                <a:lnTo>
                  <a:pt x="801301" y="222"/>
                </a:lnTo>
                <a:lnTo>
                  <a:pt x="800185" y="1562"/>
                </a:lnTo>
                <a:lnTo>
                  <a:pt x="401620" y="446021"/>
                </a:lnTo>
                <a:lnTo>
                  <a:pt x="402771" y="445861"/>
                </a:lnTo>
                <a:lnTo>
                  <a:pt x="402771" y="452906"/>
                </a:lnTo>
                <a:lnTo>
                  <a:pt x="403664" y="452782"/>
                </a:lnTo>
                <a:lnTo>
                  <a:pt x="404558" y="452559"/>
                </a:lnTo>
                <a:lnTo>
                  <a:pt x="405897" y="451666"/>
                </a:lnTo>
                <a:lnTo>
                  <a:pt x="800855" y="11230"/>
                </a:lnTo>
                <a:lnTo>
                  <a:pt x="800855" y="6697"/>
                </a:lnTo>
                <a:lnTo>
                  <a:pt x="805320" y="6250"/>
                </a:lnTo>
                <a:lnTo>
                  <a:pt x="805320" y="9977"/>
                </a:lnTo>
                <a:lnTo>
                  <a:pt x="1200724" y="300470"/>
                </a:lnTo>
                <a:lnTo>
                  <a:pt x="1200724" y="294487"/>
                </a:lnTo>
                <a:lnTo>
                  <a:pt x="1202639" y="293329"/>
                </a:lnTo>
                <a:close/>
              </a:path>
              <a:path w="2005329" h="508634">
                <a:moveTo>
                  <a:pt x="805320" y="6250"/>
                </a:moveTo>
                <a:lnTo>
                  <a:pt x="800855" y="6697"/>
                </a:lnTo>
                <a:lnTo>
                  <a:pt x="803311" y="8491"/>
                </a:lnTo>
                <a:lnTo>
                  <a:pt x="805320" y="6250"/>
                </a:lnTo>
                <a:close/>
              </a:path>
              <a:path w="2005329" h="508634">
                <a:moveTo>
                  <a:pt x="803305" y="8497"/>
                </a:moveTo>
                <a:lnTo>
                  <a:pt x="800855" y="6697"/>
                </a:lnTo>
                <a:lnTo>
                  <a:pt x="800855" y="11230"/>
                </a:lnTo>
                <a:lnTo>
                  <a:pt x="803305" y="8497"/>
                </a:lnTo>
                <a:close/>
              </a:path>
              <a:path w="2005329" h="508634">
                <a:moveTo>
                  <a:pt x="805320" y="9977"/>
                </a:moveTo>
                <a:lnTo>
                  <a:pt x="805320" y="6250"/>
                </a:lnTo>
                <a:lnTo>
                  <a:pt x="803305" y="8497"/>
                </a:lnTo>
                <a:lnTo>
                  <a:pt x="805320" y="9977"/>
                </a:lnTo>
                <a:close/>
              </a:path>
              <a:path w="2005329" h="508634">
                <a:moveTo>
                  <a:pt x="1204520" y="294710"/>
                </a:moveTo>
                <a:lnTo>
                  <a:pt x="1202639" y="293329"/>
                </a:lnTo>
                <a:lnTo>
                  <a:pt x="1200724" y="294487"/>
                </a:lnTo>
                <a:lnTo>
                  <a:pt x="1204520" y="294710"/>
                </a:lnTo>
                <a:close/>
              </a:path>
              <a:path w="2005329" h="508634">
                <a:moveTo>
                  <a:pt x="1204520" y="300380"/>
                </a:moveTo>
                <a:lnTo>
                  <a:pt x="1204520" y="294710"/>
                </a:lnTo>
                <a:lnTo>
                  <a:pt x="1200724" y="294487"/>
                </a:lnTo>
                <a:lnTo>
                  <a:pt x="1200724" y="300470"/>
                </a:lnTo>
                <a:lnTo>
                  <a:pt x="1201617" y="301185"/>
                </a:lnTo>
                <a:lnTo>
                  <a:pt x="1202957" y="301185"/>
                </a:lnTo>
                <a:lnTo>
                  <a:pt x="1204296" y="300515"/>
                </a:lnTo>
                <a:lnTo>
                  <a:pt x="1204520" y="300380"/>
                </a:lnTo>
                <a:close/>
              </a:path>
              <a:path w="2005329" h="508634">
                <a:moveTo>
                  <a:pt x="2005152" y="81938"/>
                </a:moveTo>
                <a:lnTo>
                  <a:pt x="2003589" y="80375"/>
                </a:lnTo>
                <a:lnTo>
                  <a:pt x="2001803" y="80151"/>
                </a:lnTo>
                <a:lnTo>
                  <a:pt x="1603719" y="52575"/>
                </a:lnTo>
                <a:lnTo>
                  <a:pt x="1600817" y="52466"/>
                </a:lnTo>
                <a:lnTo>
                  <a:pt x="1600147" y="52913"/>
                </a:lnTo>
                <a:lnTo>
                  <a:pt x="1202639" y="293329"/>
                </a:lnTo>
                <a:lnTo>
                  <a:pt x="1204520" y="294710"/>
                </a:lnTo>
                <a:lnTo>
                  <a:pt x="1204520" y="300380"/>
                </a:lnTo>
                <a:lnTo>
                  <a:pt x="1601710" y="59934"/>
                </a:lnTo>
                <a:lnTo>
                  <a:pt x="1601710" y="59388"/>
                </a:lnTo>
                <a:lnTo>
                  <a:pt x="1603719" y="58718"/>
                </a:lnTo>
                <a:lnTo>
                  <a:pt x="1603719" y="59527"/>
                </a:lnTo>
                <a:lnTo>
                  <a:pt x="2001356" y="87073"/>
                </a:lnTo>
                <a:lnTo>
                  <a:pt x="2003142" y="87296"/>
                </a:lnTo>
                <a:lnTo>
                  <a:pt x="2004705" y="85733"/>
                </a:lnTo>
                <a:lnTo>
                  <a:pt x="2004928" y="83947"/>
                </a:lnTo>
                <a:lnTo>
                  <a:pt x="2005152" y="81938"/>
                </a:lnTo>
                <a:close/>
              </a:path>
              <a:path w="2005329" h="508634">
                <a:moveTo>
                  <a:pt x="1603719" y="58718"/>
                </a:moveTo>
                <a:lnTo>
                  <a:pt x="1601710" y="59388"/>
                </a:lnTo>
                <a:lnTo>
                  <a:pt x="1602520" y="59444"/>
                </a:lnTo>
                <a:lnTo>
                  <a:pt x="1603719" y="58718"/>
                </a:lnTo>
                <a:close/>
              </a:path>
              <a:path w="2005329" h="508634">
                <a:moveTo>
                  <a:pt x="1602520" y="59444"/>
                </a:moveTo>
                <a:lnTo>
                  <a:pt x="1601710" y="59388"/>
                </a:lnTo>
                <a:lnTo>
                  <a:pt x="1601710" y="59934"/>
                </a:lnTo>
                <a:lnTo>
                  <a:pt x="1602520" y="59444"/>
                </a:lnTo>
                <a:close/>
              </a:path>
              <a:path w="2005329" h="508634">
                <a:moveTo>
                  <a:pt x="1603719" y="59527"/>
                </a:moveTo>
                <a:lnTo>
                  <a:pt x="1603719" y="58718"/>
                </a:lnTo>
                <a:lnTo>
                  <a:pt x="1602520" y="59444"/>
                </a:lnTo>
                <a:lnTo>
                  <a:pt x="1603719" y="59527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638669" y="1176325"/>
            <a:ext cx="2005330" cy="362585"/>
          </a:xfrm>
          <a:custGeom>
            <a:avLst/>
            <a:gdLst/>
            <a:ahLst/>
            <a:cxnLst/>
            <a:rect l="l" t="t" r="r" b="b"/>
            <a:pathLst>
              <a:path w="2005329" h="362584">
                <a:moveTo>
                  <a:pt x="2004928" y="5358"/>
                </a:moveTo>
                <a:lnTo>
                  <a:pt x="2004928" y="1562"/>
                </a:lnTo>
                <a:lnTo>
                  <a:pt x="2003142" y="0"/>
                </a:lnTo>
                <a:lnTo>
                  <a:pt x="2001356" y="223"/>
                </a:lnTo>
                <a:lnTo>
                  <a:pt x="1602603" y="19158"/>
                </a:lnTo>
                <a:lnTo>
                  <a:pt x="1601263" y="19200"/>
                </a:lnTo>
                <a:lnTo>
                  <a:pt x="1201840" y="109400"/>
                </a:lnTo>
                <a:lnTo>
                  <a:pt x="801971" y="178389"/>
                </a:lnTo>
                <a:lnTo>
                  <a:pt x="402548" y="269705"/>
                </a:lnTo>
                <a:lnTo>
                  <a:pt x="2902" y="355439"/>
                </a:lnTo>
                <a:lnTo>
                  <a:pt x="1116" y="355662"/>
                </a:lnTo>
                <a:lnTo>
                  <a:pt x="0" y="357672"/>
                </a:lnTo>
                <a:lnTo>
                  <a:pt x="223" y="359458"/>
                </a:lnTo>
                <a:lnTo>
                  <a:pt x="669" y="361244"/>
                </a:lnTo>
                <a:lnTo>
                  <a:pt x="2455" y="362583"/>
                </a:lnTo>
                <a:lnTo>
                  <a:pt x="4465" y="362137"/>
                </a:lnTo>
                <a:lnTo>
                  <a:pt x="404111" y="276626"/>
                </a:lnTo>
                <a:lnTo>
                  <a:pt x="803534" y="185087"/>
                </a:lnTo>
                <a:lnTo>
                  <a:pt x="1202957" y="116098"/>
                </a:lnTo>
                <a:lnTo>
                  <a:pt x="1602156" y="25999"/>
                </a:lnTo>
                <a:lnTo>
                  <a:pt x="2001356" y="6931"/>
                </a:lnTo>
                <a:lnTo>
                  <a:pt x="2003589" y="6921"/>
                </a:lnTo>
                <a:lnTo>
                  <a:pt x="2004928" y="5358"/>
                </a:lnTo>
                <a:close/>
              </a:path>
              <a:path w="2005329" h="362584">
                <a:moveTo>
                  <a:pt x="1602603" y="25898"/>
                </a:moveTo>
                <a:lnTo>
                  <a:pt x="1602156" y="25898"/>
                </a:lnTo>
                <a:lnTo>
                  <a:pt x="1602603" y="25898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638892" y="1232588"/>
            <a:ext cx="2005330" cy="241935"/>
          </a:xfrm>
          <a:custGeom>
            <a:avLst/>
            <a:gdLst/>
            <a:ahLst/>
            <a:cxnLst/>
            <a:rect l="l" t="t" r="r" b="b"/>
            <a:pathLst>
              <a:path w="2005329" h="241934">
                <a:moveTo>
                  <a:pt x="2004928" y="5135"/>
                </a:moveTo>
                <a:lnTo>
                  <a:pt x="2004705" y="3348"/>
                </a:lnTo>
                <a:lnTo>
                  <a:pt x="2004482" y="1339"/>
                </a:lnTo>
                <a:lnTo>
                  <a:pt x="2002696" y="0"/>
                </a:lnTo>
                <a:lnTo>
                  <a:pt x="2000909" y="223"/>
                </a:lnTo>
                <a:lnTo>
                  <a:pt x="1601040" y="43090"/>
                </a:lnTo>
                <a:lnTo>
                  <a:pt x="1201840" y="117661"/>
                </a:lnTo>
                <a:lnTo>
                  <a:pt x="801971" y="157179"/>
                </a:lnTo>
                <a:lnTo>
                  <a:pt x="402995" y="215674"/>
                </a:lnTo>
                <a:lnTo>
                  <a:pt x="3348" y="234652"/>
                </a:lnTo>
                <a:lnTo>
                  <a:pt x="1339" y="234875"/>
                </a:lnTo>
                <a:lnTo>
                  <a:pt x="0" y="236438"/>
                </a:lnTo>
                <a:lnTo>
                  <a:pt x="0" y="240234"/>
                </a:lnTo>
                <a:lnTo>
                  <a:pt x="1786" y="241797"/>
                </a:lnTo>
                <a:lnTo>
                  <a:pt x="3572" y="241573"/>
                </a:lnTo>
                <a:lnTo>
                  <a:pt x="403218" y="222596"/>
                </a:lnTo>
                <a:lnTo>
                  <a:pt x="803087" y="164100"/>
                </a:lnTo>
                <a:lnTo>
                  <a:pt x="1202510" y="124582"/>
                </a:lnTo>
                <a:lnTo>
                  <a:pt x="1602380" y="50011"/>
                </a:lnTo>
                <a:lnTo>
                  <a:pt x="2003589" y="6921"/>
                </a:lnTo>
                <a:lnTo>
                  <a:pt x="2004928" y="5135"/>
                </a:lnTo>
                <a:close/>
              </a:path>
            </a:pathLst>
          </a:custGeom>
          <a:solidFill>
            <a:srgbClr val="987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638669" y="1257817"/>
            <a:ext cx="1998980" cy="274320"/>
          </a:xfrm>
          <a:custGeom>
            <a:avLst/>
            <a:gdLst/>
            <a:ahLst/>
            <a:cxnLst/>
            <a:rect l="l" t="t" r="r" b="b"/>
            <a:pathLst>
              <a:path w="1998979" h="274319">
                <a:moveTo>
                  <a:pt x="7367" y="271268"/>
                </a:moveTo>
                <a:lnTo>
                  <a:pt x="7144" y="269482"/>
                </a:lnTo>
                <a:lnTo>
                  <a:pt x="6697" y="267695"/>
                </a:lnTo>
                <a:lnTo>
                  <a:pt x="4911" y="266356"/>
                </a:lnTo>
                <a:lnTo>
                  <a:pt x="2455" y="266914"/>
                </a:lnTo>
                <a:lnTo>
                  <a:pt x="1116" y="267249"/>
                </a:lnTo>
                <a:lnTo>
                  <a:pt x="0" y="269035"/>
                </a:lnTo>
                <a:lnTo>
                  <a:pt x="223" y="271044"/>
                </a:lnTo>
                <a:lnTo>
                  <a:pt x="669" y="272831"/>
                </a:lnTo>
                <a:lnTo>
                  <a:pt x="2455" y="273947"/>
                </a:lnTo>
                <a:lnTo>
                  <a:pt x="4465" y="273500"/>
                </a:lnTo>
                <a:lnTo>
                  <a:pt x="6251" y="273277"/>
                </a:lnTo>
                <a:lnTo>
                  <a:pt x="7367" y="271268"/>
                </a:lnTo>
                <a:close/>
              </a:path>
              <a:path w="1998979" h="274319">
                <a:moveTo>
                  <a:pt x="20987" y="268589"/>
                </a:moveTo>
                <a:lnTo>
                  <a:pt x="20540" y="266579"/>
                </a:lnTo>
                <a:lnTo>
                  <a:pt x="20093" y="264793"/>
                </a:lnTo>
                <a:lnTo>
                  <a:pt x="18307" y="263677"/>
                </a:lnTo>
                <a:lnTo>
                  <a:pt x="16521" y="263900"/>
                </a:lnTo>
                <a:lnTo>
                  <a:pt x="14512" y="264346"/>
                </a:lnTo>
                <a:lnTo>
                  <a:pt x="13395" y="266133"/>
                </a:lnTo>
                <a:lnTo>
                  <a:pt x="13842" y="268142"/>
                </a:lnTo>
                <a:lnTo>
                  <a:pt x="14065" y="269928"/>
                </a:lnTo>
                <a:lnTo>
                  <a:pt x="16075" y="271044"/>
                </a:lnTo>
                <a:lnTo>
                  <a:pt x="17861" y="270821"/>
                </a:lnTo>
                <a:lnTo>
                  <a:pt x="19647" y="270375"/>
                </a:lnTo>
                <a:lnTo>
                  <a:pt x="20987" y="268589"/>
                </a:lnTo>
                <a:close/>
              </a:path>
              <a:path w="1998979" h="274319">
                <a:moveTo>
                  <a:pt x="34382" y="265686"/>
                </a:moveTo>
                <a:lnTo>
                  <a:pt x="33936" y="263677"/>
                </a:lnTo>
                <a:lnTo>
                  <a:pt x="33713" y="261891"/>
                </a:lnTo>
                <a:lnTo>
                  <a:pt x="31703" y="260774"/>
                </a:lnTo>
                <a:lnTo>
                  <a:pt x="29917" y="260997"/>
                </a:lnTo>
                <a:lnTo>
                  <a:pt x="28131" y="261444"/>
                </a:lnTo>
                <a:lnTo>
                  <a:pt x="26791" y="263230"/>
                </a:lnTo>
                <a:lnTo>
                  <a:pt x="27238" y="265240"/>
                </a:lnTo>
                <a:lnTo>
                  <a:pt x="27684" y="267026"/>
                </a:lnTo>
                <a:lnTo>
                  <a:pt x="29471" y="268142"/>
                </a:lnTo>
                <a:lnTo>
                  <a:pt x="31257" y="267919"/>
                </a:lnTo>
                <a:lnTo>
                  <a:pt x="33266" y="267472"/>
                </a:lnTo>
                <a:lnTo>
                  <a:pt x="34382" y="265686"/>
                </a:lnTo>
                <a:close/>
              </a:path>
              <a:path w="1998979" h="274319">
                <a:moveTo>
                  <a:pt x="47778" y="262784"/>
                </a:moveTo>
                <a:lnTo>
                  <a:pt x="47555" y="260774"/>
                </a:lnTo>
                <a:lnTo>
                  <a:pt x="47109" y="258988"/>
                </a:lnTo>
                <a:lnTo>
                  <a:pt x="45322" y="257872"/>
                </a:lnTo>
                <a:lnTo>
                  <a:pt x="43313" y="258318"/>
                </a:lnTo>
                <a:lnTo>
                  <a:pt x="41527" y="258542"/>
                </a:lnTo>
                <a:lnTo>
                  <a:pt x="40411" y="260551"/>
                </a:lnTo>
                <a:lnTo>
                  <a:pt x="40634" y="262337"/>
                </a:lnTo>
                <a:lnTo>
                  <a:pt x="41080" y="264123"/>
                </a:lnTo>
                <a:lnTo>
                  <a:pt x="42867" y="265463"/>
                </a:lnTo>
                <a:lnTo>
                  <a:pt x="45322" y="264905"/>
                </a:lnTo>
                <a:lnTo>
                  <a:pt x="46662" y="264570"/>
                </a:lnTo>
                <a:lnTo>
                  <a:pt x="47778" y="262784"/>
                </a:lnTo>
                <a:close/>
              </a:path>
              <a:path w="1998979" h="274319">
                <a:moveTo>
                  <a:pt x="61398" y="259881"/>
                </a:moveTo>
                <a:lnTo>
                  <a:pt x="60951" y="257872"/>
                </a:lnTo>
                <a:lnTo>
                  <a:pt x="60505" y="256086"/>
                </a:lnTo>
                <a:lnTo>
                  <a:pt x="58718" y="254969"/>
                </a:lnTo>
                <a:lnTo>
                  <a:pt x="56932" y="255416"/>
                </a:lnTo>
                <a:lnTo>
                  <a:pt x="54923" y="255639"/>
                </a:lnTo>
                <a:lnTo>
                  <a:pt x="53807" y="257648"/>
                </a:lnTo>
                <a:lnTo>
                  <a:pt x="54700" y="261221"/>
                </a:lnTo>
                <a:lnTo>
                  <a:pt x="56486" y="262560"/>
                </a:lnTo>
                <a:lnTo>
                  <a:pt x="58718" y="262015"/>
                </a:lnTo>
                <a:lnTo>
                  <a:pt x="60281" y="261667"/>
                </a:lnTo>
                <a:lnTo>
                  <a:pt x="61398" y="259881"/>
                </a:lnTo>
                <a:close/>
              </a:path>
              <a:path w="1998979" h="274319">
                <a:moveTo>
                  <a:pt x="74794" y="256979"/>
                </a:moveTo>
                <a:lnTo>
                  <a:pt x="74347" y="255193"/>
                </a:lnTo>
                <a:lnTo>
                  <a:pt x="74124" y="253183"/>
                </a:lnTo>
                <a:lnTo>
                  <a:pt x="72338" y="252067"/>
                </a:lnTo>
                <a:lnTo>
                  <a:pt x="69882" y="252625"/>
                </a:lnTo>
                <a:lnTo>
                  <a:pt x="68542" y="252960"/>
                </a:lnTo>
                <a:lnTo>
                  <a:pt x="67426" y="254746"/>
                </a:lnTo>
                <a:lnTo>
                  <a:pt x="67649" y="256532"/>
                </a:lnTo>
                <a:lnTo>
                  <a:pt x="68096" y="258318"/>
                </a:lnTo>
                <a:lnTo>
                  <a:pt x="69882" y="259658"/>
                </a:lnTo>
                <a:lnTo>
                  <a:pt x="72338" y="259100"/>
                </a:lnTo>
                <a:lnTo>
                  <a:pt x="73677" y="258765"/>
                </a:lnTo>
                <a:lnTo>
                  <a:pt x="74794" y="256979"/>
                </a:lnTo>
                <a:close/>
              </a:path>
              <a:path w="1998979" h="274319">
                <a:moveTo>
                  <a:pt x="88413" y="254076"/>
                </a:moveTo>
                <a:lnTo>
                  <a:pt x="87966" y="252290"/>
                </a:lnTo>
                <a:lnTo>
                  <a:pt x="87520" y="250281"/>
                </a:lnTo>
                <a:lnTo>
                  <a:pt x="85734" y="249164"/>
                </a:lnTo>
                <a:lnTo>
                  <a:pt x="83501" y="249710"/>
                </a:lnTo>
                <a:lnTo>
                  <a:pt x="81938" y="250057"/>
                </a:lnTo>
                <a:lnTo>
                  <a:pt x="80822" y="251844"/>
                </a:lnTo>
                <a:lnTo>
                  <a:pt x="81268" y="253630"/>
                </a:lnTo>
                <a:lnTo>
                  <a:pt x="81492" y="255416"/>
                </a:lnTo>
                <a:lnTo>
                  <a:pt x="83501" y="256755"/>
                </a:lnTo>
                <a:lnTo>
                  <a:pt x="87073" y="255862"/>
                </a:lnTo>
                <a:lnTo>
                  <a:pt x="88413" y="254076"/>
                </a:lnTo>
                <a:close/>
              </a:path>
              <a:path w="1998979" h="274319">
                <a:moveTo>
                  <a:pt x="101809" y="251174"/>
                </a:moveTo>
                <a:lnTo>
                  <a:pt x="101362" y="249388"/>
                </a:lnTo>
                <a:lnTo>
                  <a:pt x="101139" y="247602"/>
                </a:lnTo>
                <a:lnTo>
                  <a:pt x="99130" y="246262"/>
                </a:lnTo>
                <a:lnTo>
                  <a:pt x="95557" y="247155"/>
                </a:lnTo>
                <a:lnTo>
                  <a:pt x="94218" y="248941"/>
                </a:lnTo>
                <a:lnTo>
                  <a:pt x="94664" y="250727"/>
                </a:lnTo>
                <a:lnTo>
                  <a:pt x="95111" y="252737"/>
                </a:lnTo>
                <a:lnTo>
                  <a:pt x="96897" y="253853"/>
                </a:lnTo>
                <a:lnTo>
                  <a:pt x="99130" y="253307"/>
                </a:lnTo>
                <a:lnTo>
                  <a:pt x="100692" y="252960"/>
                </a:lnTo>
                <a:lnTo>
                  <a:pt x="101809" y="251174"/>
                </a:lnTo>
                <a:close/>
              </a:path>
              <a:path w="1998979" h="274319">
                <a:moveTo>
                  <a:pt x="115205" y="248271"/>
                </a:moveTo>
                <a:lnTo>
                  <a:pt x="114981" y="246485"/>
                </a:lnTo>
                <a:lnTo>
                  <a:pt x="114535" y="244699"/>
                </a:lnTo>
                <a:lnTo>
                  <a:pt x="112749" y="243359"/>
                </a:lnTo>
                <a:lnTo>
                  <a:pt x="110293" y="243918"/>
                </a:lnTo>
                <a:lnTo>
                  <a:pt x="108953" y="244253"/>
                </a:lnTo>
                <a:lnTo>
                  <a:pt x="107837" y="246039"/>
                </a:lnTo>
                <a:lnTo>
                  <a:pt x="108060" y="247825"/>
                </a:lnTo>
                <a:lnTo>
                  <a:pt x="108507" y="249834"/>
                </a:lnTo>
                <a:lnTo>
                  <a:pt x="110293" y="250950"/>
                </a:lnTo>
                <a:lnTo>
                  <a:pt x="112749" y="250392"/>
                </a:lnTo>
                <a:lnTo>
                  <a:pt x="114088" y="250057"/>
                </a:lnTo>
                <a:lnTo>
                  <a:pt x="115205" y="248271"/>
                </a:lnTo>
                <a:close/>
              </a:path>
              <a:path w="1998979" h="274319">
                <a:moveTo>
                  <a:pt x="128824" y="245369"/>
                </a:moveTo>
                <a:lnTo>
                  <a:pt x="127931" y="241797"/>
                </a:lnTo>
                <a:lnTo>
                  <a:pt x="126145" y="240457"/>
                </a:lnTo>
                <a:lnTo>
                  <a:pt x="123912" y="241003"/>
                </a:lnTo>
                <a:lnTo>
                  <a:pt x="122349" y="241350"/>
                </a:lnTo>
                <a:lnTo>
                  <a:pt x="121233" y="243136"/>
                </a:lnTo>
                <a:lnTo>
                  <a:pt x="121679" y="244922"/>
                </a:lnTo>
                <a:lnTo>
                  <a:pt x="122126" y="246932"/>
                </a:lnTo>
                <a:lnTo>
                  <a:pt x="123912" y="248048"/>
                </a:lnTo>
                <a:lnTo>
                  <a:pt x="125698" y="247602"/>
                </a:lnTo>
                <a:lnTo>
                  <a:pt x="127708" y="247378"/>
                </a:lnTo>
                <a:lnTo>
                  <a:pt x="128824" y="245369"/>
                </a:lnTo>
                <a:close/>
              </a:path>
              <a:path w="1998979" h="274319">
                <a:moveTo>
                  <a:pt x="142220" y="242466"/>
                </a:moveTo>
                <a:lnTo>
                  <a:pt x="141773" y="240680"/>
                </a:lnTo>
                <a:lnTo>
                  <a:pt x="141550" y="238894"/>
                </a:lnTo>
                <a:lnTo>
                  <a:pt x="139764" y="237555"/>
                </a:lnTo>
                <a:lnTo>
                  <a:pt x="137308" y="238113"/>
                </a:lnTo>
                <a:lnTo>
                  <a:pt x="135968" y="238448"/>
                </a:lnTo>
                <a:lnTo>
                  <a:pt x="134629" y="240234"/>
                </a:lnTo>
                <a:lnTo>
                  <a:pt x="135075" y="242243"/>
                </a:lnTo>
                <a:lnTo>
                  <a:pt x="135522" y="244029"/>
                </a:lnTo>
                <a:lnTo>
                  <a:pt x="137308" y="245146"/>
                </a:lnTo>
                <a:lnTo>
                  <a:pt x="139317" y="244699"/>
                </a:lnTo>
                <a:lnTo>
                  <a:pt x="141104" y="244476"/>
                </a:lnTo>
                <a:lnTo>
                  <a:pt x="142220" y="242466"/>
                </a:lnTo>
                <a:close/>
              </a:path>
              <a:path w="1998979" h="274319">
                <a:moveTo>
                  <a:pt x="155839" y="239787"/>
                </a:moveTo>
                <a:lnTo>
                  <a:pt x="155393" y="237778"/>
                </a:lnTo>
                <a:lnTo>
                  <a:pt x="154946" y="235992"/>
                </a:lnTo>
                <a:lnTo>
                  <a:pt x="153160" y="234875"/>
                </a:lnTo>
                <a:lnTo>
                  <a:pt x="151374" y="235099"/>
                </a:lnTo>
                <a:lnTo>
                  <a:pt x="149364" y="235545"/>
                </a:lnTo>
                <a:lnTo>
                  <a:pt x="148248" y="237331"/>
                </a:lnTo>
                <a:lnTo>
                  <a:pt x="148695" y="239341"/>
                </a:lnTo>
                <a:lnTo>
                  <a:pt x="148918" y="241127"/>
                </a:lnTo>
                <a:lnTo>
                  <a:pt x="150927" y="242243"/>
                </a:lnTo>
                <a:lnTo>
                  <a:pt x="152713" y="242020"/>
                </a:lnTo>
                <a:lnTo>
                  <a:pt x="154500" y="241573"/>
                </a:lnTo>
                <a:lnTo>
                  <a:pt x="155839" y="239787"/>
                </a:lnTo>
                <a:close/>
              </a:path>
              <a:path w="1998979" h="274319">
                <a:moveTo>
                  <a:pt x="169235" y="236885"/>
                </a:moveTo>
                <a:lnTo>
                  <a:pt x="168789" y="234875"/>
                </a:lnTo>
                <a:lnTo>
                  <a:pt x="168342" y="233089"/>
                </a:lnTo>
                <a:lnTo>
                  <a:pt x="166556" y="231973"/>
                </a:lnTo>
                <a:lnTo>
                  <a:pt x="164770" y="232196"/>
                </a:lnTo>
                <a:lnTo>
                  <a:pt x="162984" y="232643"/>
                </a:lnTo>
                <a:lnTo>
                  <a:pt x="161644" y="234429"/>
                </a:lnTo>
                <a:lnTo>
                  <a:pt x="162091" y="236438"/>
                </a:lnTo>
                <a:lnTo>
                  <a:pt x="162537" y="238224"/>
                </a:lnTo>
                <a:lnTo>
                  <a:pt x="164323" y="239341"/>
                </a:lnTo>
                <a:lnTo>
                  <a:pt x="166109" y="239117"/>
                </a:lnTo>
                <a:lnTo>
                  <a:pt x="168119" y="238671"/>
                </a:lnTo>
                <a:lnTo>
                  <a:pt x="169235" y="236885"/>
                </a:lnTo>
                <a:close/>
              </a:path>
              <a:path w="1998979" h="274319">
                <a:moveTo>
                  <a:pt x="182631" y="233982"/>
                </a:moveTo>
                <a:lnTo>
                  <a:pt x="182408" y="231973"/>
                </a:lnTo>
                <a:lnTo>
                  <a:pt x="181961" y="230187"/>
                </a:lnTo>
                <a:lnTo>
                  <a:pt x="180175" y="229070"/>
                </a:lnTo>
                <a:lnTo>
                  <a:pt x="178166" y="229517"/>
                </a:lnTo>
                <a:lnTo>
                  <a:pt x="176380" y="229740"/>
                </a:lnTo>
                <a:lnTo>
                  <a:pt x="175263" y="231750"/>
                </a:lnTo>
                <a:lnTo>
                  <a:pt x="175487" y="233536"/>
                </a:lnTo>
                <a:lnTo>
                  <a:pt x="175933" y="235322"/>
                </a:lnTo>
                <a:lnTo>
                  <a:pt x="177719" y="236661"/>
                </a:lnTo>
                <a:lnTo>
                  <a:pt x="180175" y="236103"/>
                </a:lnTo>
                <a:lnTo>
                  <a:pt x="181515" y="235768"/>
                </a:lnTo>
                <a:lnTo>
                  <a:pt x="182631" y="233982"/>
                </a:lnTo>
                <a:close/>
              </a:path>
              <a:path w="1998979" h="274319">
                <a:moveTo>
                  <a:pt x="196250" y="231080"/>
                </a:moveTo>
                <a:lnTo>
                  <a:pt x="195804" y="229294"/>
                </a:lnTo>
                <a:lnTo>
                  <a:pt x="195357" y="227284"/>
                </a:lnTo>
                <a:lnTo>
                  <a:pt x="193571" y="226168"/>
                </a:lnTo>
                <a:lnTo>
                  <a:pt x="191785" y="226614"/>
                </a:lnTo>
                <a:lnTo>
                  <a:pt x="189776" y="226838"/>
                </a:lnTo>
                <a:lnTo>
                  <a:pt x="188659" y="228847"/>
                </a:lnTo>
                <a:lnTo>
                  <a:pt x="189552" y="232419"/>
                </a:lnTo>
                <a:lnTo>
                  <a:pt x="191338" y="233759"/>
                </a:lnTo>
                <a:lnTo>
                  <a:pt x="193571" y="233213"/>
                </a:lnTo>
                <a:lnTo>
                  <a:pt x="195134" y="232866"/>
                </a:lnTo>
                <a:lnTo>
                  <a:pt x="196250" y="231080"/>
                </a:lnTo>
                <a:close/>
              </a:path>
              <a:path w="1998979" h="274319">
                <a:moveTo>
                  <a:pt x="209646" y="228177"/>
                </a:moveTo>
                <a:lnTo>
                  <a:pt x="209200" y="226391"/>
                </a:lnTo>
                <a:lnTo>
                  <a:pt x="208976" y="224382"/>
                </a:lnTo>
                <a:lnTo>
                  <a:pt x="206967" y="223266"/>
                </a:lnTo>
                <a:lnTo>
                  <a:pt x="203395" y="224159"/>
                </a:lnTo>
                <a:lnTo>
                  <a:pt x="202055" y="225945"/>
                </a:lnTo>
                <a:lnTo>
                  <a:pt x="202948" y="229517"/>
                </a:lnTo>
                <a:lnTo>
                  <a:pt x="204734" y="230857"/>
                </a:lnTo>
                <a:lnTo>
                  <a:pt x="206967" y="230354"/>
                </a:lnTo>
                <a:lnTo>
                  <a:pt x="208530" y="229963"/>
                </a:lnTo>
                <a:lnTo>
                  <a:pt x="209646" y="228177"/>
                </a:lnTo>
                <a:close/>
              </a:path>
              <a:path w="1998979" h="274319">
                <a:moveTo>
                  <a:pt x="223266" y="225275"/>
                </a:moveTo>
                <a:lnTo>
                  <a:pt x="222819" y="223489"/>
                </a:lnTo>
                <a:lnTo>
                  <a:pt x="222372" y="221479"/>
                </a:lnTo>
                <a:lnTo>
                  <a:pt x="220586" y="220363"/>
                </a:lnTo>
                <a:lnTo>
                  <a:pt x="218354" y="220909"/>
                </a:lnTo>
                <a:lnTo>
                  <a:pt x="216791" y="221256"/>
                </a:lnTo>
                <a:lnTo>
                  <a:pt x="215674" y="223042"/>
                </a:lnTo>
                <a:lnTo>
                  <a:pt x="216121" y="224828"/>
                </a:lnTo>
                <a:lnTo>
                  <a:pt x="216344" y="226838"/>
                </a:lnTo>
                <a:lnTo>
                  <a:pt x="218354" y="227954"/>
                </a:lnTo>
                <a:lnTo>
                  <a:pt x="221926" y="227061"/>
                </a:lnTo>
                <a:lnTo>
                  <a:pt x="223266" y="225275"/>
                </a:lnTo>
                <a:close/>
              </a:path>
              <a:path w="1998979" h="274319">
                <a:moveTo>
                  <a:pt x="236661" y="222372"/>
                </a:moveTo>
                <a:lnTo>
                  <a:pt x="235768" y="218800"/>
                </a:lnTo>
                <a:lnTo>
                  <a:pt x="233982" y="217461"/>
                </a:lnTo>
                <a:lnTo>
                  <a:pt x="230410" y="218354"/>
                </a:lnTo>
                <a:lnTo>
                  <a:pt x="229070" y="220140"/>
                </a:lnTo>
                <a:lnTo>
                  <a:pt x="229517" y="221926"/>
                </a:lnTo>
                <a:lnTo>
                  <a:pt x="229963" y="223935"/>
                </a:lnTo>
                <a:lnTo>
                  <a:pt x="231750" y="225052"/>
                </a:lnTo>
                <a:lnTo>
                  <a:pt x="233982" y="224506"/>
                </a:lnTo>
                <a:lnTo>
                  <a:pt x="235545" y="224159"/>
                </a:lnTo>
                <a:lnTo>
                  <a:pt x="236661" y="222372"/>
                </a:lnTo>
                <a:close/>
              </a:path>
              <a:path w="1998979" h="274319">
                <a:moveTo>
                  <a:pt x="250057" y="219470"/>
                </a:moveTo>
                <a:lnTo>
                  <a:pt x="249834" y="217684"/>
                </a:lnTo>
                <a:lnTo>
                  <a:pt x="249388" y="215898"/>
                </a:lnTo>
                <a:lnTo>
                  <a:pt x="247602" y="214558"/>
                </a:lnTo>
                <a:lnTo>
                  <a:pt x="245146" y="215116"/>
                </a:lnTo>
                <a:lnTo>
                  <a:pt x="243806" y="215451"/>
                </a:lnTo>
                <a:lnTo>
                  <a:pt x="242690" y="217237"/>
                </a:lnTo>
                <a:lnTo>
                  <a:pt x="242913" y="219023"/>
                </a:lnTo>
                <a:lnTo>
                  <a:pt x="243359" y="221033"/>
                </a:lnTo>
                <a:lnTo>
                  <a:pt x="245146" y="222149"/>
                </a:lnTo>
                <a:lnTo>
                  <a:pt x="247602" y="221591"/>
                </a:lnTo>
                <a:lnTo>
                  <a:pt x="248941" y="221256"/>
                </a:lnTo>
                <a:lnTo>
                  <a:pt x="250057" y="219470"/>
                </a:lnTo>
                <a:close/>
              </a:path>
              <a:path w="1998979" h="274319">
                <a:moveTo>
                  <a:pt x="263677" y="216568"/>
                </a:moveTo>
                <a:lnTo>
                  <a:pt x="262784" y="212995"/>
                </a:lnTo>
                <a:lnTo>
                  <a:pt x="260997" y="211656"/>
                </a:lnTo>
                <a:lnTo>
                  <a:pt x="258765" y="212201"/>
                </a:lnTo>
                <a:lnTo>
                  <a:pt x="257202" y="212549"/>
                </a:lnTo>
                <a:lnTo>
                  <a:pt x="256086" y="214335"/>
                </a:lnTo>
                <a:lnTo>
                  <a:pt x="256532" y="216121"/>
                </a:lnTo>
                <a:lnTo>
                  <a:pt x="256979" y="218130"/>
                </a:lnTo>
                <a:lnTo>
                  <a:pt x="258765" y="219247"/>
                </a:lnTo>
                <a:lnTo>
                  <a:pt x="260551" y="218800"/>
                </a:lnTo>
                <a:lnTo>
                  <a:pt x="262337" y="218577"/>
                </a:lnTo>
                <a:lnTo>
                  <a:pt x="263677" y="216568"/>
                </a:lnTo>
                <a:close/>
              </a:path>
              <a:path w="1998979" h="274319">
                <a:moveTo>
                  <a:pt x="277073" y="213888"/>
                </a:moveTo>
                <a:lnTo>
                  <a:pt x="276626" y="211879"/>
                </a:lnTo>
                <a:lnTo>
                  <a:pt x="276403" y="210093"/>
                </a:lnTo>
                <a:lnTo>
                  <a:pt x="274393" y="208976"/>
                </a:lnTo>
                <a:lnTo>
                  <a:pt x="272607" y="209200"/>
                </a:lnTo>
                <a:lnTo>
                  <a:pt x="270821" y="209646"/>
                </a:lnTo>
                <a:lnTo>
                  <a:pt x="269482" y="211432"/>
                </a:lnTo>
                <a:lnTo>
                  <a:pt x="269928" y="213442"/>
                </a:lnTo>
                <a:lnTo>
                  <a:pt x="270375" y="215228"/>
                </a:lnTo>
                <a:lnTo>
                  <a:pt x="272161" y="216344"/>
                </a:lnTo>
                <a:lnTo>
                  <a:pt x="274170" y="215898"/>
                </a:lnTo>
                <a:lnTo>
                  <a:pt x="275956" y="215674"/>
                </a:lnTo>
                <a:lnTo>
                  <a:pt x="277073" y="213888"/>
                </a:lnTo>
                <a:close/>
              </a:path>
              <a:path w="1998979" h="274319">
                <a:moveTo>
                  <a:pt x="290692" y="210986"/>
                </a:moveTo>
                <a:lnTo>
                  <a:pt x="290245" y="208976"/>
                </a:lnTo>
                <a:lnTo>
                  <a:pt x="289799" y="207190"/>
                </a:lnTo>
                <a:lnTo>
                  <a:pt x="288013" y="206074"/>
                </a:lnTo>
                <a:lnTo>
                  <a:pt x="286227" y="206297"/>
                </a:lnTo>
                <a:lnTo>
                  <a:pt x="284217" y="206744"/>
                </a:lnTo>
                <a:lnTo>
                  <a:pt x="283101" y="208530"/>
                </a:lnTo>
                <a:lnTo>
                  <a:pt x="283547" y="210539"/>
                </a:lnTo>
                <a:lnTo>
                  <a:pt x="283771" y="212325"/>
                </a:lnTo>
                <a:lnTo>
                  <a:pt x="285780" y="213442"/>
                </a:lnTo>
                <a:lnTo>
                  <a:pt x="287566" y="213219"/>
                </a:lnTo>
                <a:lnTo>
                  <a:pt x="289352" y="212772"/>
                </a:lnTo>
                <a:lnTo>
                  <a:pt x="290692" y="210986"/>
                </a:lnTo>
                <a:close/>
              </a:path>
              <a:path w="1998979" h="274319">
                <a:moveTo>
                  <a:pt x="304088" y="208083"/>
                </a:moveTo>
                <a:lnTo>
                  <a:pt x="303641" y="206074"/>
                </a:lnTo>
                <a:lnTo>
                  <a:pt x="303195" y="204288"/>
                </a:lnTo>
                <a:lnTo>
                  <a:pt x="301409" y="203172"/>
                </a:lnTo>
                <a:lnTo>
                  <a:pt x="299622" y="203395"/>
                </a:lnTo>
                <a:lnTo>
                  <a:pt x="297836" y="203841"/>
                </a:lnTo>
                <a:lnTo>
                  <a:pt x="296497" y="205627"/>
                </a:lnTo>
                <a:lnTo>
                  <a:pt x="296943" y="207637"/>
                </a:lnTo>
                <a:lnTo>
                  <a:pt x="297390" y="209423"/>
                </a:lnTo>
                <a:lnTo>
                  <a:pt x="299176" y="210539"/>
                </a:lnTo>
                <a:lnTo>
                  <a:pt x="300962" y="210316"/>
                </a:lnTo>
                <a:lnTo>
                  <a:pt x="302971" y="209870"/>
                </a:lnTo>
                <a:lnTo>
                  <a:pt x="304088" y="208083"/>
                </a:lnTo>
                <a:close/>
              </a:path>
              <a:path w="1998979" h="274319">
                <a:moveTo>
                  <a:pt x="317484" y="205181"/>
                </a:moveTo>
                <a:lnTo>
                  <a:pt x="317260" y="203172"/>
                </a:lnTo>
                <a:lnTo>
                  <a:pt x="316814" y="201385"/>
                </a:lnTo>
                <a:lnTo>
                  <a:pt x="315028" y="200269"/>
                </a:lnTo>
                <a:lnTo>
                  <a:pt x="313018" y="200716"/>
                </a:lnTo>
                <a:lnTo>
                  <a:pt x="311232" y="200939"/>
                </a:lnTo>
                <a:lnTo>
                  <a:pt x="310116" y="202948"/>
                </a:lnTo>
                <a:lnTo>
                  <a:pt x="310339" y="204734"/>
                </a:lnTo>
                <a:lnTo>
                  <a:pt x="310786" y="206521"/>
                </a:lnTo>
                <a:lnTo>
                  <a:pt x="312572" y="207860"/>
                </a:lnTo>
                <a:lnTo>
                  <a:pt x="315028" y="207302"/>
                </a:lnTo>
                <a:lnTo>
                  <a:pt x="316367" y="206967"/>
                </a:lnTo>
                <a:lnTo>
                  <a:pt x="317484" y="205181"/>
                </a:lnTo>
                <a:close/>
              </a:path>
              <a:path w="1998979" h="274319">
                <a:moveTo>
                  <a:pt x="331103" y="202279"/>
                </a:moveTo>
                <a:lnTo>
                  <a:pt x="330656" y="200492"/>
                </a:lnTo>
                <a:lnTo>
                  <a:pt x="330210" y="198483"/>
                </a:lnTo>
                <a:lnTo>
                  <a:pt x="328424" y="197367"/>
                </a:lnTo>
                <a:lnTo>
                  <a:pt x="326638" y="197813"/>
                </a:lnTo>
                <a:lnTo>
                  <a:pt x="324628" y="198036"/>
                </a:lnTo>
                <a:lnTo>
                  <a:pt x="323512" y="200046"/>
                </a:lnTo>
                <a:lnTo>
                  <a:pt x="324405" y="203618"/>
                </a:lnTo>
                <a:lnTo>
                  <a:pt x="326191" y="204958"/>
                </a:lnTo>
                <a:lnTo>
                  <a:pt x="329763" y="204065"/>
                </a:lnTo>
                <a:lnTo>
                  <a:pt x="331103" y="202279"/>
                </a:lnTo>
                <a:close/>
              </a:path>
              <a:path w="1998979" h="274319">
                <a:moveTo>
                  <a:pt x="344499" y="199376"/>
                </a:moveTo>
                <a:lnTo>
                  <a:pt x="344052" y="197590"/>
                </a:lnTo>
                <a:lnTo>
                  <a:pt x="343829" y="195581"/>
                </a:lnTo>
                <a:lnTo>
                  <a:pt x="341820" y="194464"/>
                </a:lnTo>
                <a:lnTo>
                  <a:pt x="338248" y="195357"/>
                </a:lnTo>
                <a:lnTo>
                  <a:pt x="336908" y="197143"/>
                </a:lnTo>
                <a:lnTo>
                  <a:pt x="337801" y="200716"/>
                </a:lnTo>
                <a:lnTo>
                  <a:pt x="339587" y="202055"/>
                </a:lnTo>
                <a:lnTo>
                  <a:pt x="341820" y="201553"/>
                </a:lnTo>
                <a:lnTo>
                  <a:pt x="343383" y="201162"/>
                </a:lnTo>
                <a:lnTo>
                  <a:pt x="344499" y="199376"/>
                </a:lnTo>
                <a:close/>
              </a:path>
              <a:path w="1998979" h="274319">
                <a:moveTo>
                  <a:pt x="358118" y="196474"/>
                </a:moveTo>
                <a:lnTo>
                  <a:pt x="357672" y="194687"/>
                </a:lnTo>
                <a:lnTo>
                  <a:pt x="357225" y="192678"/>
                </a:lnTo>
                <a:lnTo>
                  <a:pt x="355439" y="191562"/>
                </a:lnTo>
                <a:lnTo>
                  <a:pt x="353653" y="192008"/>
                </a:lnTo>
                <a:lnTo>
                  <a:pt x="353206" y="192064"/>
                </a:lnTo>
                <a:lnTo>
                  <a:pt x="351643" y="192455"/>
                </a:lnTo>
                <a:lnTo>
                  <a:pt x="350527" y="194241"/>
                </a:lnTo>
                <a:lnTo>
                  <a:pt x="350974" y="196027"/>
                </a:lnTo>
                <a:lnTo>
                  <a:pt x="351197" y="198036"/>
                </a:lnTo>
                <a:lnTo>
                  <a:pt x="353206" y="199153"/>
                </a:lnTo>
                <a:lnTo>
                  <a:pt x="356779" y="198260"/>
                </a:lnTo>
                <a:lnTo>
                  <a:pt x="358118" y="196474"/>
                </a:lnTo>
                <a:close/>
              </a:path>
              <a:path w="1998979" h="274319">
                <a:moveTo>
                  <a:pt x="371514" y="193571"/>
                </a:moveTo>
                <a:lnTo>
                  <a:pt x="370621" y="189999"/>
                </a:lnTo>
                <a:lnTo>
                  <a:pt x="368835" y="188659"/>
                </a:lnTo>
                <a:lnTo>
                  <a:pt x="365263" y="189552"/>
                </a:lnTo>
                <a:lnTo>
                  <a:pt x="363923" y="191338"/>
                </a:lnTo>
                <a:lnTo>
                  <a:pt x="364370" y="193125"/>
                </a:lnTo>
                <a:lnTo>
                  <a:pt x="364816" y="195134"/>
                </a:lnTo>
                <a:lnTo>
                  <a:pt x="366602" y="196250"/>
                </a:lnTo>
                <a:lnTo>
                  <a:pt x="368835" y="195705"/>
                </a:lnTo>
                <a:lnTo>
                  <a:pt x="370398" y="195357"/>
                </a:lnTo>
                <a:lnTo>
                  <a:pt x="371514" y="193571"/>
                </a:lnTo>
                <a:close/>
              </a:path>
              <a:path w="1998979" h="274319">
                <a:moveTo>
                  <a:pt x="384910" y="190669"/>
                </a:moveTo>
                <a:lnTo>
                  <a:pt x="384687" y="188883"/>
                </a:lnTo>
                <a:lnTo>
                  <a:pt x="384240" y="187096"/>
                </a:lnTo>
                <a:lnTo>
                  <a:pt x="382454" y="185757"/>
                </a:lnTo>
                <a:lnTo>
                  <a:pt x="379998" y="186315"/>
                </a:lnTo>
                <a:lnTo>
                  <a:pt x="378659" y="186650"/>
                </a:lnTo>
                <a:lnTo>
                  <a:pt x="377542" y="188436"/>
                </a:lnTo>
                <a:lnTo>
                  <a:pt x="377766" y="190222"/>
                </a:lnTo>
                <a:lnTo>
                  <a:pt x="378212" y="192232"/>
                </a:lnTo>
                <a:lnTo>
                  <a:pt x="379998" y="193348"/>
                </a:lnTo>
                <a:lnTo>
                  <a:pt x="382008" y="192901"/>
                </a:lnTo>
                <a:lnTo>
                  <a:pt x="383794" y="192678"/>
                </a:lnTo>
                <a:lnTo>
                  <a:pt x="384910" y="190669"/>
                </a:lnTo>
                <a:close/>
              </a:path>
              <a:path w="1998979" h="274319">
                <a:moveTo>
                  <a:pt x="398529" y="187766"/>
                </a:moveTo>
                <a:lnTo>
                  <a:pt x="397636" y="184194"/>
                </a:lnTo>
                <a:lnTo>
                  <a:pt x="395850" y="182854"/>
                </a:lnTo>
                <a:lnTo>
                  <a:pt x="393617" y="183400"/>
                </a:lnTo>
                <a:lnTo>
                  <a:pt x="392055" y="183747"/>
                </a:lnTo>
                <a:lnTo>
                  <a:pt x="390938" y="185534"/>
                </a:lnTo>
                <a:lnTo>
                  <a:pt x="391385" y="187543"/>
                </a:lnTo>
                <a:lnTo>
                  <a:pt x="391831" y="189329"/>
                </a:lnTo>
                <a:lnTo>
                  <a:pt x="393617" y="190445"/>
                </a:lnTo>
                <a:lnTo>
                  <a:pt x="395404" y="189999"/>
                </a:lnTo>
                <a:lnTo>
                  <a:pt x="397190" y="189776"/>
                </a:lnTo>
                <a:lnTo>
                  <a:pt x="398529" y="187766"/>
                </a:lnTo>
                <a:close/>
              </a:path>
              <a:path w="1998979" h="274319">
                <a:moveTo>
                  <a:pt x="411925" y="185757"/>
                </a:moveTo>
                <a:lnTo>
                  <a:pt x="411702" y="183747"/>
                </a:lnTo>
                <a:lnTo>
                  <a:pt x="411479" y="181961"/>
                </a:lnTo>
                <a:lnTo>
                  <a:pt x="409693" y="180622"/>
                </a:lnTo>
                <a:lnTo>
                  <a:pt x="405897" y="181068"/>
                </a:lnTo>
                <a:lnTo>
                  <a:pt x="404558" y="182854"/>
                </a:lnTo>
                <a:lnTo>
                  <a:pt x="404781" y="184640"/>
                </a:lnTo>
                <a:lnTo>
                  <a:pt x="405004" y="186650"/>
                </a:lnTo>
                <a:lnTo>
                  <a:pt x="406790" y="187989"/>
                </a:lnTo>
                <a:lnTo>
                  <a:pt x="410586" y="187543"/>
                </a:lnTo>
                <a:lnTo>
                  <a:pt x="411925" y="185757"/>
                </a:lnTo>
                <a:close/>
              </a:path>
              <a:path w="1998979" h="274319">
                <a:moveTo>
                  <a:pt x="425545" y="183971"/>
                </a:moveTo>
                <a:lnTo>
                  <a:pt x="425321" y="182185"/>
                </a:lnTo>
                <a:lnTo>
                  <a:pt x="425098" y="180175"/>
                </a:lnTo>
                <a:lnTo>
                  <a:pt x="423312" y="178836"/>
                </a:lnTo>
                <a:lnTo>
                  <a:pt x="419740" y="179282"/>
                </a:lnTo>
                <a:lnTo>
                  <a:pt x="418400" y="181068"/>
                </a:lnTo>
                <a:lnTo>
                  <a:pt x="418623" y="183078"/>
                </a:lnTo>
                <a:lnTo>
                  <a:pt x="418847" y="184864"/>
                </a:lnTo>
                <a:lnTo>
                  <a:pt x="420409" y="186203"/>
                </a:lnTo>
                <a:lnTo>
                  <a:pt x="424205" y="185757"/>
                </a:lnTo>
                <a:lnTo>
                  <a:pt x="425545" y="183971"/>
                </a:lnTo>
                <a:close/>
              </a:path>
              <a:path w="1998979" h="274319">
                <a:moveTo>
                  <a:pt x="439387" y="182185"/>
                </a:moveTo>
                <a:lnTo>
                  <a:pt x="439164" y="180398"/>
                </a:lnTo>
                <a:lnTo>
                  <a:pt x="438717" y="178612"/>
                </a:lnTo>
                <a:lnTo>
                  <a:pt x="437154" y="177273"/>
                </a:lnTo>
                <a:lnTo>
                  <a:pt x="433359" y="177719"/>
                </a:lnTo>
                <a:lnTo>
                  <a:pt x="432019" y="179282"/>
                </a:lnTo>
                <a:lnTo>
                  <a:pt x="432242" y="181291"/>
                </a:lnTo>
                <a:lnTo>
                  <a:pt x="432466" y="183078"/>
                </a:lnTo>
                <a:lnTo>
                  <a:pt x="434252" y="184417"/>
                </a:lnTo>
                <a:lnTo>
                  <a:pt x="438047" y="183971"/>
                </a:lnTo>
                <a:lnTo>
                  <a:pt x="439387" y="182185"/>
                </a:lnTo>
                <a:close/>
              </a:path>
              <a:path w="1998979" h="274319">
                <a:moveTo>
                  <a:pt x="453006" y="180622"/>
                </a:moveTo>
                <a:lnTo>
                  <a:pt x="452783" y="178612"/>
                </a:lnTo>
                <a:lnTo>
                  <a:pt x="452560" y="176826"/>
                </a:lnTo>
                <a:lnTo>
                  <a:pt x="450774" y="175487"/>
                </a:lnTo>
                <a:lnTo>
                  <a:pt x="446978" y="175933"/>
                </a:lnTo>
                <a:lnTo>
                  <a:pt x="445638" y="177719"/>
                </a:lnTo>
                <a:lnTo>
                  <a:pt x="445862" y="179505"/>
                </a:lnTo>
                <a:lnTo>
                  <a:pt x="446085" y="181515"/>
                </a:lnTo>
                <a:lnTo>
                  <a:pt x="447871" y="182854"/>
                </a:lnTo>
                <a:lnTo>
                  <a:pt x="449657" y="182631"/>
                </a:lnTo>
                <a:lnTo>
                  <a:pt x="451667" y="182185"/>
                </a:lnTo>
                <a:lnTo>
                  <a:pt x="453006" y="180622"/>
                </a:lnTo>
                <a:close/>
              </a:path>
              <a:path w="1998979" h="274319">
                <a:moveTo>
                  <a:pt x="466625" y="178836"/>
                </a:moveTo>
                <a:lnTo>
                  <a:pt x="466402" y="177049"/>
                </a:lnTo>
                <a:lnTo>
                  <a:pt x="466179" y="175040"/>
                </a:lnTo>
                <a:lnTo>
                  <a:pt x="464393" y="173700"/>
                </a:lnTo>
                <a:lnTo>
                  <a:pt x="460597" y="174147"/>
                </a:lnTo>
                <a:lnTo>
                  <a:pt x="459258" y="175933"/>
                </a:lnTo>
                <a:lnTo>
                  <a:pt x="459481" y="177719"/>
                </a:lnTo>
                <a:lnTo>
                  <a:pt x="459704" y="179729"/>
                </a:lnTo>
                <a:lnTo>
                  <a:pt x="461490" y="181068"/>
                </a:lnTo>
                <a:lnTo>
                  <a:pt x="465286" y="180622"/>
                </a:lnTo>
                <a:lnTo>
                  <a:pt x="466625" y="178836"/>
                </a:lnTo>
                <a:close/>
              </a:path>
              <a:path w="1998979" h="274319">
                <a:moveTo>
                  <a:pt x="480245" y="177049"/>
                </a:moveTo>
                <a:lnTo>
                  <a:pt x="480021" y="175263"/>
                </a:lnTo>
                <a:lnTo>
                  <a:pt x="479798" y="173254"/>
                </a:lnTo>
                <a:lnTo>
                  <a:pt x="478235" y="171914"/>
                </a:lnTo>
                <a:lnTo>
                  <a:pt x="476226" y="172361"/>
                </a:lnTo>
                <a:lnTo>
                  <a:pt x="474440" y="172584"/>
                </a:lnTo>
                <a:lnTo>
                  <a:pt x="473100" y="174147"/>
                </a:lnTo>
                <a:lnTo>
                  <a:pt x="473323" y="176156"/>
                </a:lnTo>
                <a:lnTo>
                  <a:pt x="473547" y="177943"/>
                </a:lnTo>
                <a:lnTo>
                  <a:pt x="475110" y="179282"/>
                </a:lnTo>
                <a:lnTo>
                  <a:pt x="478905" y="178836"/>
                </a:lnTo>
                <a:lnTo>
                  <a:pt x="480245" y="177049"/>
                </a:lnTo>
                <a:close/>
              </a:path>
              <a:path w="1998979" h="274319">
                <a:moveTo>
                  <a:pt x="494087" y="175487"/>
                </a:moveTo>
                <a:lnTo>
                  <a:pt x="493864" y="173477"/>
                </a:lnTo>
                <a:lnTo>
                  <a:pt x="493641" y="171691"/>
                </a:lnTo>
                <a:lnTo>
                  <a:pt x="491855" y="170351"/>
                </a:lnTo>
                <a:lnTo>
                  <a:pt x="488059" y="170798"/>
                </a:lnTo>
                <a:lnTo>
                  <a:pt x="486719" y="172584"/>
                </a:lnTo>
                <a:lnTo>
                  <a:pt x="486943" y="174370"/>
                </a:lnTo>
                <a:lnTo>
                  <a:pt x="487166" y="176380"/>
                </a:lnTo>
                <a:lnTo>
                  <a:pt x="488952" y="177496"/>
                </a:lnTo>
                <a:lnTo>
                  <a:pt x="492748" y="177049"/>
                </a:lnTo>
                <a:lnTo>
                  <a:pt x="494087" y="175487"/>
                </a:lnTo>
                <a:close/>
              </a:path>
              <a:path w="1998979" h="274319">
                <a:moveTo>
                  <a:pt x="507706" y="173700"/>
                </a:moveTo>
                <a:lnTo>
                  <a:pt x="507483" y="171914"/>
                </a:lnTo>
                <a:lnTo>
                  <a:pt x="507260" y="169905"/>
                </a:lnTo>
                <a:lnTo>
                  <a:pt x="505474" y="168565"/>
                </a:lnTo>
                <a:lnTo>
                  <a:pt x="501678" y="169012"/>
                </a:lnTo>
                <a:lnTo>
                  <a:pt x="500339" y="170798"/>
                </a:lnTo>
                <a:lnTo>
                  <a:pt x="500562" y="172584"/>
                </a:lnTo>
                <a:lnTo>
                  <a:pt x="500785" y="174594"/>
                </a:lnTo>
                <a:lnTo>
                  <a:pt x="502571" y="175933"/>
                </a:lnTo>
                <a:lnTo>
                  <a:pt x="506367" y="175487"/>
                </a:lnTo>
                <a:lnTo>
                  <a:pt x="507706" y="173700"/>
                </a:lnTo>
                <a:close/>
              </a:path>
              <a:path w="1998979" h="274319">
                <a:moveTo>
                  <a:pt x="521326" y="171914"/>
                </a:moveTo>
                <a:lnTo>
                  <a:pt x="521102" y="170128"/>
                </a:lnTo>
                <a:lnTo>
                  <a:pt x="520879" y="168119"/>
                </a:lnTo>
                <a:lnTo>
                  <a:pt x="519093" y="166779"/>
                </a:lnTo>
                <a:lnTo>
                  <a:pt x="515297" y="167226"/>
                </a:lnTo>
                <a:lnTo>
                  <a:pt x="513958" y="169012"/>
                </a:lnTo>
                <a:lnTo>
                  <a:pt x="514404" y="171021"/>
                </a:lnTo>
                <a:lnTo>
                  <a:pt x="514628" y="172807"/>
                </a:lnTo>
                <a:lnTo>
                  <a:pt x="516191" y="174147"/>
                </a:lnTo>
                <a:lnTo>
                  <a:pt x="519986" y="173700"/>
                </a:lnTo>
                <a:lnTo>
                  <a:pt x="521326" y="171914"/>
                </a:lnTo>
                <a:close/>
              </a:path>
              <a:path w="1998979" h="274319">
                <a:moveTo>
                  <a:pt x="535168" y="170351"/>
                </a:moveTo>
                <a:lnTo>
                  <a:pt x="534722" y="168342"/>
                </a:lnTo>
                <a:lnTo>
                  <a:pt x="534498" y="166556"/>
                </a:lnTo>
                <a:lnTo>
                  <a:pt x="532935" y="165216"/>
                </a:lnTo>
                <a:lnTo>
                  <a:pt x="529140" y="165663"/>
                </a:lnTo>
                <a:lnTo>
                  <a:pt x="527800" y="167449"/>
                </a:lnTo>
                <a:lnTo>
                  <a:pt x="528247" y="171021"/>
                </a:lnTo>
                <a:lnTo>
                  <a:pt x="530033" y="172361"/>
                </a:lnTo>
                <a:lnTo>
                  <a:pt x="533829" y="171914"/>
                </a:lnTo>
                <a:lnTo>
                  <a:pt x="535168" y="170351"/>
                </a:lnTo>
                <a:close/>
              </a:path>
              <a:path w="1998979" h="274319">
                <a:moveTo>
                  <a:pt x="548787" y="168565"/>
                </a:moveTo>
                <a:lnTo>
                  <a:pt x="548564" y="166556"/>
                </a:lnTo>
                <a:lnTo>
                  <a:pt x="548341" y="164770"/>
                </a:lnTo>
                <a:lnTo>
                  <a:pt x="546555" y="163430"/>
                </a:lnTo>
                <a:lnTo>
                  <a:pt x="542759" y="163877"/>
                </a:lnTo>
                <a:lnTo>
                  <a:pt x="541420" y="165663"/>
                </a:lnTo>
                <a:lnTo>
                  <a:pt x="541643" y="167449"/>
                </a:lnTo>
                <a:lnTo>
                  <a:pt x="541866" y="169458"/>
                </a:lnTo>
                <a:lnTo>
                  <a:pt x="543652" y="170798"/>
                </a:lnTo>
                <a:lnTo>
                  <a:pt x="547448" y="170351"/>
                </a:lnTo>
                <a:lnTo>
                  <a:pt x="548787" y="168565"/>
                </a:lnTo>
                <a:close/>
              </a:path>
              <a:path w="1998979" h="274319">
                <a:moveTo>
                  <a:pt x="562407" y="166779"/>
                </a:moveTo>
                <a:lnTo>
                  <a:pt x="562183" y="164993"/>
                </a:lnTo>
                <a:lnTo>
                  <a:pt x="561960" y="162984"/>
                </a:lnTo>
                <a:lnTo>
                  <a:pt x="560174" y="161644"/>
                </a:lnTo>
                <a:lnTo>
                  <a:pt x="556378" y="162091"/>
                </a:lnTo>
                <a:lnTo>
                  <a:pt x="555039" y="163877"/>
                </a:lnTo>
                <a:lnTo>
                  <a:pt x="555262" y="165886"/>
                </a:lnTo>
                <a:lnTo>
                  <a:pt x="555485" y="167672"/>
                </a:lnTo>
                <a:lnTo>
                  <a:pt x="557271" y="169012"/>
                </a:lnTo>
                <a:lnTo>
                  <a:pt x="561067" y="168565"/>
                </a:lnTo>
                <a:lnTo>
                  <a:pt x="562407" y="166779"/>
                </a:lnTo>
                <a:close/>
              </a:path>
              <a:path w="1998979" h="274319">
                <a:moveTo>
                  <a:pt x="576026" y="164993"/>
                </a:moveTo>
                <a:lnTo>
                  <a:pt x="575579" y="161421"/>
                </a:lnTo>
                <a:lnTo>
                  <a:pt x="573793" y="160081"/>
                </a:lnTo>
                <a:lnTo>
                  <a:pt x="570221" y="160528"/>
                </a:lnTo>
                <a:lnTo>
                  <a:pt x="568881" y="162091"/>
                </a:lnTo>
                <a:lnTo>
                  <a:pt x="569105" y="164100"/>
                </a:lnTo>
                <a:lnTo>
                  <a:pt x="569328" y="165886"/>
                </a:lnTo>
                <a:lnTo>
                  <a:pt x="570891" y="167226"/>
                </a:lnTo>
                <a:lnTo>
                  <a:pt x="574686" y="166779"/>
                </a:lnTo>
                <a:lnTo>
                  <a:pt x="576026" y="164993"/>
                </a:lnTo>
                <a:close/>
              </a:path>
              <a:path w="1998979" h="274319">
                <a:moveTo>
                  <a:pt x="589868" y="163430"/>
                </a:moveTo>
                <a:lnTo>
                  <a:pt x="589645" y="161421"/>
                </a:lnTo>
                <a:lnTo>
                  <a:pt x="589198" y="159635"/>
                </a:lnTo>
                <a:lnTo>
                  <a:pt x="587636" y="158295"/>
                </a:lnTo>
                <a:lnTo>
                  <a:pt x="583840" y="158742"/>
                </a:lnTo>
                <a:lnTo>
                  <a:pt x="582501" y="160528"/>
                </a:lnTo>
                <a:lnTo>
                  <a:pt x="582724" y="162314"/>
                </a:lnTo>
                <a:lnTo>
                  <a:pt x="582947" y="164323"/>
                </a:lnTo>
                <a:lnTo>
                  <a:pt x="584733" y="165663"/>
                </a:lnTo>
                <a:lnTo>
                  <a:pt x="588529" y="165216"/>
                </a:lnTo>
                <a:lnTo>
                  <a:pt x="589868" y="163430"/>
                </a:lnTo>
                <a:close/>
              </a:path>
              <a:path w="1998979" h="274319">
                <a:moveTo>
                  <a:pt x="603488" y="161644"/>
                </a:moveTo>
                <a:lnTo>
                  <a:pt x="603264" y="159858"/>
                </a:lnTo>
                <a:lnTo>
                  <a:pt x="603041" y="157849"/>
                </a:lnTo>
                <a:lnTo>
                  <a:pt x="601255" y="156509"/>
                </a:lnTo>
                <a:lnTo>
                  <a:pt x="597459" y="156956"/>
                </a:lnTo>
                <a:lnTo>
                  <a:pt x="596120" y="158742"/>
                </a:lnTo>
                <a:lnTo>
                  <a:pt x="596343" y="160528"/>
                </a:lnTo>
                <a:lnTo>
                  <a:pt x="596566" y="162537"/>
                </a:lnTo>
                <a:lnTo>
                  <a:pt x="598352" y="163877"/>
                </a:lnTo>
                <a:lnTo>
                  <a:pt x="602148" y="163430"/>
                </a:lnTo>
                <a:lnTo>
                  <a:pt x="603488" y="161644"/>
                </a:lnTo>
                <a:close/>
              </a:path>
              <a:path w="1998979" h="274319">
                <a:moveTo>
                  <a:pt x="617107" y="159858"/>
                </a:moveTo>
                <a:lnTo>
                  <a:pt x="616883" y="158072"/>
                </a:lnTo>
                <a:lnTo>
                  <a:pt x="616660" y="156062"/>
                </a:lnTo>
                <a:lnTo>
                  <a:pt x="614874" y="154723"/>
                </a:lnTo>
                <a:lnTo>
                  <a:pt x="613088" y="155169"/>
                </a:lnTo>
                <a:lnTo>
                  <a:pt x="611079" y="155393"/>
                </a:lnTo>
                <a:lnTo>
                  <a:pt x="609739" y="156956"/>
                </a:lnTo>
                <a:lnTo>
                  <a:pt x="609962" y="158965"/>
                </a:lnTo>
                <a:lnTo>
                  <a:pt x="610409" y="160751"/>
                </a:lnTo>
                <a:lnTo>
                  <a:pt x="611972" y="162091"/>
                </a:lnTo>
                <a:lnTo>
                  <a:pt x="615767" y="161644"/>
                </a:lnTo>
                <a:lnTo>
                  <a:pt x="617107" y="159858"/>
                </a:lnTo>
                <a:close/>
              </a:path>
              <a:path w="1998979" h="274319">
                <a:moveTo>
                  <a:pt x="630726" y="158295"/>
                </a:moveTo>
                <a:lnTo>
                  <a:pt x="630503" y="156286"/>
                </a:lnTo>
                <a:lnTo>
                  <a:pt x="630279" y="154500"/>
                </a:lnTo>
                <a:lnTo>
                  <a:pt x="628717" y="153160"/>
                </a:lnTo>
                <a:lnTo>
                  <a:pt x="624921" y="153607"/>
                </a:lnTo>
                <a:lnTo>
                  <a:pt x="623581" y="155393"/>
                </a:lnTo>
                <a:lnTo>
                  <a:pt x="623805" y="157179"/>
                </a:lnTo>
                <a:lnTo>
                  <a:pt x="624028" y="159188"/>
                </a:lnTo>
                <a:lnTo>
                  <a:pt x="625814" y="160528"/>
                </a:lnTo>
                <a:lnTo>
                  <a:pt x="627600" y="160081"/>
                </a:lnTo>
                <a:lnTo>
                  <a:pt x="629386" y="159858"/>
                </a:lnTo>
                <a:lnTo>
                  <a:pt x="630726" y="158295"/>
                </a:lnTo>
                <a:close/>
              </a:path>
              <a:path w="1998979" h="274319">
                <a:moveTo>
                  <a:pt x="644568" y="156509"/>
                </a:moveTo>
                <a:lnTo>
                  <a:pt x="644345" y="154723"/>
                </a:lnTo>
                <a:lnTo>
                  <a:pt x="644122" y="152713"/>
                </a:lnTo>
                <a:lnTo>
                  <a:pt x="642336" y="151374"/>
                </a:lnTo>
                <a:lnTo>
                  <a:pt x="638540" y="151820"/>
                </a:lnTo>
                <a:lnTo>
                  <a:pt x="637201" y="153607"/>
                </a:lnTo>
                <a:lnTo>
                  <a:pt x="637424" y="155393"/>
                </a:lnTo>
                <a:lnTo>
                  <a:pt x="637647" y="157402"/>
                </a:lnTo>
                <a:lnTo>
                  <a:pt x="639433" y="158742"/>
                </a:lnTo>
                <a:lnTo>
                  <a:pt x="643229" y="158295"/>
                </a:lnTo>
                <a:lnTo>
                  <a:pt x="644568" y="156509"/>
                </a:lnTo>
                <a:close/>
              </a:path>
              <a:path w="1998979" h="274319">
                <a:moveTo>
                  <a:pt x="658188" y="154723"/>
                </a:moveTo>
                <a:lnTo>
                  <a:pt x="657964" y="152937"/>
                </a:lnTo>
                <a:lnTo>
                  <a:pt x="657741" y="150927"/>
                </a:lnTo>
                <a:lnTo>
                  <a:pt x="655955" y="149588"/>
                </a:lnTo>
                <a:lnTo>
                  <a:pt x="654169" y="149811"/>
                </a:lnTo>
                <a:lnTo>
                  <a:pt x="652160" y="150258"/>
                </a:lnTo>
                <a:lnTo>
                  <a:pt x="650820" y="151820"/>
                </a:lnTo>
                <a:lnTo>
                  <a:pt x="651043" y="153830"/>
                </a:lnTo>
                <a:lnTo>
                  <a:pt x="651266" y="155616"/>
                </a:lnTo>
                <a:lnTo>
                  <a:pt x="653053" y="156956"/>
                </a:lnTo>
                <a:lnTo>
                  <a:pt x="656848" y="156509"/>
                </a:lnTo>
                <a:lnTo>
                  <a:pt x="658188" y="154723"/>
                </a:lnTo>
                <a:close/>
              </a:path>
              <a:path w="1998979" h="274319">
                <a:moveTo>
                  <a:pt x="671807" y="153160"/>
                </a:moveTo>
                <a:lnTo>
                  <a:pt x="671584" y="151151"/>
                </a:lnTo>
                <a:lnTo>
                  <a:pt x="671360" y="149364"/>
                </a:lnTo>
                <a:lnTo>
                  <a:pt x="669574" y="148025"/>
                </a:lnTo>
                <a:lnTo>
                  <a:pt x="665779" y="148471"/>
                </a:lnTo>
                <a:lnTo>
                  <a:pt x="664439" y="150258"/>
                </a:lnTo>
                <a:lnTo>
                  <a:pt x="664886" y="152044"/>
                </a:lnTo>
                <a:lnTo>
                  <a:pt x="665109" y="153830"/>
                </a:lnTo>
                <a:lnTo>
                  <a:pt x="666672" y="155169"/>
                </a:lnTo>
                <a:lnTo>
                  <a:pt x="670467" y="154723"/>
                </a:lnTo>
                <a:lnTo>
                  <a:pt x="671807" y="153160"/>
                </a:lnTo>
                <a:close/>
              </a:path>
              <a:path w="1998979" h="274319">
                <a:moveTo>
                  <a:pt x="685649" y="151374"/>
                </a:moveTo>
                <a:lnTo>
                  <a:pt x="685203" y="149364"/>
                </a:lnTo>
                <a:lnTo>
                  <a:pt x="684980" y="147578"/>
                </a:lnTo>
                <a:lnTo>
                  <a:pt x="683417" y="146239"/>
                </a:lnTo>
                <a:lnTo>
                  <a:pt x="679621" y="146685"/>
                </a:lnTo>
                <a:lnTo>
                  <a:pt x="678282" y="148471"/>
                </a:lnTo>
                <a:lnTo>
                  <a:pt x="678505" y="150258"/>
                </a:lnTo>
                <a:lnTo>
                  <a:pt x="678728" y="152267"/>
                </a:lnTo>
                <a:lnTo>
                  <a:pt x="680514" y="153607"/>
                </a:lnTo>
                <a:lnTo>
                  <a:pt x="684310" y="153160"/>
                </a:lnTo>
                <a:lnTo>
                  <a:pt x="685649" y="151374"/>
                </a:lnTo>
                <a:close/>
              </a:path>
              <a:path w="1998979" h="274319">
                <a:moveTo>
                  <a:pt x="699269" y="149588"/>
                </a:moveTo>
                <a:lnTo>
                  <a:pt x="699045" y="147802"/>
                </a:lnTo>
                <a:lnTo>
                  <a:pt x="698822" y="145792"/>
                </a:lnTo>
                <a:lnTo>
                  <a:pt x="697036" y="144453"/>
                </a:lnTo>
                <a:lnTo>
                  <a:pt x="695250" y="144676"/>
                </a:lnTo>
                <a:lnTo>
                  <a:pt x="693240" y="144899"/>
                </a:lnTo>
                <a:lnTo>
                  <a:pt x="691901" y="146685"/>
                </a:lnTo>
                <a:lnTo>
                  <a:pt x="692124" y="148695"/>
                </a:lnTo>
                <a:lnTo>
                  <a:pt x="692347" y="150481"/>
                </a:lnTo>
                <a:lnTo>
                  <a:pt x="694134" y="151820"/>
                </a:lnTo>
                <a:lnTo>
                  <a:pt x="697929" y="151374"/>
                </a:lnTo>
                <a:lnTo>
                  <a:pt x="699269" y="149588"/>
                </a:lnTo>
                <a:close/>
              </a:path>
              <a:path w="1998979" h="274319">
                <a:moveTo>
                  <a:pt x="712888" y="148025"/>
                </a:moveTo>
                <a:lnTo>
                  <a:pt x="712665" y="146015"/>
                </a:lnTo>
                <a:lnTo>
                  <a:pt x="712441" y="144229"/>
                </a:lnTo>
                <a:lnTo>
                  <a:pt x="710655" y="142890"/>
                </a:lnTo>
                <a:lnTo>
                  <a:pt x="706860" y="143336"/>
                </a:lnTo>
                <a:lnTo>
                  <a:pt x="705520" y="144899"/>
                </a:lnTo>
                <a:lnTo>
                  <a:pt x="705743" y="146909"/>
                </a:lnTo>
                <a:lnTo>
                  <a:pt x="705967" y="148695"/>
                </a:lnTo>
                <a:lnTo>
                  <a:pt x="707753" y="150034"/>
                </a:lnTo>
                <a:lnTo>
                  <a:pt x="711548" y="149588"/>
                </a:lnTo>
                <a:lnTo>
                  <a:pt x="712888" y="148025"/>
                </a:lnTo>
                <a:close/>
              </a:path>
              <a:path w="1998979" h="274319">
                <a:moveTo>
                  <a:pt x="726507" y="146239"/>
                </a:moveTo>
                <a:lnTo>
                  <a:pt x="726284" y="144229"/>
                </a:lnTo>
                <a:lnTo>
                  <a:pt x="726061" y="142443"/>
                </a:lnTo>
                <a:lnTo>
                  <a:pt x="724498" y="141104"/>
                </a:lnTo>
                <a:lnTo>
                  <a:pt x="720702" y="141550"/>
                </a:lnTo>
                <a:lnTo>
                  <a:pt x="719363" y="143336"/>
                </a:lnTo>
                <a:lnTo>
                  <a:pt x="719586" y="145122"/>
                </a:lnTo>
                <a:lnTo>
                  <a:pt x="719809" y="147132"/>
                </a:lnTo>
                <a:lnTo>
                  <a:pt x="721372" y="148471"/>
                </a:lnTo>
                <a:lnTo>
                  <a:pt x="725167" y="148025"/>
                </a:lnTo>
                <a:lnTo>
                  <a:pt x="726507" y="146239"/>
                </a:lnTo>
                <a:close/>
              </a:path>
              <a:path w="1998979" h="274319">
                <a:moveTo>
                  <a:pt x="740350" y="144453"/>
                </a:moveTo>
                <a:lnTo>
                  <a:pt x="740126" y="142666"/>
                </a:lnTo>
                <a:lnTo>
                  <a:pt x="739903" y="140657"/>
                </a:lnTo>
                <a:lnTo>
                  <a:pt x="738117" y="139317"/>
                </a:lnTo>
                <a:lnTo>
                  <a:pt x="734321" y="139764"/>
                </a:lnTo>
                <a:lnTo>
                  <a:pt x="732982" y="141550"/>
                </a:lnTo>
                <a:lnTo>
                  <a:pt x="733205" y="143560"/>
                </a:lnTo>
                <a:lnTo>
                  <a:pt x="733428" y="145346"/>
                </a:lnTo>
                <a:lnTo>
                  <a:pt x="735214" y="146685"/>
                </a:lnTo>
                <a:lnTo>
                  <a:pt x="739010" y="146239"/>
                </a:lnTo>
                <a:lnTo>
                  <a:pt x="740350" y="144453"/>
                </a:lnTo>
                <a:close/>
              </a:path>
              <a:path w="1998979" h="274319">
                <a:moveTo>
                  <a:pt x="753969" y="142666"/>
                </a:moveTo>
                <a:lnTo>
                  <a:pt x="753522" y="139094"/>
                </a:lnTo>
                <a:lnTo>
                  <a:pt x="751736" y="137755"/>
                </a:lnTo>
                <a:lnTo>
                  <a:pt x="747941" y="138201"/>
                </a:lnTo>
                <a:lnTo>
                  <a:pt x="746601" y="139764"/>
                </a:lnTo>
                <a:lnTo>
                  <a:pt x="746824" y="141773"/>
                </a:lnTo>
                <a:lnTo>
                  <a:pt x="747048" y="143560"/>
                </a:lnTo>
                <a:lnTo>
                  <a:pt x="748834" y="144899"/>
                </a:lnTo>
                <a:lnTo>
                  <a:pt x="752629" y="144453"/>
                </a:lnTo>
                <a:lnTo>
                  <a:pt x="753969" y="142666"/>
                </a:lnTo>
                <a:close/>
              </a:path>
              <a:path w="1998979" h="274319">
                <a:moveTo>
                  <a:pt x="767588" y="141104"/>
                </a:moveTo>
                <a:lnTo>
                  <a:pt x="767365" y="139094"/>
                </a:lnTo>
                <a:lnTo>
                  <a:pt x="767142" y="137308"/>
                </a:lnTo>
                <a:lnTo>
                  <a:pt x="765355" y="135968"/>
                </a:lnTo>
                <a:lnTo>
                  <a:pt x="761560" y="136415"/>
                </a:lnTo>
                <a:lnTo>
                  <a:pt x="760220" y="138201"/>
                </a:lnTo>
                <a:lnTo>
                  <a:pt x="760444" y="139987"/>
                </a:lnTo>
                <a:lnTo>
                  <a:pt x="760890" y="141997"/>
                </a:lnTo>
                <a:lnTo>
                  <a:pt x="762453" y="143336"/>
                </a:lnTo>
                <a:lnTo>
                  <a:pt x="764462" y="143113"/>
                </a:lnTo>
                <a:lnTo>
                  <a:pt x="766248" y="142666"/>
                </a:lnTo>
                <a:lnTo>
                  <a:pt x="767588" y="141104"/>
                </a:lnTo>
                <a:close/>
              </a:path>
              <a:path w="1998979" h="274319">
                <a:moveTo>
                  <a:pt x="781207" y="139317"/>
                </a:moveTo>
                <a:lnTo>
                  <a:pt x="780984" y="137531"/>
                </a:lnTo>
                <a:lnTo>
                  <a:pt x="780761" y="135522"/>
                </a:lnTo>
                <a:lnTo>
                  <a:pt x="779198" y="134182"/>
                </a:lnTo>
                <a:lnTo>
                  <a:pt x="775402" y="134629"/>
                </a:lnTo>
                <a:lnTo>
                  <a:pt x="774063" y="136415"/>
                </a:lnTo>
                <a:lnTo>
                  <a:pt x="774286" y="138201"/>
                </a:lnTo>
                <a:lnTo>
                  <a:pt x="774509" y="140211"/>
                </a:lnTo>
                <a:lnTo>
                  <a:pt x="776295" y="141550"/>
                </a:lnTo>
                <a:lnTo>
                  <a:pt x="780091" y="141104"/>
                </a:lnTo>
                <a:lnTo>
                  <a:pt x="781207" y="139317"/>
                </a:lnTo>
                <a:close/>
              </a:path>
              <a:path w="1998979" h="274319">
                <a:moveTo>
                  <a:pt x="795050" y="137531"/>
                </a:moveTo>
                <a:lnTo>
                  <a:pt x="794826" y="135745"/>
                </a:lnTo>
                <a:lnTo>
                  <a:pt x="794603" y="133736"/>
                </a:lnTo>
                <a:lnTo>
                  <a:pt x="792817" y="132396"/>
                </a:lnTo>
                <a:lnTo>
                  <a:pt x="790808" y="132843"/>
                </a:lnTo>
                <a:lnTo>
                  <a:pt x="789022" y="133066"/>
                </a:lnTo>
                <a:lnTo>
                  <a:pt x="787682" y="134629"/>
                </a:lnTo>
                <a:lnTo>
                  <a:pt x="787905" y="136638"/>
                </a:lnTo>
                <a:lnTo>
                  <a:pt x="788129" y="138424"/>
                </a:lnTo>
                <a:lnTo>
                  <a:pt x="789915" y="139764"/>
                </a:lnTo>
                <a:lnTo>
                  <a:pt x="793710" y="139317"/>
                </a:lnTo>
                <a:lnTo>
                  <a:pt x="795050" y="137531"/>
                </a:lnTo>
                <a:close/>
              </a:path>
              <a:path w="1998979" h="274319">
                <a:moveTo>
                  <a:pt x="808669" y="135968"/>
                </a:moveTo>
                <a:lnTo>
                  <a:pt x="808446" y="134182"/>
                </a:lnTo>
                <a:lnTo>
                  <a:pt x="808222" y="132173"/>
                </a:lnTo>
                <a:lnTo>
                  <a:pt x="806660" y="130833"/>
                </a:lnTo>
                <a:lnTo>
                  <a:pt x="802864" y="131280"/>
                </a:lnTo>
                <a:lnTo>
                  <a:pt x="801301" y="132843"/>
                </a:lnTo>
                <a:lnTo>
                  <a:pt x="801524" y="134852"/>
                </a:lnTo>
                <a:lnTo>
                  <a:pt x="801748" y="136638"/>
                </a:lnTo>
                <a:lnTo>
                  <a:pt x="803534" y="138201"/>
                </a:lnTo>
                <a:lnTo>
                  <a:pt x="807329" y="137755"/>
                </a:lnTo>
                <a:lnTo>
                  <a:pt x="808669" y="135968"/>
                </a:lnTo>
                <a:close/>
              </a:path>
              <a:path w="1998979" h="274319">
                <a:moveTo>
                  <a:pt x="822288" y="134629"/>
                </a:moveTo>
                <a:lnTo>
                  <a:pt x="822288" y="132843"/>
                </a:lnTo>
                <a:lnTo>
                  <a:pt x="822065" y="130833"/>
                </a:lnTo>
                <a:lnTo>
                  <a:pt x="820279" y="129494"/>
                </a:lnTo>
                <a:lnTo>
                  <a:pt x="816483" y="129940"/>
                </a:lnTo>
                <a:lnTo>
                  <a:pt x="815144" y="131503"/>
                </a:lnTo>
                <a:lnTo>
                  <a:pt x="815367" y="133513"/>
                </a:lnTo>
                <a:lnTo>
                  <a:pt x="815590" y="135299"/>
                </a:lnTo>
                <a:lnTo>
                  <a:pt x="817153" y="136862"/>
                </a:lnTo>
                <a:lnTo>
                  <a:pt x="820949" y="136415"/>
                </a:lnTo>
                <a:lnTo>
                  <a:pt x="822288" y="134629"/>
                </a:lnTo>
                <a:close/>
              </a:path>
              <a:path w="1998979" h="274319">
                <a:moveTo>
                  <a:pt x="836131" y="133289"/>
                </a:moveTo>
                <a:lnTo>
                  <a:pt x="835684" y="129717"/>
                </a:lnTo>
                <a:lnTo>
                  <a:pt x="834121" y="128154"/>
                </a:lnTo>
                <a:lnTo>
                  <a:pt x="830326" y="128601"/>
                </a:lnTo>
                <a:lnTo>
                  <a:pt x="828763" y="130164"/>
                </a:lnTo>
                <a:lnTo>
                  <a:pt x="828986" y="132173"/>
                </a:lnTo>
                <a:lnTo>
                  <a:pt x="829209" y="133959"/>
                </a:lnTo>
                <a:lnTo>
                  <a:pt x="830996" y="135522"/>
                </a:lnTo>
                <a:lnTo>
                  <a:pt x="834791" y="135075"/>
                </a:lnTo>
                <a:lnTo>
                  <a:pt x="836131" y="133289"/>
                </a:lnTo>
                <a:close/>
              </a:path>
              <a:path w="1998979" h="274319">
                <a:moveTo>
                  <a:pt x="849750" y="132173"/>
                </a:moveTo>
                <a:lnTo>
                  <a:pt x="849527" y="130164"/>
                </a:lnTo>
                <a:lnTo>
                  <a:pt x="849527" y="128377"/>
                </a:lnTo>
                <a:lnTo>
                  <a:pt x="847741" y="126815"/>
                </a:lnTo>
                <a:lnTo>
                  <a:pt x="843945" y="127261"/>
                </a:lnTo>
                <a:lnTo>
                  <a:pt x="842605" y="129047"/>
                </a:lnTo>
                <a:lnTo>
                  <a:pt x="842829" y="130833"/>
                </a:lnTo>
                <a:lnTo>
                  <a:pt x="843052" y="132843"/>
                </a:lnTo>
                <a:lnTo>
                  <a:pt x="844615" y="134182"/>
                </a:lnTo>
                <a:lnTo>
                  <a:pt x="848410" y="133736"/>
                </a:lnTo>
                <a:lnTo>
                  <a:pt x="849750" y="132173"/>
                </a:lnTo>
                <a:close/>
              </a:path>
              <a:path w="1998979" h="274319">
                <a:moveTo>
                  <a:pt x="863592" y="130833"/>
                </a:moveTo>
                <a:lnTo>
                  <a:pt x="863369" y="128824"/>
                </a:lnTo>
                <a:lnTo>
                  <a:pt x="863146" y="127038"/>
                </a:lnTo>
                <a:lnTo>
                  <a:pt x="861583" y="125475"/>
                </a:lnTo>
                <a:lnTo>
                  <a:pt x="857788" y="125922"/>
                </a:lnTo>
                <a:lnTo>
                  <a:pt x="856225" y="127708"/>
                </a:lnTo>
                <a:lnTo>
                  <a:pt x="856448" y="129494"/>
                </a:lnTo>
                <a:lnTo>
                  <a:pt x="856671" y="131503"/>
                </a:lnTo>
                <a:lnTo>
                  <a:pt x="858457" y="132843"/>
                </a:lnTo>
                <a:lnTo>
                  <a:pt x="862253" y="132396"/>
                </a:lnTo>
                <a:lnTo>
                  <a:pt x="863592" y="130833"/>
                </a:lnTo>
                <a:close/>
              </a:path>
              <a:path w="1998979" h="274319">
                <a:moveTo>
                  <a:pt x="877212" y="129494"/>
                </a:moveTo>
                <a:lnTo>
                  <a:pt x="876988" y="127484"/>
                </a:lnTo>
                <a:lnTo>
                  <a:pt x="876988" y="125698"/>
                </a:lnTo>
                <a:lnTo>
                  <a:pt x="875202" y="124135"/>
                </a:lnTo>
                <a:lnTo>
                  <a:pt x="871407" y="124582"/>
                </a:lnTo>
                <a:lnTo>
                  <a:pt x="870067" y="126368"/>
                </a:lnTo>
                <a:lnTo>
                  <a:pt x="870290" y="128154"/>
                </a:lnTo>
                <a:lnTo>
                  <a:pt x="870290" y="130164"/>
                </a:lnTo>
                <a:lnTo>
                  <a:pt x="872077" y="131503"/>
                </a:lnTo>
                <a:lnTo>
                  <a:pt x="875872" y="131057"/>
                </a:lnTo>
                <a:lnTo>
                  <a:pt x="877212" y="129494"/>
                </a:lnTo>
                <a:close/>
              </a:path>
              <a:path w="1998979" h="274319">
                <a:moveTo>
                  <a:pt x="891054" y="128154"/>
                </a:moveTo>
                <a:lnTo>
                  <a:pt x="890831" y="126145"/>
                </a:lnTo>
                <a:lnTo>
                  <a:pt x="890608" y="124359"/>
                </a:lnTo>
                <a:lnTo>
                  <a:pt x="889045" y="122796"/>
                </a:lnTo>
                <a:lnTo>
                  <a:pt x="885249" y="123242"/>
                </a:lnTo>
                <a:lnTo>
                  <a:pt x="883686" y="125028"/>
                </a:lnTo>
                <a:lnTo>
                  <a:pt x="883910" y="126815"/>
                </a:lnTo>
                <a:lnTo>
                  <a:pt x="884133" y="128824"/>
                </a:lnTo>
                <a:lnTo>
                  <a:pt x="885696" y="130164"/>
                </a:lnTo>
                <a:lnTo>
                  <a:pt x="889491" y="129717"/>
                </a:lnTo>
                <a:lnTo>
                  <a:pt x="891054" y="128154"/>
                </a:lnTo>
                <a:close/>
              </a:path>
              <a:path w="1998979" h="274319">
                <a:moveTo>
                  <a:pt x="904673" y="126815"/>
                </a:moveTo>
                <a:lnTo>
                  <a:pt x="904450" y="124805"/>
                </a:lnTo>
                <a:lnTo>
                  <a:pt x="904450" y="123019"/>
                </a:lnTo>
                <a:lnTo>
                  <a:pt x="902664" y="121679"/>
                </a:lnTo>
                <a:lnTo>
                  <a:pt x="900655" y="121679"/>
                </a:lnTo>
                <a:lnTo>
                  <a:pt x="898868" y="121903"/>
                </a:lnTo>
                <a:lnTo>
                  <a:pt x="897529" y="123689"/>
                </a:lnTo>
                <a:lnTo>
                  <a:pt x="897752" y="125475"/>
                </a:lnTo>
                <a:lnTo>
                  <a:pt x="897752" y="127484"/>
                </a:lnTo>
                <a:lnTo>
                  <a:pt x="899538" y="128824"/>
                </a:lnTo>
                <a:lnTo>
                  <a:pt x="903334" y="128377"/>
                </a:lnTo>
                <a:lnTo>
                  <a:pt x="904673" y="126815"/>
                </a:lnTo>
                <a:close/>
              </a:path>
              <a:path w="1998979" h="274319">
                <a:moveTo>
                  <a:pt x="918516" y="125475"/>
                </a:moveTo>
                <a:lnTo>
                  <a:pt x="918293" y="123466"/>
                </a:lnTo>
                <a:lnTo>
                  <a:pt x="918069" y="121679"/>
                </a:lnTo>
                <a:lnTo>
                  <a:pt x="916283" y="120340"/>
                </a:lnTo>
                <a:lnTo>
                  <a:pt x="914497" y="120340"/>
                </a:lnTo>
                <a:lnTo>
                  <a:pt x="912488" y="120563"/>
                </a:lnTo>
                <a:lnTo>
                  <a:pt x="911148" y="122349"/>
                </a:lnTo>
                <a:lnTo>
                  <a:pt x="911371" y="124135"/>
                </a:lnTo>
                <a:lnTo>
                  <a:pt x="911595" y="126145"/>
                </a:lnTo>
                <a:lnTo>
                  <a:pt x="913157" y="127484"/>
                </a:lnTo>
                <a:lnTo>
                  <a:pt x="916953" y="127038"/>
                </a:lnTo>
                <a:lnTo>
                  <a:pt x="918516" y="125475"/>
                </a:lnTo>
                <a:close/>
              </a:path>
              <a:path w="1998979" h="274319">
                <a:moveTo>
                  <a:pt x="932135" y="124135"/>
                </a:moveTo>
                <a:lnTo>
                  <a:pt x="931912" y="122126"/>
                </a:lnTo>
                <a:lnTo>
                  <a:pt x="931689" y="120340"/>
                </a:lnTo>
                <a:lnTo>
                  <a:pt x="930126" y="119000"/>
                </a:lnTo>
                <a:lnTo>
                  <a:pt x="928116" y="119000"/>
                </a:lnTo>
                <a:lnTo>
                  <a:pt x="926330" y="119224"/>
                </a:lnTo>
                <a:lnTo>
                  <a:pt x="924991" y="121010"/>
                </a:lnTo>
                <a:lnTo>
                  <a:pt x="925214" y="122796"/>
                </a:lnTo>
                <a:lnTo>
                  <a:pt x="925214" y="124805"/>
                </a:lnTo>
                <a:lnTo>
                  <a:pt x="927000" y="126145"/>
                </a:lnTo>
                <a:lnTo>
                  <a:pt x="930795" y="125698"/>
                </a:lnTo>
                <a:lnTo>
                  <a:pt x="932135" y="124135"/>
                </a:lnTo>
                <a:close/>
              </a:path>
              <a:path w="1998979" h="274319">
                <a:moveTo>
                  <a:pt x="945978" y="122796"/>
                </a:moveTo>
                <a:lnTo>
                  <a:pt x="945754" y="120786"/>
                </a:lnTo>
                <a:lnTo>
                  <a:pt x="945531" y="119000"/>
                </a:lnTo>
                <a:lnTo>
                  <a:pt x="943745" y="117661"/>
                </a:lnTo>
                <a:lnTo>
                  <a:pt x="941959" y="117661"/>
                </a:lnTo>
                <a:lnTo>
                  <a:pt x="939949" y="117884"/>
                </a:lnTo>
                <a:lnTo>
                  <a:pt x="938610" y="119670"/>
                </a:lnTo>
                <a:lnTo>
                  <a:pt x="938833" y="121456"/>
                </a:lnTo>
                <a:lnTo>
                  <a:pt x="939056" y="123466"/>
                </a:lnTo>
                <a:lnTo>
                  <a:pt x="940619" y="124805"/>
                </a:lnTo>
                <a:lnTo>
                  <a:pt x="944415" y="124359"/>
                </a:lnTo>
                <a:lnTo>
                  <a:pt x="945978" y="122796"/>
                </a:lnTo>
                <a:close/>
              </a:path>
              <a:path w="1998979" h="274319">
                <a:moveTo>
                  <a:pt x="959597" y="121456"/>
                </a:moveTo>
                <a:lnTo>
                  <a:pt x="959374" y="119447"/>
                </a:lnTo>
                <a:lnTo>
                  <a:pt x="959150" y="117661"/>
                </a:lnTo>
                <a:lnTo>
                  <a:pt x="957587" y="116321"/>
                </a:lnTo>
                <a:lnTo>
                  <a:pt x="955578" y="116321"/>
                </a:lnTo>
                <a:lnTo>
                  <a:pt x="953792" y="116544"/>
                </a:lnTo>
                <a:lnTo>
                  <a:pt x="952452" y="118330"/>
                </a:lnTo>
                <a:lnTo>
                  <a:pt x="952452" y="120117"/>
                </a:lnTo>
                <a:lnTo>
                  <a:pt x="952676" y="122126"/>
                </a:lnTo>
                <a:lnTo>
                  <a:pt x="954462" y="123466"/>
                </a:lnTo>
                <a:lnTo>
                  <a:pt x="958257" y="123019"/>
                </a:lnTo>
                <a:lnTo>
                  <a:pt x="959597" y="121456"/>
                </a:lnTo>
                <a:close/>
              </a:path>
              <a:path w="1998979" h="274319">
                <a:moveTo>
                  <a:pt x="973439" y="120117"/>
                </a:moveTo>
                <a:lnTo>
                  <a:pt x="973216" y="118107"/>
                </a:lnTo>
                <a:lnTo>
                  <a:pt x="972993" y="116321"/>
                </a:lnTo>
                <a:lnTo>
                  <a:pt x="971207" y="114981"/>
                </a:lnTo>
                <a:lnTo>
                  <a:pt x="970090" y="115121"/>
                </a:lnTo>
                <a:lnTo>
                  <a:pt x="967411" y="115205"/>
                </a:lnTo>
                <a:lnTo>
                  <a:pt x="966072" y="116991"/>
                </a:lnTo>
                <a:lnTo>
                  <a:pt x="966295" y="118777"/>
                </a:lnTo>
                <a:lnTo>
                  <a:pt x="966518" y="120786"/>
                </a:lnTo>
                <a:lnTo>
                  <a:pt x="968081" y="122126"/>
                </a:lnTo>
                <a:lnTo>
                  <a:pt x="971876" y="121679"/>
                </a:lnTo>
                <a:lnTo>
                  <a:pt x="973439" y="120117"/>
                </a:lnTo>
                <a:close/>
              </a:path>
              <a:path w="1998979" h="274319">
                <a:moveTo>
                  <a:pt x="987059" y="118777"/>
                </a:moveTo>
                <a:lnTo>
                  <a:pt x="986835" y="116768"/>
                </a:lnTo>
                <a:lnTo>
                  <a:pt x="986612" y="114981"/>
                </a:lnTo>
                <a:lnTo>
                  <a:pt x="985049" y="113642"/>
                </a:lnTo>
                <a:lnTo>
                  <a:pt x="983710" y="113791"/>
                </a:lnTo>
                <a:lnTo>
                  <a:pt x="981254" y="113865"/>
                </a:lnTo>
                <a:lnTo>
                  <a:pt x="979914" y="115651"/>
                </a:lnTo>
                <a:lnTo>
                  <a:pt x="979914" y="117437"/>
                </a:lnTo>
                <a:lnTo>
                  <a:pt x="980137" y="119447"/>
                </a:lnTo>
                <a:lnTo>
                  <a:pt x="981923" y="120786"/>
                </a:lnTo>
                <a:lnTo>
                  <a:pt x="985719" y="120340"/>
                </a:lnTo>
                <a:lnTo>
                  <a:pt x="987059" y="118777"/>
                </a:lnTo>
                <a:close/>
              </a:path>
              <a:path w="1998979" h="274319">
                <a:moveTo>
                  <a:pt x="1000678" y="117437"/>
                </a:moveTo>
                <a:lnTo>
                  <a:pt x="1000678" y="115428"/>
                </a:lnTo>
                <a:lnTo>
                  <a:pt x="1000454" y="113642"/>
                </a:lnTo>
                <a:lnTo>
                  <a:pt x="998668" y="112302"/>
                </a:lnTo>
                <a:lnTo>
                  <a:pt x="997552" y="112442"/>
                </a:lnTo>
                <a:lnTo>
                  <a:pt x="994873" y="112526"/>
                </a:lnTo>
                <a:lnTo>
                  <a:pt x="993533" y="114312"/>
                </a:lnTo>
                <a:lnTo>
                  <a:pt x="993757" y="116098"/>
                </a:lnTo>
                <a:lnTo>
                  <a:pt x="993980" y="118107"/>
                </a:lnTo>
                <a:lnTo>
                  <a:pt x="995543" y="119447"/>
                </a:lnTo>
                <a:lnTo>
                  <a:pt x="999338" y="119000"/>
                </a:lnTo>
                <a:lnTo>
                  <a:pt x="1000678" y="117437"/>
                </a:lnTo>
                <a:close/>
              </a:path>
              <a:path w="1998979" h="274319">
                <a:moveTo>
                  <a:pt x="1014520" y="116098"/>
                </a:moveTo>
                <a:lnTo>
                  <a:pt x="1014297" y="114088"/>
                </a:lnTo>
                <a:lnTo>
                  <a:pt x="1014074" y="112302"/>
                </a:lnTo>
                <a:lnTo>
                  <a:pt x="1012511" y="110963"/>
                </a:lnTo>
                <a:lnTo>
                  <a:pt x="1011171" y="111112"/>
                </a:lnTo>
                <a:lnTo>
                  <a:pt x="1008715" y="111186"/>
                </a:lnTo>
                <a:lnTo>
                  <a:pt x="1007376" y="112972"/>
                </a:lnTo>
                <a:lnTo>
                  <a:pt x="1007376" y="114758"/>
                </a:lnTo>
                <a:lnTo>
                  <a:pt x="1007599" y="116768"/>
                </a:lnTo>
                <a:lnTo>
                  <a:pt x="1009385" y="118107"/>
                </a:lnTo>
                <a:lnTo>
                  <a:pt x="1010501" y="117968"/>
                </a:lnTo>
                <a:lnTo>
                  <a:pt x="1013181" y="117884"/>
                </a:lnTo>
                <a:lnTo>
                  <a:pt x="1014520" y="116098"/>
                </a:lnTo>
                <a:close/>
              </a:path>
              <a:path w="1998979" h="274319">
                <a:moveTo>
                  <a:pt x="1028139" y="114758"/>
                </a:moveTo>
                <a:lnTo>
                  <a:pt x="1028139" y="112972"/>
                </a:lnTo>
                <a:lnTo>
                  <a:pt x="1027916" y="110963"/>
                </a:lnTo>
                <a:lnTo>
                  <a:pt x="1026130" y="109623"/>
                </a:lnTo>
                <a:lnTo>
                  <a:pt x="1025014" y="109763"/>
                </a:lnTo>
                <a:lnTo>
                  <a:pt x="1022335" y="109846"/>
                </a:lnTo>
                <a:lnTo>
                  <a:pt x="1020995" y="111633"/>
                </a:lnTo>
                <a:lnTo>
                  <a:pt x="1021218" y="113419"/>
                </a:lnTo>
                <a:lnTo>
                  <a:pt x="1021441" y="115428"/>
                </a:lnTo>
                <a:lnTo>
                  <a:pt x="1023004" y="116768"/>
                </a:lnTo>
                <a:lnTo>
                  <a:pt x="1024344" y="116619"/>
                </a:lnTo>
                <a:lnTo>
                  <a:pt x="1026800" y="116544"/>
                </a:lnTo>
                <a:lnTo>
                  <a:pt x="1028139" y="114758"/>
                </a:lnTo>
                <a:close/>
              </a:path>
              <a:path w="1998979" h="274319">
                <a:moveTo>
                  <a:pt x="1041982" y="113419"/>
                </a:moveTo>
                <a:lnTo>
                  <a:pt x="1041759" y="111633"/>
                </a:lnTo>
                <a:lnTo>
                  <a:pt x="1041535" y="109623"/>
                </a:lnTo>
                <a:lnTo>
                  <a:pt x="1039973" y="108284"/>
                </a:lnTo>
                <a:lnTo>
                  <a:pt x="1036177" y="108730"/>
                </a:lnTo>
                <a:lnTo>
                  <a:pt x="1034614" y="110293"/>
                </a:lnTo>
                <a:lnTo>
                  <a:pt x="1034837" y="112302"/>
                </a:lnTo>
                <a:lnTo>
                  <a:pt x="1035061" y="114088"/>
                </a:lnTo>
                <a:lnTo>
                  <a:pt x="1036847" y="115428"/>
                </a:lnTo>
                <a:lnTo>
                  <a:pt x="1037963" y="115288"/>
                </a:lnTo>
                <a:lnTo>
                  <a:pt x="1040642" y="115205"/>
                </a:lnTo>
                <a:lnTo>
                  <a:pt x="1041982" y="113419"/>
                </a:lnTo>
                <a:close/>
              </a:path>
              <a:path w="1998979" h="274319">
                <a:moveTo>
                  <a:pt x="1055601" y="112079"/>
                </a:moveTo>
                <a:lnTo>
                  <a:pt x="1055601" y="110293"/>
                </a:lnTo>
                <a:lnTo>
                  <a:pt x="1055378" y="108284"/>
                </a:lnTo>
                <a:lnTo>
                  <a:pt x="1053592" y="106944"/>
                </a:lnTo>
                <a:lnTo>
                  <a:pt x="1049796" y="107390"/>
                </a:lnTo>
                <a:lnTo>
                  <a:pt x="1048457" y="108953"/>
                </a:lnTo>
                <a:lnTo>
                  <a:pt x="1048680" y="110963"/>
                </a:lnTo>
                <a:lnTo>
                  <a:pt x="1048903" y="112749"/>
                </a:lnTo>
                <a:lnTo>
                  <a:pt x="1050466" y="114088"/>
                </a:lnTo>
                <a:lnTo>
                  <a:pt x="1051806" y="113940"/>
                </a:lnTo>
                <a:lnTo>
                  <a:pt x="1054262" y="113865"/>
                </a:lnTo>
                <a:lnTo>
                  <a:pt x="1055601" y="112079"/>
                </a:lnTo>
                <a:close/>
              </a:path>
              <a:path w="1998979" h="274319">
                <a:moveTo>
                  <a:pt x="1069444" y="110739"/>
                </a:moveTo>
                <a:lnTo>
                  <a:pt x="1069220" y="108953"/>
                </a:lnTo>
                <a:lnTo>
                  <a:pt x="1068997" y="106944"/>
                </a:lnTo>
                <a:lnTo>
                  <a:pt x="1067434" y="105604"/>
                </a:lnTo>
                <a:lnTo>
                  <a:pt x="1063639" y="106051"/>
                </a:lnTo>
                <a:lnTo>
                  <a:pt x="1062076" y="107614"/>
                </a:lnTo>
                <a:lnTo>
                  <a:pt x="1062299" y="109623"/>
                </a:lnTo>
                <a:lnTo>
                  <a:pt x="1062522" y="111409"/>
                </a:lnTo>
                <a:lnTo>
                  <a:pt x="1064309" y="112749"/>
                </a:lnTo>
                <a:lnTo>
                  <a:pt x="1065425" y="112609"/>
                </a:lnTo>
                <a:lnTo>
                  <a:pt x="1068104" y="112526"/>
                </a:lnTo>
                <a:lnTo>
                  <a:pt x="1069444" y="110739"/>
                </a:lnTo>
                <a:close/>
              </a:path>
              <a:path w="1998979" h="274319">
                <a:moveTo>
                  <a:pt x="1083063" y="109400"/>
                </a:moveTo>
                <a:lnTo>
                  <a:pt x="1082840" y="107614"/>
                </a:lnTo>
                <a:lnTo>
                  <a:pt x="1082840" y="105604"/>
                </a:lnTo>
                <a:lnTo>
                  <a:pt x="1081054" y="104265"/>
                </a:lnTo>
                <a:lnTo>
                  <a:pt x="1077258" y="104711"/>
                </a:lnTo>
                <a:lnTo>
                  <a:pt x="1075918" y="106274"/>
                </a:lnTo>
                <a:lnTo>
                  <a:pt x="1076142" y="108284"/>
                </a:lnTo>
                <a:lnTo>
                  <a:pt x="1076365" y="110070"/>
                </a:lnTo>
                <a:lnTo>
                  <a:pt x="1077928" y="111409"/>
                </a:lnTo>
                <a:lnTo>
                  <a:pt x="1079937" y="111409"/>
                </a:lnTo>
                <a:lnTo>
                  <a:pt x="1081723" y="111186"/>
                </a:lnTo>
                <a:lnTo>
                  <a:pt x="1083063" y="109400"/>
                </a:lnTo>
                <a:close/>
              </a:path>
              <a:path w="1998979" h="274319">
                <a:moveTo>
                  <a:pt x="1096905" y="108060"/>
                </a:moveTo>
                <a:lnTo>
                  <a:pt x="1096682" y="106274"/>
                </a:lnTo>
                <a:lnTo>
                  <a:pt x="1096459" y="104265"/>
                </a:lnTo>
                <a:lnTo>
                  <a:pt x="1094896" y="102925"/>
                </a:lnTo>
                <a:lnTo>
                  <a:pt x="1091100" y="103372"/>
                </a:lnTo>
                <a:lnTo>
                  <a:pt x="1089538" y="104935"/>
                </a:lnTo>
                <a:lnTo>
                  <a:pt x="1089761" y="106944"/>
                </a:lnTo>
                <a:lnTo>
                  <a:pt x="1089984" y="108730"/>
                </a:lnTo>
                <a:lnTo>
                  <a:pt x="1091770" y="110070"/>
                </a:lnTo>
                <a:lnTo>
                  <a:pt x="1093556" y="110070"/>
                </a:lnTo>
                <a:lnTo>
                  <a:pt x="1095566" y="109846"/>
                </a:lnTo>
                <a:lnTo>
                  <a:pt x="1096905" y="108060"/>
                </a:lnTo>
                <a:close/>
              </a:path>
              <a:path w="1998979" h="274319">
                <a:moveTo>
                  <a:pt x="1110525" y="106721"/>
                </a:moveTo>
                <a:lnTo>
                  <a:pt x="1110301" y="104935"/>
                </a:lnTo>
                <a:lnTo>
                  <a:pt x="1110301" y="102925"/>
                </a:lnTo>
                <a:lnTo>
                  <a:pt x="1108515" y="101586"/>
                </a:lnTo>
                <a:lnTo>
                  <a:pt x="1104720" y="102032"/>
                </a:lnTo>
                <a:lnTo>
                  <a:pt x="1103380" y="103595"/>
                </a:lnTo>
                <a:lnTo>
                  <a:pt x="1103603" y="105604"/>
                </a:lnTo>
                <a:lnTo>
                  <a:pt x="1103603" y="107390"/>
                </a:lnTo>
                <a:lnTo>
                  <a:pt x="1105390" y="108730"/>
                </a:lnTo>
                <a:lnTo>
                  <a:pt x="1107399" y="108730"/>
                </a:lnTo>
                <a:lnTo>
                  <a:pt x="1109185" y="108507"/>
                </a:lnTo>
                <a:lnTo>
                  <a:pt x="1110525" y="106721"/>
                </a:lnTo>
                <a:close/>
              </a:path>
              <a:path w="1998979" h="274319">
                <a:moveTo>
                  <a:pt x="1124367" y="105381"/>
                </a:moveTo>
                <a:lnTo>
                  <a:pt x="1124144" y="103595"/>
                </a:lnTo>
                <a:lnTo>
                  <a:pt x="1123921" y="101586"/>
                </a:lnTo>
                <a:lnTo>
                  <a:pt x="1122358" y="100246"/>
                </a:lnTo>
                <a:lnTo>
                  <a:pt x="1118562" y="100692"/>
                </a:lnTo>
                <a:lnTo>
                  <a:pt x="1116999" y="102255"/>
                </a:lnTo>
                <a:lnTo>
                  <a:pt x="1117223" y="104265"/>
                </a:lnTo>
                <a:lnTo>
                  <a:pt x="1117446" y="106051"/>
                </a:lnTo>
                <a:lnTo>
                  <a:pt x="1119009" y="107390"/>
                </a:lnTo>
                <a:lnTo>
                  <a:pt x="1121018" y="107390"/>
                </a:lnTo>
                <a:lnTo>
                  <a:pt x="1122804" y="107167"/>
                </a:lnTo>
                <a:lnTo>
                  <a:pt x="1124367" y="105381"/>
                </a:lnTo>
                <a:close/>
              </a:path>
              <a:path w="1998979" h="274319">
                <a:moveTo>
                  <a:pt x="1137986" y="104041"/>
                </a:moveTo>
                <a:lnTo>
                  <a:pt x="1137763" y="102255"/>
                </a:lnTo>
                <a:lnTo>
                  <a:pt x="1137763" y="100246"/>
                </a:lnTo>
                <a:lnTo>
                  <a:pt x="1135977" y="98906"/>
                </a:lnTo>
                <a:lnTo>
                  <a:pt x="1132181" y="99353"/>
                </a:lnTo>
                <a:lnTo>
                  <a:pt x="1130842" y="100916"/>
                </a:lnTo>
                <a:lnTo>
                  <a:pt x="1131065" y="102925"/>
                </a:lnTo>
                <a:lnTo>
                  <a:pt x="1131065" y="104711"/>
                </a:lnTo>
                <a:lnTo>
                  <a:pt x="1132851" y="106051"/>
                </a:lnTo>
                <a:lnTo>
                  <a:pt x="1134637" y="106051"/>
                </a:lnTo>
                <a:lnTo>
                  <a:pt x="1136647" y="105828"/>
                </a:lnTo>
                <a:lnTo>
                  <a:pt x="1137986" y="104041"/>
                </a:lnTo>
                <a:close/>
              </a:path>
              <a:path w="1998979" h="274319">
                <a:moveTo>
                  <a:pt x="1151829" y="102702"/>
                </a:moveTo>
                <a:lnTo>
                  <a:pt x="1151606" y="100916"/>
                </a:lnTo>
                <a:lnTo>
                  <a:pt x="1151382" y="98906"/>
                </a:lnTo>
                <a:lnTo>
                  <a:pt x="1149596" y="97567"/>
                </a:lnTo>
                <a:lnTo>
                  <a:pt x="1145801" y="98013"/>
                </a:lnTo>
                <a:lnTo>
                  <a:pt x="1144461" y="99576"/>
                </a:lnTo>
                <a:lnTo>
                  <a:pt x="1144684" y="101586"/>
                </a:lnTo>
                <a:lnTo>
                  <a:pt x="1144908" y="103372"/>
                </a:lnTo>
                <a:lnTo>
                  <a:pt x="1146470" y="104935"/>
                </a:lnTo>
                <a:lnTo>
                  <a:pt x="1150266" y="104488"/>
                </a:lnTo>
                <a:lnTo>
                  <a:pt x="1151829" y="102702"/>
                </a:lnTo>
                <a:close/>
              </a:path>
              <a:path w="1998979" h="274319">
                <a:moveTo>
                  <a:pt x="1165448" y="101362"/>
                </a:moveTo>
                <a:lnTo>
                  <a:pt x="1165225" y="99576"/>
                </a:lnTo>
                <a:lnTo>
                  <a:pt x="1165002" y="97567"/>
                </a:lnTo>
                <a:lnTo>
                  <a:pt x="1163439" y="96227"/>
                </a:lnTo>
                <a:lnTo>
                  <a:pt x="1159643" y="96674"/>
                </a:lnTo>
                <a:lnTo>
                  <a:pt x="1158304" y="98237"/>
                </a:lnTo>
                <a:lnTo>
                  <a:pt x="1158527" y="100246"/>
                </a:lnTo>
                <a:lnTo>
                  <a:pt x="1158527" y="102032"/>
                </a:lnTo>
                <a:lnTo>
                  <a:pt x="1160313" y="103595"/>
                </a:lnTo>
                <a:lnTo>
                  <a:pt x="1164108" y="103148"/>
                </a:lnTo>
                <a:lnTo>
                  <a:pt x="1165448" y="101362"/>
                </a:lnTo>
                <a:close/>
              </a:path>
              <a:path w="1998979" h="274319">
                <a:moveTo>
                  <a:pt x="1179291" y="100023"/>
                </a:moveTo>
                <a:lnTo>
                  <a:pt x="1179067" y="98237"/>
                </a:lnTo>
                <a:lnTo>
                  <a:pt x="1178844" y="96227"/>
                </a:lnTo>
                <a:lnTo>
                  <a:pt x="1177058" y="94888"/>
                </a:lnTo>
                <a:lnTo>
                  <a:pt x="1173262" y="95334"/>
                </a:lnTo>
                <a:lnTo>
                  <a:pt x="1171923" y="96897"/>
                </a:lnTo>
                <a:lnTo>
                  <a:pt x="1172146" y="98906"/>
                </a:lnTo>
                <a:lnTo>
                  <a:pt x="1172369" y="100692"/>
                </a:lnTo>
                <a:lnTo>
                  <a:pt x="1173932" y="102255"/>
                </a:lnTo>
                <a:lnTo>
                  <a:pt x="1177728" y="101809"/>
                </a:lnTo>
                <a:lnTo>
                  <a:pt x="1179291" y="100023"/>
                </a:lnTo>
                <a:close/>
              </a:path>
              <a:path w="1998979" h="274319">
                <a:moveTo>
                  <a:pt x="1192910" y="98683"/>
                </a:moveTo>
                <a:lnTo>
                  <a:pt x="1192687" y="96897"/>
                </a:lnTo>
                <a:lnTo>
                  <a:pt x="1192463" y="94888"/>
                </a:lnTo>
                <a:lnTo>
                  <a:pt x="1190900" y="93548"/>
                </a:lnTo>
                <a:lnTo>
                  <a:pt x="1187105" y="93994"/>
                </a:lnTo>
                <a:lnTo>
                  <a:pt x="1185765" y="95557"/>
                </a:lnTo>
                <a:lnTo>
                  <a:pt x="1185765" y="97567"/>
                </a:lnTo>
                <a:lnTo>
                  <a:pt x="1185989" y="99353"/>
                </a:lnTo>
                <a:lnTo>
                  <a:pt x="1187775" y="100916"/>
                </a:lnTo>
                <a:lnTo>
                  <a:pt x="1191570" y="100469"/>
                </a:lnTo>
                <a:lnTo>
                  <a:pt x="1192910" y="98683"/>
                </a:lnTo>
                <a:close/>
              </a:path>
              <a:path w="1998979" h="274319">
                <a:moveTo>
                  <a:pt x="1206752" y="97120"/>
                </a:moveTo>
                <a:lnTo>
                  <a:pt x="1206306" y="95111"/>
                </a:lnTo>
                <a:lnTo>
                  <a:pt x="1206082" y="93325"/>
                </a:lnTo>
                <a:lnTo>
                  <a:pt x="1204296" y="91985"/>
                </a:lnTo>
                <a:lnTo>
                  <a:pt x="1201840" y="92543"/>
                </a:lnTo>
                <a:lnTo>
                  <a:pt x="1200501" y="92878"/>
                </a:lnTo>
                <a:lnTo>
                  <a:pt x="1199161" y="94664"/>
                </a:lnTo>
                <a:lnTo>
                  <a:pt x="1199608" y="96450"/>
                </a:lnTo>
                <a:lnTo>
                  <a:pt x="1200054" y="98460"/>
                </a:lnTo>
                <a:lnTo>
                  <a:pt x="1201840" y="99576"/>
                </a:lnTo>
                <a:lnTo>
                  <a:pt x="1203627" y="99130"/>
                </a:lnTo>
                <a:lnTo>
                  <a:pt x="1205636" y="98906"/>
                </a:lnTo>
                <a:lnTo>
                  <a:pt x="1206752" y="97120"/>
                </a:lnTo>
                <a:close/>
              </a:path>
              <a:path w="1998979" h="274319">
                <a:moveTo>
                  <a:pt x="1220372" y="94441"/>
                </a:moveTo>
                <a:lnTo>
                  <a:pt x="1219925" y="92432"/>
                </a:lnTo>
                <a:lnTo>
                  <a:pt x="1219478" y="90645"/>
                </a:lnTo>
                <a:lnTo>
                  <a:pt x="1217692" y="89529"/>
                </a:lnTo>
                <a:lnTo>
                  <a:pt x="1215906" y="89752"/>
                </a:lnTo>
                <a:lnTo>
                  <a:pt x="1214120" y="90199"/>
                </a:lnTo>
                <a:lnTo>
                  <a:pt x="1212780" y="91985"/>
                </a:lnTo>
                <a:lnTo>
                  <a:pt x="1213227" y="93771"/>
                </a:lnTo>
                <a:lnTo>
                  <a:pt x="1213450" y="95781"/>
                </a:lnTo>
                <a:lnTo>
                  <a:pt x="1215236" y="96897"/>
                </a:lnTo>
                <a:lnTo>
                  <a:pt x="1217246" y="96674"/>
                </a:lnTo>
                <a:lnTo>
                  <a:pt x="1219032" y="96227"/>
                </a:lnTo>
                <a:lnTo>
                  <a:pt x="1220372" y="94441"/>
                </a:lnTo>
                <a:close/>
              </a:path>
              <a:path w="1998979" h="274319">
                <a:moveTo>
                  <a:pt x="1233767" y="91762"/>
                </a:moveTo>
                <a:lnTo>
                  <a:pt x="1233544" y="89976"/>
                </a:lnTo>
                <a:lnTo>
                  <a:pt x="1233098" y="87966"/>
                </a:lnTo>
                <a:lnTo>
                  <a:pt x="1231312" y="86850"/>
                </a:lnTo>
                <a:lnTo>
                  <a:pt x="1229525" y="87073"/>
                </a:lnTo>
                <a:lnTo>
                  <a:pt x="1227516" y="87520"/>
                </a:lnTo>
                <a:lnTo>
                  <a:pt x="1226400" y="89306"/>
                </a:lnTo>
                <a:lnTo>
                  <a:pt x="1226623" y="91315"/>
                </a:lnTo>
                <a:lnTo>
                  <a:pt x="1227069" y="93101"/>
                </a:lnTo>
                <a:lnTo>
                  <a:pt x="1228856" y="94218"/>
                </a:lnTo>
                <a:lnTo>
                  <a:pt x="1230642" y="93994"/>
                </a:lnTo>
                <a:lnTo>
                  <a:pt x="1232651" y="93548"/>
                </a:lnTo>
                <a:lnTo>
                  <a:pt x="1233767" y="91762"/>
                </a:lnTo>
                <a:close/>
              </a:path>
              <a:path w="1998979" h="274319">
                <a:moveTo>
                  <a:pt x="1247387" y="89083"/>
                </a:moveTo>
                <a:lnTo>
                  <a:pt x="1246940" y="87297"/>
                </a:lnTo>
                <a:lnTo>
                  <a:pt x="1246717" y="85287"/>
                </a:lnTo>
                <a:lnTo>
                  <a:pt x="1244931" y="84171"/>
                </a:lnTo>
                <a:lnTo>
                  <a:pt x="1242921" y="84617"/>
                </a:lnTo>
                <a:lnTo>
                  <a:pt x="1241135" y="84841"/>
                </a:lnTo>
                <a:lnTo>
                  <a:pt x="1239796" y="86627"/>
                </a:lnTo>
                <a:lnTo>
                  <a:pt x="1240242" y="88636"/>
                </a:lnTo>
                <a:lnTo>
                  <a:pt x="1240689" y="90422"/>
                </a:lnTo>
                <a:lnTo>
                  <a:pt x="1242475" y="91539"/>
                </a:lnTo>
                <a:lnTo>
                  <a:pt x="1244261" y="91315"/>
                </a:lnTo>
                <a:lnTo>
                  <a:pt x="1246047" y="90869"/>
                </a:lnTo>
                <a:lnTo>
                  <a:pt x="1247387" y="89083"/>
                </a:lnTo>
                <a:close/>
              </a:path>
              <a:path w="1998979" h="274319">
                <a:moveTo>
                  <a:pt x="1261006" y="86403"/>
                </a:moveTo>
                <a:lnTo>
                  <a:pt x="1260113" y="82831"/>
                </a:lnTo>
                <a:lnTo>
                  <a:pt x="1258327" y="81492"/>
                </a:lnTo>
                <a:lnTo>
                  <a:pt x="1256541" y="81938"/>
                </a:lnTo>
                <a:lnTo>
                  <a:pt x="1254531" y="82161"/>
                </a:lnTo>
                <a:lnTo>
                  <a:pt x="1253415" y="83948"/>
                </a:lnTo>
                <a:lnTo>
                  <a:pt x="1253861" y="85957"/>
                </a:lnTo>
                <a:lnTo>
                  <a:pt x="1254085" y="87743"/>
                </a:lnTo>
                <a:lnTo>
                  <a:pt x="1255871" y="89083"/>
                </a:lnTo>
                <a:lnTo>
                  <a:pt x="1258327" y="88524"/>
                </a:lnTo>
                <a:lnTo>
                  <a:pt x="1259666" y="88190"/>
                </a:lnTo>
                <a:lnTo>
                  <a:pt x="1261006" y="86403"/>
                </a:lnTo>
                <a:close/>
              </a:path>
              <a:path w="1998979" h="274319">
                <a:moveTo>
                  <a:pt x="1274402" y="83724"/>
                </a:moveTo>
                <a:lnTo>
                  <a:pt x="1273955" y="81938"/>
                </a:lnTo>
                <a:lnTo>
                  <a:pt x="1273732" y="80152"/>
                </a:lnTo>
                <a:lnTo>
                  <a:pt x="1271946" y="78812"/>
                </a:lnTo>
                <a:lnTo>
                  <a:pt x="1269937" y="79259"/>
                </a:lnTo>
                <a:lnTo>
                  <a:pt x="1268150" y="79482"/>
                </a:lnTo>
                <a:lnTo>
                  <a:pt x="1267034" y="81492"/>
                </a:lnTo>
                <a:lnTo>
                  <a:pt x="1267257" y="83278"/>
                </a:lnTo>
                <a:lnTo>
                  <a:pt x="1267704" y="85064"/>
                </a:lnTo>
                <a:lnTo>
                  <a:pt x="1269490" y="86403"/>
                </a:lnTo>
                <a:lnTo>
                  <a:pt x="1271276" y="85957"/>
                </a:lnTo>
                <a:lnTo>
                  <a:pt x="1273286" y="85734"/>
                </a:lnTo>
                <a:lnTo>
                  <a:pt x="1274402" y="83724"/>
                </a:lnTo>
                <a:close/>
              </a:path>
              <a:path w="1998979" h="274319">
                <a:moveTo>
                  <a:pt x="1288021" y="81268"/>
                </a:moveTo>
                <a:lnTo>
                  <a:pt x="1287575" y="79259"/>
                </a:lnTo>
                <a:lnTo>
                  <a:pt x="1287128" y="77473"/>
                </a:lnTo>
                <a:lnTo>
                  <a:pt x="1285342" y="76133"/>
                </a:lnTo>
                <a:lnTo>
                  <a:pt x="1281770" y="77026"/>
                </a:lnTo>
                <a:lnTo>
                  <a:pt x="1280430" y="78812"/>
                </a:lnTo>
                <a:lnTo>
                  <a:pt x="1280877" y="80599"/>
                </a:lnTo>
                <a:lnTo>
                  <a:pt x="1281100" y="82385"/>
                </a:lnTo>
                <a:lnTo>
                  <a:pt x="1283109" y="83724"/>
                </a:lnTo>
                <a:lnTo>
                  <a:pt x="1284895" y="83278"/>
                </a:lnTo>
                <a:lnTo>
                  <a:pt x="1286682" y="83054"/>
                </a:lnTo>
                <a:lnTo>
                  <a:pt x="1288021" y="81268"/>
                </a:lnTo>
                <a:close/>
              </a:path>
              <a:path w="1998979" h="274319">
                <a:moveTo>
                  <a:pt x="1301417" y="78589"/>
                </a:moveTo>
                <a:lnTo>
                  <a:pt x="1301194" y="76580"/>
                </a:lnTo>
                <a:lnTo>
                  <a:pt x="1300747" y="74794"/>
                </a:lnTo>
                <a:lnTo>
                  <a:pt x="1298961" y="73677"/>
                </a:lnTo>
                <a:lnTo>
                  <a:pt x="1297175" y="73901"/>
                </a:lnTo>
                <a:lnTo>
                  <a:pt x="1295166" y="74347"/>
                </a:lnTo>
                <a:lnTo>
                  <a:pt x="1294049" y="76133"/>
                </a:lnTo>
                <a:lnTo>
                  <a:pt x="1294273" y="77919"/>
                </a:lnTo>
                <a:lnTo>
                  <a:pt x="1294719" y="79929"/>
                </a:lnTo>
                <a:lnTo>
                  <a:pt x="1296505" y="81045"/>
                </a:lnTo>
                <a:lnTo>
                  <a:pt x="1298291" y="80599"/>
                </a:lnTo>
                <a:lnTo>
                  <a:pt x="1298961" y="80543"/>
                </a:lnTo>
                <a:lnTo>
                  <a:pt x="1300301" y="80375"/>
                </a:lnTo>
                <a:lnTo>
                  <a:pt x="1301417" y="78589"/>
                </a:lnTo>
                <a:close/>
              </a:path>
              <a:path w="1998979" h="274319">
                <a:moveTo>
                  <a:pt x="1315036" y="75910"/>
                </a:moveTo>
                <a:lnTo>
                  <a:pt x="1314590" y="73901"/>
                </a:lnTo>
                <a:lnTo>
                  <a:pt x="1314366" y="72114"/>
                </a:lnTo>
                <a:lnTo>
                  <a:pt x="1312580" y="70998"/>
                </a:lnTo>
                <a:lnTo>
                  <a:pt x="1310571" y="71221"/>
                </a:lnTo>
                <a:lnTo>
                  <a:pt x="1308785" y="71668"/>
                </a:lnTo>
                <a:lnTo>
                  <a:pt x="1307445" y="73454"/>
                </a:lnTo>
                <a:lnTo>
                  <a:pt x="1307892" y="75240"/>
                </a:lnTo>
                <a:lnTo>
                  <a:pt x="1308338" y="77250"/>
                </a:lnTo>
                <a:lnTo>
                  <a:pt x="1310124" y="78366"/>
                </a:lnTo>
                <a:lnTo>
                  <a:pt x="1311911" y="78143"/>
                </a:lnTo>
                <a:lnTo>
                  <a:pt x="1313920" y="77696"/>
                </a:lnTo>
                <a:lnTo>
                  <a:pt x="1315036" y="75910"/>
                </a:lnTo>
                <a:close/>
              </a:path>
              <a:path w="1998979" h="274319">
                <a:moveTo>
                  <a:pt x="1328656" y="73231"/>
                </a:moveTo>
                <a:lnTo>
                  <a:pt x="1328209" y="71445"/>
                </a:lnTo>
                <a:lnTo>
                  <a:pt x="1327762" y="69435"/>
                </a:lnTo>
                <a:lnTo>
                  <a:pt x="1325976" y="68319"/>
                </a:lnTo>
                <a:lnTo>
                  <a:pt x="1324190" y="68542"/>
                </a:lnTo>
                <a:lnTo>
                  <a:pt x="1322181" y="68989"/>
                </a:lnTo>
                <a:lnTo>
                  <a:pt x="1321064" y="70775"/>
                </a:lnTo>
                <a:lnTo>
                  <a:pt x="1321511" y="72784"/>
                </a:lnTo>
                <a:lnTo>
                  <a:pt x="1321734" y="74570"/>
                </a:lnTo>
                <a:lnTo>
                  <a:pt x="1323520" y="75687"/>
                </a:lnTo>
                <a:lnTo>
                  <a:pt x="1325530" y="75463"/>
                </a:lnTo>
                <a:lnTo>
                  <a:pt x="1327316" y="75017"/>
                </a:lnTo>
                <a:lnTo>
                  <a:pt x="1328656" y="73231"/>
                </a:lnTo>
                <a:close/>
              </a:path>
              <a:path w="1998979" h="274319">
                <a:moveTo>
                  <a:pt x="1342051" y="70552"/>
                </a:moveTo>
                <a:lnTo>
                  <a:pt x="1341828" y="68765"/>
                </a:lnTo>
                <a:lnTo>
                  <a:pt x="1341382" y="66756"/>
                </a:lnTo>
                <a:lnTo>
                  <a:pt x="1339596" y="65640"/>
                </a:lnTo>
                <a:lnTo>
                  <a:pt x="1337586" y="66086"/>
                </a:lnTo>
                <a:lnTo>
                  <a:pt x="1335800" y="66310"/>
                </a:lnTo>
                <a:lnTo>
                  <a:pt x="1334684" y="68096"/>
                </a:lnTo>
                <a:lnTo>
                  <a:pt x="1334907" y="70105"/>
                </a:lnTo>
                <a:lnTo>
                  <a:pt x="1335353" y="71891"/>
                </a:lnTo>
                <a:lnTo>
                  <a:pt x="1337140" y="73231"/>
                </a:lnTo>
                <a:lnTo>
                  <a:pt x="1338926" y="72784"/>
                </a:lnTo>
                <a:lnTo>
                  <a:pt x="1340935" y="72338"/>
                </a:lnTo>
                <a:lnTo>
                  <a:pt x="1342051" y="70552"/>
                </a:lnTo>
                <a:close/>
              </a:path>
              <a:path w="1998979" h="274319">
                <a:moveTo>
                  <a:pt x="1355671" y="67872"/>
                </a:moveTo>
                <a:lnTo>
                  <a:pt x="1355224" y="66086"/>
                </a:lnTo>
                <a:lnTo>
                  <a:pt x="1355001" y="64300"/>
                </a:lnTo>
                <a:lnTo>
                  <a:pt x="1352992" y="62961"/>
                </a:lnTo>
                <a:lnTo>
                  <a:pt x="1351205" y="63407"/>
                </a:lnTo>
                <a:lnTo>
                  <a:pt x="1349419" y="63630"/>
                </a:lnTo>
                <a:lnTo>
                  <a:pt x="1348080" y="65640"/>
                </a:lnTo>
                <a:lnTo>
                  <a:pt x="1348526" y="67426"/>
                </a:lnTo>
                <a:lnTo>
                  <a:pt x="1348749" y="69212"/>
                </a:lnTo>
                <a:lnTo>
                  <a:pt x="1350759" y="70552"/>
                </a:lnTo>
                <a:lnTo>
                  <a:pt x="1354331" y="69658"/>
                </a:lnTo>
                <a:lnTo>
                  <a:pt x="1355671" y="67872"/>
                </a:lnTo>
                <a:close/>
              </a:path>
              <a:path w="1998979" h="274319">
                <a:moveTo>
                  <a:pt x="1369067" y="65193"/>
                </a:moveTo>
                <a:lnTo>
                  <a:pt x="1368843" y="63407"/>
                </a:lnTo>
                <a:lnTo>
                  <a:pt x="1368397" y="61621"/>
                </a:lnTo>
                <a:lnTo>
                  <a:pt x="1366611" y="60281"/>
                </a:lnTo>
                <a:lnTo>
                  <a:pt x="1364825" y="60728"/>
                </a:lnTo>
                <a:lnTo>
                  <a:pt x="1362815" y="61174"/>
                </a:lnTo>
                <a:lnTo>
                  <a:pt x="1361699" y="62961"/>
                </a:lnTo>
                <a:lnTo>
                  <a:pt x="1361922" y="64747"/>
                </a:lnTo>
                <a:lnTo>
                  <a:pt x="1362369" y="66533"/>
                </a:lnTo>
                <a:lnTo>
                  <a:pt x="1364155" y="67872"/>
                </a:lnTo>
                <a:lnTo>
                  <a:pt x="1366164" y="67426"/>
                </a:lnTo>
                <a:lnTo>
                  <a:pt x="1367950" y="67203"/>
                </a:lnTo>
                <a:lnTo>
                  <a:pt x="1369067" y="65193"/>
                </a:lnTo>
                <a:close/>
              </a:path>
              <a:path w="1998979" h="274319">
                <a:moveTo>
                  <a:pt x="1382686" y="62737"/>
                </a:moveTo>
                <a:lnTo>
                  <a:pt x="1382239" y="60728"/>
                </a:lnTo>
                <a:lnTo>
                  <a:pt x="1382016" y="58942"/>
                </a:lnTo>
                <a:lnTo>
                  <a:pt x="1380230" y="57602"/>
                </a:lnTo>
                <a:lnTo>
                  <a:pt x="1377774" y="58160"/>
                </a:lnTo>
                <a:lnTo>
                  <a:pt x="1376434" y="58495"/>
                </a:lnTo>
                <a:lnTo>
                  <a:pt x="1375095" y="60281"/>
                </a:lnTo>
                <a:lnTo>
                  <a:pt x="1375541" y="62067"/>
                </a:lnTo>
                <a:lnTo>
                  <a:pt x="1375988" y="64077"/>
                </a:lnTo>
                <a:lnTo>
                  <a:pt x="1377774" y="65193"/>
                </a:lnTo>
                <a:lnTo>
                  <a:pt x="1379560" y="64747"/>
                </a:lnTo>
                <a:lnTo>
                  <a:pt x="1381570" y="64523"/>
                </a:lnTo>
                <a:lnTo>
                  <a:pt x="1382686" y="62737"/>
                </a:lnTo>
                <a:close/>
              </a:path>
              <a:path w="1998979" h="274319">
                <a:moveTo>
                  <a:pt x="1396305" y="60058"/>
                </a:moveTo>
                <a:lnTo>
                  <a:pt x="1395859" y="58049"/>
                </a:lnTo>
                <a:lnTo>
                  <a:pt x="1395412" y="56263"/>
                </a:lnTo>
                <a:lnTo>
                  <a:pt x="1393626" y="55146"/>
                </a:lnTo>
                <a:lnTo>
                  <a:pt x="1391840" y="55369"/>
                </a:lnTo>
                <a:lnTo>
                  <a:pt x="1389830" y="55816"/>
                </a:lnTo>
                <a:lnTo>
                  <a:pt x="1388714" y="57602"/>
                </a:lnTo>
                <a:lnTo>
                  <a:pt x="1389161" y="59388"/>
                </a:lnTo>
                <a:lnTo>
                  <a:pt x="1389384" y="61398"/>
                </a:lnTo>
                <a:lnTo>
                  <a:pt x="1391170" y="62514"/>
                </a:lnTo>
                <a:lnTo>
                  <a:pt x="1393179" y="62291"/>
                </a:lnTo>
                <a:lnTo>
                  <a:pt x="1393179" y="62067"/>
                </a:lnTo>
                <a:lnTo>
                  <a:pt x="1394966" y="61844"/>
                </a:lnTo>
                <a:lnTo>
                  <a:pt x="1396305" y="60058"/>
                </a:lnTo>
                <a:close/>
              </a:path>
              <a:path w="1998979" h="274319">
                <a:moveTo>
                  <a:pt x="1409701" y="57379"/>
                </a:moveTo>
                <a:lnTo>
                  <a:pt x="1409478" y="55593"/>
                </a:lnTo>
                <a:lnTo>
                  <a:pt x="1409031" y="53583"/>
                </a:lnTo>
                <a:lnTo>
                  <a:pt x="1407245" y="52467"/>
                </a:lnTo>
                <a:lnTo>
                  <a:pt x="1405236" y="52690"/>
                </a:lnTo>
                <a:lnTo>
                  <a:pt x="1403450" y="53137"/>
                </a:lnTo>
                <a:lnTo>
                  <a:pt x="1402333" y="54923"/>
                </a:lnTo>
                <a:lnTo>
                  <a:pt x="1402557" y="56709"/>
                </a:lnTo>
                <a:lnTo>
                  <a:pt x="1403003" y="58718"/>
                </a:lnTo>
                <a:lnTo>
                  <a:pt x="1404789" y="59835"/>
                </a:lnTo>
                <a:lnTo>
                  <a:pt x="1406575" y="59612"/>
                </a:lnTo>
                <a:lnTo>
                  <a:pt x="1408585" y="59165"/>
                </a:lnTo>
                <a:lnTo>
                  <a:pt x="1409701" y="57379"/>
                </a:lnTo>
                <a:close/>
              </a:path>
              <a:path w="1998979" h="274319">
                <a:moveTo>
                  <a:pt x="1423320" y="54700"/>
                </a:moveTo>
                <a:lnTo>
                  <a:pt x="1422874" y="52914"/>
                </a:lnTo>
                <a:lnTo>
                  <a:pt x="1422651" y="50904"/>
                </a:lnTo>
                <a:lnTo>
                  <a:pt x="1420641" y="49788"/>
                </a:lnTo>
                <a:lnTo>
                  <a:pt x="1418855" y="50234"/>
                </a:lnTo>
                <a:lnTo>
                  <a:pt x="1417069" y="50458"/>
                </a:lnTo>
                <a:lnTo>
                  <a:pt x="1415729" y="52244"/>
                </a:lnTo>
                <a:lnTo>
                  <a:pt x="1416176" y="54253"/>
                </a:lnTo>
                <a:lnTo>
                  <a:pt x="1416622" y="56039"/>
                </a:lnTo>
                <a:lnTo>
                  <a:pt x="1418408" y="57156"/>
                </a:lnTo>
                <a:lnTo>
                  <a:pt x="1420195" y="56932"/>
                </a:lnTo>
                <a:lnTo>
                  <a:pt x="1421981" y="56486"/>
                </a:lnTo>
                <a:lnTo>
                  <a:pt x="1423320" y="54700"/>
                </a:lnTo>
                <a:close/>
              </a:path>
              <a:path w="1998979" h="274319">
                <a:moveTo>
                  <a:pt x="1436716" y="52020"/>
                </a:moveTo>
                <a:lnTo>
                  <a:pt x="1436493" y="50234"/>
                </a:lnTo>
                <a:lnTo>
                  <a:pt x="1436046" y="48225"/>
                </a:lnTo>
                <a:lnTo>
                  <a:pt x="1434260" y="47109"/>
                </a:lnTo>
                <a:lnTo>
                  <a:pt x="1432474" y="47555"/>
                </a:lnTo>
                <a:lnTo>
                  <a:pt x="1430465" y="47778"/>
                </a:lnTo>
                <a:lnTo>
                  <a:pt x="1429348" y="49565"/>
                </a:lnTo>
                <a:lnTo>
                  <a:pt x="1429795" y="51574"/>
                </a:lnTo>
                <a:lnTo>
                  <a:pt x="1430018" y="53360"/>
                </a:lnTo>
                <a:lnTo>
                  <a:pt x="1431804" y="54700"/>
                </a:lnTo>
                <a:lnTo>
                  <a:pt x="1434260" y="54142"/>
                </a:lnTo>
                <a:lnTo>
                  <a:pt x="1435600" y="53807"/>
                </a:lnTo>
                <a:lnTo>
                  <a:pt x="1436716" y="52020"/>
                </a:lnTo>
                <a:close/>
              </a:path>
              <a:path w="1998979" h="274319">
                <a:moveTo>
                  <a:pt x="1450335" y="49341"/>
                </a:moveTo>
                <a:lnTo>
                  <a:pt x="1449889" y="47555"/>
                </a:lnTo>
                <a:lnTo>
                  <a:pt x="1449666" y="45769"/>
                </a:lnTo>
                <a:lnTo>
                  <a:pt x="1447880" y="44429"/>
                </a:lnTo>
                <a:lnTo>
                  <a:pt x="1445870" y="44876"/>
                </a:lnTo>
                <a:lnTo>
                  <a:pt x="1444084" y="45099"/>
                </a:lnTo>
                <a:lnTo>
                  <a:pt x="1442744" y="47109"/>
                </a:lnTo>
                <a:lnTo>
                  <a:pt x="1443638" y="50681"/>
                </a:lnTo>
                <a:lnTo>
                  <a:pt x="1445424" y="52020"/>
                </a:lnTo>
                <a:lnTo>
                  <a:pt x="1447210" y="51574"/>
                </a:lnTo>
                <a:lnTo>
                  <a:pt x="1449219" y="51127"/>
                </a:lnTo>
                <a:lnTo>
                  <a:pt x="1450335" y="49341"/>
                </a:lnTo>
                <a:close/>
              </a:path>
              <a:path w="1998979" h="274319">
                <a:moveTo>
                  <a:pt x="1463955" y="46885"/>
                </a:moveTo>
                <a:lnTo>
                  <a:pt x="1463508" y="44876"/>
                </a:lnTo>
                <a:lnTo>
                  <a:pt x="1463062" y="43090"/>
                </a:lnTo>
                <a:lnTo>
                  <a:pt x="1461276" y="41750"/>
                </a:lnTo>
                <a:lnTo>
                  <a:pt x="1457703" y="42643"/>
                </a:lnTo>
                <a:lnTo>
                  <a:pt x="1456364" y="44429"/>
                </a:lnTo>
                <a:lnTo>
                  <a:pt x="1456810" y="46216"/>
                </a:lnTo>
                <a:lnTo>
                  <a:pt x="1457033" y="48002"/>
                </a:lnTo>
                <a:lnTo>
                  <a:pt x="1458820" y="49341"/>
                </a:lnTo>
                <a:lnTo>
                  <a:pt x="1460829" y="48895"/>
                </a:lnTo>
                <a:lnTo>
                  <a:pt x="1462615" y="48671"/>
                </a:lnTo>
                <a:lnTo>
                  <a:pt x="1463955" y="46885"/>
                </a:lnTo>
                <a:close/>
              </a:path>
              <a:path w="1998979" h="274319">
                <a:moveTo>
                  <a:pt x="1477351" y="44206"/>
                </a:moveTo>
                <a:lnTo>
                  <a:pt x="1477127" y="42197"/>
                </a:lnTo>
                <a:lnTo>
                  <a:pt x="1476681" y="40411"/>
                </a:lnTo>
                <a:lnTo>
                  <a:pt x="1474895" y="39071"/>
                </a:lnTo>
                <a:lnTo>
                  <a:pt x="1473109" y="39518"/>
                </a:lnTo>
                <a:lnTo>
                  <a:pt x="1471099" y="39964"/>
                </a:lnTo>
                <a:lnTo>
                  <a:pt x="1469983" y="41750"/>
                </a:lnTo>
                <a:lnTo>
                  <a:pt x="1470206" y="43536"/>
                </a:lnTo>
                <a:lnTo>
                  <a:pt x="1470653" y="45546"/>
                </a:lnTo>
                <a:lnTo>
                  <a:pt x="1472439" y="46662"/>
                </a:lnTo>
                <a:lnTo>
                  <a:pt x="1474225" y="46216"/>
                </a:lnTo>
                <a:lnTo>
                  <a:pt x="1476234" y="45992"/>
                </a:lnTo>
                <a:lnTo>
                  <a:pt x="1477351" y="44206"/>
                </a:lnTo>
                <a:close/>
              </a:path>
              <a:path w="1998979" h="274319">
                <a:moveTo>
                  <a:pt x="1490970" y="41527"/>
                </a:moveTo>
                <a:lnTo>
                  <a:pt x="1490523" y="39518"/>
                </a:lnTo>
                <a:lnTo>
                  <a:pt x="1490300" y="37731"/>
                </a:lnTo>
                <a:lnTo>
                  <a:pt x="1488514" y="36615"/>
                </a:lnTo>
                <a:lnTo>
                  <a:pt x="1486505" y="36838"/>
                </a:lnTo>
                <a:lnTo>
                  <a:pt x="1484718" y="37285"/>
                </a:lnTo>
                <a:lnTo>
                  <a:pt x="1483379" y="39071"/>
                </a:lnTo>
                <a:lnTo>
                  <a:pt x="1483825" y="40857"/>
                </a:lnTo>
                <a:lnTo>
                  <a:pt x="1484272" y="42867"/>
                </a:lnTo>
                <a:lnTo>
                  <a:pt x="1486058" y="43983"/>
                </a:lnTo>
                <a:lnTo>
                  <a:pt x="1487844" y="43760"/>
                </a:lnTo>
                <a:lnTo>
                  <a:pt x="1489630" y="43313"/>
                </a:lnTo>
                <a:lnTo>
                  <a:pt x="1490970" y="41527"/>
                </a:lnTo>
                <a:close/>
              </a:path>
              <a:path w="1998979" h="274319">
                <a:moveTo>
                  <a:pt x="1504589" y="38848"/>
                </a:moveTo>
                <a:lnTo>
                  <a:pt x="1504143" y="37062"/>
                </a:lnTo>
                <a:lnTo>
                  <a:pt x="1503696" y="35052"/>
                </a:lnTo>
                <a:lnTo>
                  <a:pt x="1501910" y="33936"/>
                </a:lnTo>
                <a:lnTo>
                  <a:pt x="1500124" y="34159"/>
                </a:lnTo>
                <a:lnTo>
                  <a:pt x="1498114" y="34606"/>
                </a:lnTo>
                <a:lnTo>
                  <a:pt x="1496998" y="36392"/>
                </a:lnTo>
                <a:lnTo>
                  <a:pt x="1497445" y="38401"/>
                </a:lnTo>
                <a:lnTo>
                  <a:pt x="1497668" y="40187"/>
                </a:lnTo>
                <a:lnTo>
                  <a:pt x="1499454" y="41304"/>
                </a:lnTo>
                <a:lnTo>
                  <a:pt x="1501463" y="41080"/>
                </a:lnTo>
                <a:lnTo>
                  <a:pt x="1503250" y="40634"/>
                </a:lnTo>
                <a:lnTo>
                  <a:pt x="1504589" y="38848"/>
                </a:lnTo>
                <a:close/>
              </a:path>
              <a:path w="1998979" h="274319">
                <a:moveTo>
                  <a:pt x="1517985" y="36169"/>
                </a:moveTo>
                <a:lnTo>
                  <a:pt x="1517539" y="34382"/>
                </a:lnTo>
                <a:lnTo>
                  <a:pt x="1517315" y="32373"/>
                </a:lnTo>
                <a:lnTo>
                  <a:pt x="1515529" y="31257"/>
                </a:lnTo>
                <a:lnTo>
                  <a:pt x="1513520" y="31703"/>
                </a:lnTo>
                <a:lnTo>
                  <a:pt x="1511734" y="31927"/>
                </a:lnTo>
                <a:lnTo>
                  <a:pt x="1510617" y="33713"/>
                </a:lnTo>
                <a:lnTo>
                  <a:pt x="1510841" y="35722"/>
                </a:lnTo>
                <a:lnTo>
                  <a:pt x="1511287" y="37508"/>
                </a:lnTo>
                <a:lnTo>
                  <a:pt x="1513073" y="38848"/>
                </a:lnTo>
                <a:lnTo>
                  <a:pt x="1514859" y="38401"/>
                </a:lnTo>
                <a:lnTo>
                  <a:pt x="1516869" y="37955"/>
                </a:lnTo>
                <a:lnTo>
                  <a:pt x="1517985" y="36169"/>
                </a:lnTo>
                <a:close/>
              </a:path>
              <a:path w="1998979" h="274319">
                <a:moveTo>
                  <a:pt x="1531604" y="33489"/>
                </a:moveTo>
                <a:lnTo>
                  <a:pt x="1530711" y="29917"/>
                </a:lnTo>
                <a:lnTo>
                  <a:pt x="1528925" y="28578"/>
                </a:lnTo>
                <a:lnTo>
                  <a:pt x="1527139" y="29024"/>
                </a:lnTo>
                <a:lnTo>
                  <a:pt x="1525353" y="29247"/>
                </a:lnTo>
                <a:lnTo>
                  <a:pt x="1524013" y="31033"/>
                </a:lnTo>
                <a:lnTo>
                  <a:pt x="1524460" y="33043"/>
                </a:lnTo>
                <a:lnTo>
                  <a:pt x="1524683" y="34829"/>
                </a:lnTo>
                <a:lnTo>
                  <a:pt x="1526692" y="36169"/>
                </a:lnTo>
                <a:lnTo>
                  <a:pt x="1530265" y="35276"/>
                </a:lnTo>
                <a:lnTo>
                  <a:pt x="1531604" y="33489"/>
                </a:lnTo>
                <a:close/>
              </a:path>
              <a:path w="1998979" h="274319">
                <a:moveTo>
                  <a:pt x="1545000" y="30810"/>
                </a:moveTo>
                <a:lnTo>
                  <a:pt x="1544777" y="29024"/>
                </a:lnTo>
                <a:lnTo>
                  <a:pt x="1544330" y="27238"/>
                </a:lnTo>
                <a:lnTo>
                  <a:pt x="1542544" y="25898"/>
                </a:lnTo>
                <a:lnTo>
                  <a:pt x="1540758" y="26345"/>
                </a:lnTo>
                <a:lnTo>
                  <a:pt x="1538749" y="26791"/>
                </a:lnTo>
                <a:lnTo>
                  <a:pt x="1537632" y="28578"/>
                </a:lnTo>
                <a:lnTo>
                  <a:pt x="1537856" y="30364"/>
                </a:lnTo>
                <a:lnTo>
                  <a:pt x="1538302" y="32150"/>
                </a:lnTo>
                <a:lnTo>
                  <a:pt x="1540088" y="33489"/>
                </a:lnTo>
                <a:lnTo>
                  <a:pt x="1542098" y="33043"/>
                </a:lnTo>
                <a:lnTo>
                  <a:pt x="1543884" y="32820"/>
                </a:lnTo>
                <a:lnTo>
                  <a:pt x="1545000" y="30810"/>
                </a:lnTo>
                <a:close/>
              </a:path>
              <a:path w="1998979" h="274319">
                <a:moveTo>
                  <a:pt x="1558620" y="28354"/>
                </a:moveTo>
                <a:lnTo>
                  <a:pt x="1558173" y="26345"/>
                </a:lnTo>
                <a:lnTo>
                  <a:pt x="1557950" y="24559"/>
                </a:lnTo>
                <a:lnTo>
                  <a:pt x="1556164" y="23219"/>
                </a:lnTo>
                <a:lnTo>
                  <a:pt x="1553708" y="23777"/>
                </a:lnTo>
                <a:lnTo>
                  <a:pt x="1552368" y="24112"/>
                </a:lnTo>
                <a:lnTo>
                  <a:pt x="1551028" y="25898"/>
                </a:lnTo>
                <a:lnTo>
                  <a:pt x="1551475" y="27684"/>
                </a:lnTo>
                <a:lnTo>
                  <a:pt x="1551922" y="29694"/>
                </a:lnTo>
                <a:lnTo>
                  <a:pt x="1553708" y="30810"/>
                </a:lnTo>
                <a:lnTo>
                  <a:pt x="1555494" y="30364"/>
                </a:lnTo>
                <a:lnTo>
                  <a:pt x="1557503" y="30140"/>
                </a:lnTo>
                <a:lnTo>
                  <a:pt x="1558620" y="28354"/>
                </a:lnTo>
                <a:close/>
              </a:path>
              <a:path w="1998979" h="274319">
                <a:moveTo>
                  <a:pt x="1572239" y="25675"/>
                </a:moveTo>
                <a:lnTo>
                  <a:pt x="1571792" y="23666"/>
                </a:lnTo>
                <a:lnTo>
                  <a:pt x="1571346" y="21880"/>
                </a:lnTo>
                <a:lnTo>
                  <a:pt x="1569560" y="20763"/>
                </a:lnTo>
                <a:lnTo>
                  <a:pt x="1567773" y="20987"/>
                </a:lnTo>
                <a:lnTo>
                  <a:pt x="1565764" y="21433"/>
                </a:lnTo>
                <a:lnTo>
                  <a:pt x="1564648" y="23219"/>
                </a:lnTo>
                <a:lnTo>
                  <a:pt x="1565094" y="25005"/>
                </a:lnTo>
                <a:lnTo>
                  <a:pt x="1565317" y="27015"/>
                </a:lnTo>
                <a:lnTo>
                  <a:pt x="1567104" y="28131"/>
                </a:lnTo>
                <a:lnTo>
                  <a:pt x="1569113" y="27684"/>
                </a:lnTo>
                <a:lnTo>
                  <a:pt x="1570899" y="27461"/>
                </a:lnTo>
                <a:lnTo>
                  <a:pt x="1572239" y="25675"/>
                </a:lnTo>
                <a:close/>
              </a:path>
              <a:path w="1998979" h="274319">
                <a:moveTo>
                  <a:pt x="1585635" y="22996"/>
                </a:moveTo>
                <a:lnTo>
                  <a:pt x="1585411" y="21210"/>
                </a:lnTo>
                <a:lnTo>
                  <a:pt x="1584965" y="19200"/>
                </a:lnTo>
                <a:lnTo>
                  <a:pt x="1583179" y="18084"/>
                </a:lnTo>
                <a:lnTo>
                  <a:pt x="1581169" y="18307"/>
                </a:lnTo>
                <a:lnTo>
                  <a:pt x="1579383" y="18754"/>
                </a:lnTo>
                <a:lnTo>
                  <a:pt x="1578267" y="20540"/>
                </a:lnTo>
                <a:lnTo>
                  <a:pt x="1578490" y="22326"/>
                </a:lnTo>
                <a:lnTo>
                  <a:pt x="1578937" y="24335"/>
                </a:lnTo>
                <a:lnTo>
                  <a:pt x="1580723" y="25452"/>
                </a:lnTo>
                <a:lnTo>
                  <a:pt x="1582509" y="25229"/>
                </a:lnTo>
                <a:lnTo>
                  <a:pt x="1584518" y="24782"/>
                </a:lnTo>
                <a:lnTo>
                  <a:pt x="1585635" y="22996"/>
                </a:lnTo>
                <a:close/>
              </a:path>
              <a:path w="1998979" h="274319">
                <a:moveTo>
                  <a:pt x="1599254" y="20317"/>
                </a:moveTo>
                <a:lnTo>
                  <a:pt x="1598807" y="18531"/>
                </a:lnTo>
                <a:lnTo>
                  <a:pt x="1598584" y="16521"/>
                </a:lnTo>
                <a:lnTo>
                  <a:pt x="1596575" y="15405"/>
                </a:lnTo>
                <a:lnTo>
                  <a:pt x="1594789" y="15628"/>
                </a:lnTo>
                <a:lnTo>
                  <a:pt x="1593002" y="16075"/>
                </a:lnTo>
                <a:lnTo>
                  <a:pt x="1591663" y="17861"/>
                </a:lnTo>
                <a:lnTo>
                  <a:pt x="1592109" y="19870"/>
                </a:lnTo>
                <a:lnTo>
                  <a:pt x="1592333" y="21656"/>
                </a:lnTo>
                <a:lnTo>
                  <a:pt x="1594342" y="22773"/>
                </a:lnTo>
                <a:lnTo>
                  <a:pt x="1596128" y="22549"/>
                </a:lnTo>
                <a:lnTo>
                  <a:pt x="1597914" y="22103"/>
                </a:lnTo>
                <a:lnTo>
                  <a:pt x="1599254" y="20317"/>
                </a:lnTo>
                <a:close/>
              </a:path>
              <a:path w="1998979" h="274319">
                <a:moveTo>
                  <a:pt x="1612650" y="19424"/>
                </a:moveTo>
                <a:lnTo>
                  <a:pt x="1612650" y="17414"/>
                </a:lnTo>
                <a:lnTo>
                  <a:pt x="1612427" y="15628"/>
                </a:lnTo>
                <a:lnTo>
                  <a:pt x="1610864" y="14065"/>
                </a:lnTo>
                <a:lnTo>
                  <a:pt x="1609078" y="14065"/>
                </a:lnTo>
                <a:lnTo>
                  <a:pt x="1607068" y="14289"/>
                </a:lnTo>
                <a:lnTo>
                  <a:pt x="1605505" y="15851"/>
                </a:lnTo>
                <a:lnTo>
                  <a:pt x="1605729" y="17638"/>
                </a:lnTo>
                <a:lnTo>
                  <a:pt x="1605729" y="19647"/>
                </a:lnTo>
                <a:lnTo>
                  <a:pt x="1607291" y="21210"/>
                </a:lnTo>
                <a:lnTo>
                  <a:pt x="1609078" y="21011"/>
                </a:lnTo>
                <a:lnTo>
                  <a:pt x="1611087" y="20987"/>
                </a:lnTo>
                <a:lnTo>
                  <a:pt x="1612650" y="19424"/>
                </a:lnTo>
                <a:close/>
              </a:path>
              <a:path w="1998979" h="274319">
                <a:moveTo>
                  <a:pt x="1626492" y="18754"/>
                </a:moveTo>
                <a:lnTo>
                  <a:pt x="1626269" y="16968"/>
                </a:lnTo>
                <a:lnTo>
                  <a:pt x="1626269" y="14958"/>
                </a:lnTo>
                <a:lnTo>
                  <a:pt x="1624706" y="13619"/>
                </a:lnTo>
                <a:lnTo>
                  <a:pt x="1620911" y="13619"/>
                </a:lnTo>
                <a:lnTo>
                  <a:pt x="1619348" y="15405"/>
                </a:lnTo>
                <a:lnTo>
                  <a:pt x="1619348" y="17191"/>
                </a:lnTo>
                <a:lnTo>
                  <a:pt x="1619571" y="19200"/>
                </a:lnTo>
                <a:lnTo>
                  <a:pt x="1621134" y="20540"/>
                </a:lnTo>
                <a:lnTo>
                  <a:pt x="1624930" y="20540"/>
                </a:lnTo>
                <a:lnTo>
                  <a:pt x="1626492" y="18754"/>
                </a:lnTo>
                <a:close/>
              </a:path>
              <a:path w="1998979" h="274319">
                <a:moveTo>
                  <a:pt x="1640112" y="18307"/>
                </a:moveTo>
                <a:lnTo>
                  <a:pt x="1640112" y="14512"/>
                </a:lnTo>
                <a:lnTo>
                  <a:pt x="1638549" y="13172"/>
                </a:lnTo>
                <a:lnTo>
                  <a:pt x="1634753" y="13172"/>
                </a:lnTo>
                <a:lnTo>
                  <a:pt x="1633190" y="14735"/>
                </a:lnTo>
                <a:lnTo>
                  <a:pt x="1633190" y="18531"/>
                </a:lnTo>
                <a:lnTo>
                  <a:pt x="1634976" y="20093"/>
                </a:lnTo>
                <a:lnTo>
                  <a:pt x="1636763" y="20093"/>
                </a:lnTo>
                <a:lnTo>
                  <a:pt x="1638772" y="19870"/>
                </a:lnTo>
                <a:lnTo>
                  <a:pt x="1640112" y="18307"/>
                </a:lnTo>
                <a:close/>
              </a:path>
              <a:path w="1998979" h="274319">
                <a:moveTo>
                  <a:pt x="1653954" y="17861"/>
                </a:moveTo>
                <a:lnTo>
                  <a:pt x="1653954" y="15851"/>
                </a:lnTo>
                <a:lnTo>
                  <a:pt x="1653731" y="14065"/>
                </a:lnTo>
                <a:lnTo>
                  <a:pt x="1652168" y="12502"/>
                </a:lnTo>
                <a:lnTo>
                  <a:pt x="1650605" y="12698"/>
                </a:lnTo>
                <a:lnTo>
                  <a:pt x="1648372" y="12726"/>
                </a:lnTo>
                <a:lnTo>
                  <a:pt x="1647033" y="14289"/>
                </a:lnTo>
                <a:lnTo>
                  <a:pt x="1647033" y="18084"/>
                </a:lnTo>
                <a:lnTo>
                  <a:pt x="1648596" y="19647"/>
                </a:lnTo>
                <a:lnTo>
                  <a:pt x="1650382" y="19448"/>
                </a:lnTo>
                <a:lnTo>
                  <a:pt x="1652391" y="19424"/>
                </a:lnTo>
                <a:lnTo>
                  <a:pt x="1653954" y="17861"/>
                </a:lnTo>
                <a:close/>
              </a:path>
              <a:path w="1998979" h="274319">
                <a:moveTo>
                  <a:pt x="1667797" y="17414"/>
                </a:moveTo>
                <a:lnTo>
                  <a:pt x="1667573" y="15405"/>
                </a:lnTo>
                <a:lnTo>
                  <a:pt x="1667573" y="13619"/>
                </a:lnTo>
                <a:lnTo>
                  <a:pt x="1666010" y="12056"/>
                </a:lnTo>
                <a:lnTo>
                  <a:pt x="1664001" y="12056"/>
                </a:lnTo>
                <a:lnTo>
                  <a:pt x="1662215" y="12279"/>
                </a:lnTo>
                <a:lnTo>
                  <a:pt x="1660652" y="13842"/>
                </a:lnTo>
                <a:lnTo>
                  <a:pt x="1660875" y="15628"/>
                </a:lnTo>
                <a:lnTo>
                  <a:pt x="1660875" y="17638"/>
                </a:lnTo>
                <a:lnTo>
                  <a:pt x="1662438" y="19200"/>
                </a:lnTo>
                <a:lnTo>
                  <a:pt x="1664001" y="19027"/>
                </a:lnTo>
                <a:lnTo>
                  <a:pt x="1666234" y="18977"/>
                </a:lnTo>
                <a:lnTo>
                  <a:pt x="1667797" y="17414"/>
                </a:lnTo>
                <a:close/>
              </a:path>
              <a:path w="1998979" h="274319">
                <a:moveTo>
                  <a:pt x="1681639" y="16744"/>
                </a:moveTo>
                <a:lnTo>
                  <a:pt x="1681416" y="14958"/>
                </a:lnTo>
                <a:lnTo>
                  <a:pt x="1681416" y="12949"/>
                </a:lnTo>
                <a:lnTo>
                  <a:pt x="1679853" y="11609"/>
                </a:lnTo>
                <a:lnTo>
                  <a:pt x="1676057" y="11609"/>
                </a:lnTo>
                <a:lnTo>
                  <a:pt x="1674495" y="13395"/>
                </a:lnTo>
                <a:lnTo>
                  <a:pt x="1674495" y="15182"/>
                </a:lnTo>
                <a:lnTo>
                  <a:pt x="1674718" y="17191"/>
                </a:lnTo>
                <a:lnTo>
                  <a:pt x="1676281" y="18531"/>
                </a:lnTo>
                <a:lnTo>
                  <a:pt x="1680076" y="18531"/>
                </a:lnTo>
                <a:lnTo>
                  <a:pt x="1681639" y="16744"/>
                </a:lnTo>
                <a:close/>
              </a:path>
              <a:path w="1998979" h="274319">
                <a:moveTo>
                  <a:pt x="1695258" y="16298"/>
                </a:moveTo>
                <a:lnTo>
                  <a:pt x="1695258" y="12502"/>
                </a:lnTo>
                <a:lnTo>
                  <a:pt x="1693472" y="11163"/>
                </a:lnTo>
                <a:lnTo>
                  <a:pt x="1689677" y="11163"/>
                </a:lnTo>
                <a:lnTo>
                  <a:pt x="1688337" y="12726"/>
                </a:lnTo>
                <a:lnTo>
                  <a:pt x="1688337" y="16521"/>
                </a:lnTo>
                <a:lnTo>
                  <a:pt x="1690123" y="18084"/>
                </a:lnTo>
                <a:lnTo>
                  <a:pt x="1691909" y="18084"/>
                </a:lnTo>
                <a:lnTo>
                  <a:pt x="1693919" y="17861"/>
                </a:lnTo>
                <a:lnTo>
                  <a:pt x="1695258" y="16298"/>
                </a:lnTo>
                <a:close/>
              </a:path>
              <a:path w="1998979" h="274319">
                <a:moveTo>
                  <a:pt x="1709101" y="15851"/>
                </a:moveTo>
                <a:lnTo>
                  <a:pt x="1709101" y="13842"/>
                </a:lnTo>
                <a:lnTo>
                  <a:pt x="1708878" y="12056"/>
                </a:lnTo>
                <a:lnTo>
                  <a:pt x="1707315" y="10493"/>
                </a:lnTo>
                <a:lnTo>
                  <a:pt x="1705752" y="10688"/>
                </a:lnTo>
                <a:lnTo>
                  <a:pt x="1703519" y="10716"/>
                </a:lnTo>
                <a:lnTo>
                  <a:pt x="1701956" y="12279"/>
                </a:lnTo>
                <a:lnTo>
                  <a:pt x="1702180" y="14289"/>
                </a:lnTo>
                <a:lnTo>
                  <a:pt x="1702180" y="16075"/>
                </a:lnTo>
                <a:lnTo>
                  <a:pt x="1703742" y="17638"/>
                </a:lnTo>
                <a:lnTo>
                  <a:pt x="1705529" y="17439"/>
                </a:lnTo>
                <a:lnTo>
                  <a:pt x="1707538" y="17414"/>
                </a:lnTo>
                <a:lnTo>
                  <a:pt x="1709101" y="15851"/>
                </a:lnTo>
                <a:close/>
              </a:path>
              <a:path w="1998979" h="274319">
                <a:moveTo>
                  <a:pt x="1722943" y="15405"/>
                </a:moveTo>
                <a:lnTo>
                  <a:pt x="1722720" y="13395"/>
                </a:lnTo>
                <a:lnTo>
                  <a:pt x="1722720" y="11609"/>
                </a:lnTo>
                <a:lnTo>
                  <a:pt x="1721157" y="10046"/>
                </a:lnTo>
                <a:lnTo>
                  <a:pt x="1719148" y="10046"/>
                </a:lnTo>
                <a:lnTo>
                  <a:pt x="1717362" y="10270"/>
                </a:lnTo>
                <a:lnTo>
                  <a:pt x="1715799" y="11833"/>
                </a:lnTo>
                <a:lnTo>
                  <a:pt x="1715799" y="13619"/>
                </a:lnTo>
                <a:lnTo>
                  <a:pt x="1716022" y="15628"/>
                </a:lnTo>
                <a:lnTo>
                  <a:pt x="1717585" y="17191"/>
                </a:lnTo>
                <a:lnTo>
                  <a:pt x="1719148" y="16996"/>
                </a:lnTo>
                <a:lnTo>
                  <a:pt x="1721380" y="16968"/>
                </a:lnTo>
                <a:lnTo>
                  <a:pt x="1722943" y="15405"/>
                </a:lnTo>
                <a:close/>
              </a:path>
              <a:path w="1998979" h="274319">
                <a:moveTo>
                  <a:pt x="1736563" y="14735"/>
                </a:moveTo>
                <a:lnTo>
                  <a:pt x="1736563" y="10940"/>
                </a:lnTo>
                <a:lnTo>
                  <a:pt x="1735000" y="9600"/>
                </a:lnTo>
                <a:lnTo>
                  <a:pt x="1731204" y="9600"/>
                </a:lnTo>
                <a:lnTo>
                  <a:pt x="1729641" y="11386"/>
                </a:lnTo>
                <a:lnTo>
                  <a:pt x="1729641" y="13172"/>
                </a:lnTo>
                <a:lnTo>
                  <a:pt x="1729865" y="15182"/>
                </a:lnTo>
                <a:lnTo>
                  <a:pt x="1731427" y="16521"/>
                </a:lnTo>
                <a:lnTo>
                  <a:pt x="1735223" y="16521"/>
                </a:lnTo>
                <a:lnTo>
                  <a:pt x="1736563" y="14735"/>
                </a:lnTo>
                <a:close/>
              </a:path>
              <a:path w="1998979" h="274319">
                <a:moveTo>
                  <a:pt x="1750405" y="14289"/>
                </a:moveTo>
                <a:lnTo>
                  <a:pt x="1750405" y="12502"/>
                </a:lnTo>
                <a:lnTo>
                  <a:pt x="1750182" y="10493"/>
                </a:lnTo>
                <a:lnTo>
                  <a:pt x="1748619" y="9153"/>
                </a:lnTo>
                <a:lnTo>
                  <a:pt x="1744823" y="9153"/>
                </a:lnTo>
                <a:lnTo>
                  <a:pt x="1743484" y="10716"/>
                </a:lnTo>
                <a:lnTo>
                  <a:pt x="1743484" y="14512"/>
                </a:lnTo>
                <a:lnTo>
                  <a:pt x="1745047" y="16075"/>
                </a:lnTo>
                <a:lnTo>
                  <a:pt x="1747056" y="16075"/>
                </a:lnTo>
                <a:lnTo>
                  <a:pt x="1748842" y="15851"/>
                </a:lnTo>
                <a:lnTo>
                  <a:pt x="1750405" y="14289"/>
                </a:lnTo>
                <a:close/>
              </a:path>
              <a:path w="1998979" h="274319">
                <a:moveTo>
                  <a:pt x="1764247" y="13842"/>
                </a:moveTo>
                <a:lnTo>
                  <a:pt x="1764247" y="11833"/>
                </a:lnTo>
                <a:lnTo>
                  <a:pt x="1764024" y="10046"/>
                </a:lnTo>
                <a:lnTo>
                  <a:pt x="1762461" y="8484"/>
                </a:lnTo>
                <a:lnTo>
                  <a:pt x="1760899" y="8679"/>
                </a:lnTo>
                <a:lnTo>
                  <a:pt x="1758666" y="8707"/>
                </a:lnTo>
                <a:lnTo>
                  <a:pt x="1757103" y="10270"/>
                </a:lnTo>
                <a:lnTo>
                  <a:pt x="1757326" y="12279"/>
                </a:lnTo>
                <a:lnTo>
                  <a:pt x="1757326" y="14065"/>
                </a:lnTo>
                <a:lnTo>
                  <a:pt x="1758889" y="15628"/>
                </a:lnTo>
                <a:lnTo>
                  <a:pt x="1760452" y="15454"/>
                </a:lnTo>
                <a:lnTo>
                  <a:pt x="1762685" y="15405"/>
                </a:lnTo>
                <a:lnTo>
                  <a:pt x="1764247" y="13842"/>
                </a:lnTo>
                <a:close/>
              </a:path>
              <a:path w="1998979" h="274319">
                <a:moveTo>
                  <a:pt x="1778090" y="13395"/>
                </a:moveTo>
                <a:lnTo>
                  <a:pt x="1777867" y="11386"/>
                </a:lnTo>
                <a:lnTo>
                  <a:pt x="1777867" y="9600"/>
                </a:lnTo>
                <a:lnTo>
                  <a:pt x="1776304" y="8037"/>
                </a:lnTo>
                <a:lnTo>
                  <a:pt x="1774294" y="8037"/>
                </a:lnTo>
                <a:lnTo>
                  <a:pt x="1772508" y="8260"/>
                </a:lnTo>
                <a:lnTo>
                  <a:pt x="1770945" y="9823"/>
                </a:lnTo>
                <a:lnTo>
                  <a:pt x="1770945" y="11609"/>
                </a:lnTo>
                <a:lnTo>
                  <a:pt x="1771169" y="13619"/>
                </a:lnTo>
                <a:lnTo>
                  <a:pt x="1772732" y="15182"/>
                </a:lnTo>
                <a:lnTo>
                  <a:pt x="1774294" y="14986"/>
                </a:lnTo>
                <a:lnTo>
                  <a:pt x="1776527" y="14958"/>
                </a:lnTo>
                <a:lnTo>
                  <a:pt x="1778090" y="13395"/>
                </a:lnTo>
                <a:close/>
              </a:path>
              <a:path w="1998979" h="274319">
                <a:moveTo>
                  <a:pt x="1791709" y="12726"/>
                </a:moveTo>
                <a:lnTo>
                  <a:pt x="1791709" y="8930"/>
                </a:lnTo>
                <a:lnTo>
                  <a:pt x="1789923" y="7591"/>
                </a:lnTo>
                <a:lnTo>
                  <a:pt x="1786128" y="7591"/>
                </a:lnTo>
                <a:lnTo>
                  <a:pt x="1784788" y="9377"/>
                </a:lnTo>
                <a:lnTo>
                  <a:pt x="1784788" y="13172"/>
                </a:lnTo>
                <a:lnTo>
                  <a:pt x="1786574" y="14512"/>
                </a:lnTo>
                <a:lnTo>
                  <a:pt x="1790370" y="14512"/>
                </a:lnTo>
                <a:lnTo>
                  <a:pt x="1791709" y="12726"/>
                </a:lnTo>
                <a:close/>
              </a:path>
              <a:path w="1998979" h="274319">
                <a:moveTo>
                  <a:pt x="1805552" y="12279"/>
                </a:moveTo>
                <a:lnTo>
                  <a:pt x="1805552" y="10493"/>
                </a:lnTo>
                <a:lnTo>
                  <a:pt x="1805328" y="8484"/>
                </a:lnTo>
                <a:lnTo>
                  <a:pt x="1803766" y="7144"/>
                </a:lnTo>
                <a:lnTo>
                  <a:pt x="1799970" y="7144"/>
                </a:lnTo>
                <a:lnTo>
                  <a:pt x="1798407" y="8707"/>
                </a:lnTo>
                <a:lnTo>
                  <a:pt x="1798630" y="10716"/>
                </a:lnTo>
                <a:lnTo>
                  <a:pt x="1798630" y="12502"/>
                </a:lnTo>
                <a:lnTo>
                  <a:pt x="1800193" y="14065"/>
                </a:lnTo>
                <a:lnTo>
                  <a:pt x="1802203" y="14065"/>
                </a:lnTo>
                <a:lnTo>
                  <a:pt x="1803989" y="13842"/>
                </a:lnTo>
                <a:lnTo>
                  <a:pt x="1805552" y="12279"/>
                </a:lnTo>
                <a:close/>
              </a:path>
              <a:path w="1998979" h="274319">
                <a:moveTo>
                  <a:pt x="1819394" y="11833"/>
                </a:moveTo>
                <a:lnTo>
                  <a:pt x="1819171" y="9823"/>
                </a:lnTo>
                <a:lnTo>
                  <a:pt x="1819171" y="8037"/>
                </a:lnTo>
                <a:lnTo>
                  <a:pt x="1817608" y="6474"/>
                </a:lnTo>
                <a:lnTo>
                  <a:pt x="1815822" y="6673"/>
                </a:lnTo>
                <a:lnTo>
                  <a:pt x="1813813" y="6697"/>
                </a:lnTo>
                <a:lnTo>
                  <a:pt x="1812250" y="8260"/>
                </a:lnTo>
                <a:lnTo>
                  <a:pt x="1812473" y="10270"/>
                </a:lnTo>
                <a:lnTo>
                  <a:pt x="1812473" y="12056"/>
                </a:lnTo>
                <a:lnTo>
                  <a:pt x="1814036" y="13619"/>
                </a:lnTo>
                <a:lnTo>
                  <a:pt x="1815599" y="13423"/>
                </a:lnTo>
                <a:lnTo>
                  <a:pt x="1817831" y="13395"/>
                </a:lnTo>
                <a:lnTo>
                  <a:pt x="1819394" y="11833"/>
                </a:lnTo>
                <a:close/>
              </a:path>
              <a:path w="1998979" h="274319">
                <a:moveTo>
                  <a:pt x="1833013" y="11386"/>
                </a:moveTo>
                <a:lnTo>
                  <a:pt x="1833013" y="7591"/>
                </a:lnTo>
                <a:lnTo>
                  <a:pt x="1831451" y="6028"/>
                </a:lnTo>
                <a:lnTo>
                  <a:pt x="1829441" y="6028"/>
                </a:lnTo>
                <a:lnTo>
                  <a:pt x="1827655" y="6251"/>
                </a:lnTo>
                <a:lnTo>
                  <a:pt x="1826092" y="7814"/>
                </a:lnTo>
                <a:lnTo>
                  <a:pt x="1826092" y="9600"/>
                </a:lnTo>
                <a:lnTo>
                  <a:pt x="1826315" y="11609"/>
                </a:lnTo>
                <a:lnTo>
                  <a:pt x="1827878" y="13172"/>
                </a:lnTo>
                <a:lnTo>
                  <a:pt x="1829441" y="12977"/>
                </a:lnTo>
                <a:lnTo>
                  <a:pt x="1831674" y="12949"/>
                </a:lnTo>
                <a:lnTo>
                  <a:pt x="1833013" y="11386"/>
                </a:lnTo>
                <a:close/>
              </a:path>
              <a:path w="1998979" h="274319">
                <a:moveTo>
                  <a:pt x="1846856" y="10716"/>
                </a:moveTo>
                <a:lnTo>
                  <a:pt x="1846856" y="6921"/>
                </a:lnTo>
                <a:lnTo>
                  <a:pt x="1845070" y="5581"/>
                </a:lnTo>
                <a:lnTo>
                  <a:pt x="1841274" y="5581"/>
                </a:lnTo>
                <a:lnTo>
                  <a:pt x="1839935" y="7367"/>
                </a:lnTo>
                <a:lnTo>
                  <a:pt x="1839935" y="11163"/>
                </a:lnTo>
                <a:lnTo>
                  <a:pt x="1841498" y="12502"/>
                </a:lnTo>
                <a:lnTo>
                  <a:pt x="1845293" y="12502"/>
                </a:lnTo>
                <a:lnTo>
                  <a:pt x="1846856" y="10716"/>
                </a:lnTo>
                <a:close/>
              </a:path>
              <a:path w="1998979" h="274319">
                <a:moveTo>
                  <a:pt x="1860698" y="10270"/>
                </a:moveTo>
                <a:lnTo>
                  <a:pt x="1860698" y="8484"/>
                </a:lnTo>
                <a:lnTo>
                  <a:pt x="1860475" y="6474"/>
                </a:lnTo>
                <a:lnTo>
                  <a:pt x="1858912" y="5135"/>
                </a:lnTo>
                <a:lnTo>
                  <a:pt x="1855117" y="5135"/>
                </a:lnTo>
                <a:lnTo>
                  <a:pt x="1853554" y="6697"/>
                </a:lnTo>
                <a:lnTo>
                  <a:pt x="1853777" y="8707"/>
                </a:lnTo>
                <a:lnTo>
                  <a:pt x="1853777" y="10493"/>
                </a:lnTo>
                <a:lnTo>
                  <a:pt x="1855340" y="12056"/>
                </a:lnTo>
                <a:lnTo>
                  <a:pt x="1857349" y="12056"/>
                </a:lnTo>
                <a:lnTo>
                  <a:pt x="1859136" y="11833"/>
                </a:lnTo>
                <a:lnTo>
                  <a:pt x="1860698" y="10270"/>
                </a:lnTo>
                <a:close/>
              </a:path>
              <a:path w="1998979" h="274319">
                <a:moveTo>
                  <a:pt x="1874541" y="9823"/>
                </a:moveTo>
                <a:lnTo>
                  <a:pt x="1874318" y="7814"/>
                </a:lnTo>
                <a:lnTo>
                  <a:pt x="1874318" y="6028"/>
                </a:lnTo>
                <a:lnTo>
                  <a:pt x="1872755" y="4465"/>
                </a:lnTo>
                <a:lnTo>
                  <a:pt x="1870969" y="4663"/>
                </a:lnTo>
                <a:lnTo>
                  <a:pt x="1868959" y="4688"/>
                </a:lnTo>
                <a:lnTo>
                  <a:pt x="1867396" y="6251"/>
                </a:lnTo>
                <a:lnTo>
                  <a:pt x="1867396" y="8260"/>
                </a:lnTo>
                <a:lnTo>
                  <a:pt x="1867620" y="10046"/>
                </a:lnTo>
                <a:lnTo>
                  <a:pt x="1869183" y="11609"/>
                </a:lnTo>
                <a:lnTo>
                  <a:pt x="1870745" y="11414"/>
                </a:lnTo>
                <a:lnTo>
                  <a:pt x="1872978" y="11386"/>
                </a:lnTo>
                <a:lnTo>
                  <a:pt x="1874541" y="9823"/>
                </a:lnTo>
                <a:close/>
              </a:path>
              <a:path w="1998979" h="274319">
                <a:moveTo>
                  <a:pt x="1888160" y="9377"/>
                </a:moveTo>
                <a:lnTo>
                  <a:pt x="1888160" y="5581"/>
                </a:lnTo>
                <a:lnTo>
                  <a:pt x="1886374" y="4018"/>
                </a:lnTo>
                <a:lnTo>
                  <a:pt x="1884588" y="4018"/>
                </a:lnTo>
                <a:lnTo>
                  <a:pt x="1882578" y="4242"/>
                </a:lnTo>
                <a:lnTo>
                  <a:pt x="1881239" y="5804"/>
                </a:lnTo>
                <a:lnTo>
                  <a:pt x="1881239" y="9600"/>
                </a:lnTo>
                <a:lnTo>
                  <a:pt x="1883025" y="11163"/>
                </a:lnTo>
                <a:lnTo>
                  <a:pt x="1884588" y="10967"/>
                </a:lnTo>
                <a:lnTo>
                  <a:pt x="1886821" y="10940"/>
                </a:lnTo>
                <a:lnTo>
                  <a:pt x="1888160" y="9377"/>
                </a:lnTo>
                <a:close/>
              </a:path>
              <a:path w="1998979" h="274319">
                <a:moveTo>
                  <a:pt x="1902003" y="8707"/>
                </a:moveTo>
                <a:lnTo>
                  <a:pt x="1902003" y="6921"/>
                </a:lnTo>
                <a:lnTo>
                  <a:pt x="1901779" y="4911"/>
                </a:lnTo>
                <a:lnTo>
                  <a:pt x="1900216" y="3572"/>
                </a:lnTo>
                <a:lnTo>
                  <a:pt x="1896421" y="3572"/>
                </a:lnTo>
                <a:lnTo>
                  <a:pt x="1894858" y="5358"/>
                </a:lnTo>
                <a:lnTo>
                  <a:pt x="1895081" y="7144"/>
                </a:lnTo>
                <a:lnTo>
                  <a:pt x="1895081" y="9153"/>
                </a:lnTo>
                <a:lnTo>
                  <a:pt x="1896644" y="10493"/>
                </a:lnTo>
                <a:lnTo>
                  <a:pt x="1900440" y="10493"/>
                </a:lnTo>
                <a:lnTo>
                  <a:pt x="1902003" y="8707"/>
                </a:lnTo>
                <a:close/>
              </a:path>
              <a:path w="1998979" h="274319">
                <a:moveTo>
                  <a:pt x="1915845" y="8260"/>
                </a:moveTo>
                <a:lnTo>
                  <a:pt x="1915622" y="6474"/>
                </a:lnTo>
                <a:lnTo>
                  <a:pt x="1915622" y="4465"/>
                </a:lnTo>
                <a:lnTo>
                  <a:pt x="1914059" y="3125"/>
                </a:lnTo>
                <a:lnTo>
                  <a:pt x="1910263" y="3125"/>
                </a:lnTo>
                <a:lnTo>
                  <a:pt x="1908701" y="4688"/>
                </a:lnTo>
                <a:lnTo>
                  <a:pt x="1908924" y="6697"/>
                </a:lnTo>
                <a:lnTo>
                  <a:pt x="1908924" y="8484"/>
                </a:lnTo>
                <a:lnTo>
                  <a:pt x="1910487" y="10046"/>
                </a:lnTo>
                <a:lnTo>
                  <a:pt x="1912496" y="10046"/>
                </a:lnTo>
                <a:lnTo>
                  <a:pt x="1914282" y="9823"/>
                </a:lnTo>
                <a:lnTo>
                  <a:pt x="1915845" y="8260"/>
                </a:lnTo>
                <a:close/>
              </a:path>
              <a:path w="1998979" h="274319">
                <a:moveTo>
                  <a:pt x="1929464" y="7814"/>
                </a:moveTo>
                <a:lnTo>
                  <a:pt x="1929464" y="4018"/>
                </a:lnTo>
                <a:lnTo>
                  <a:pt x="1927901" y="2455"/>
                </a:lnTo>
                <a:lnTo>
                  <a:pt x="1926115" y="2654"/>
                </a:lnTo>
                <a:lnTo>
                  <a:pt x="1924106" y="2679"/>
                </a:lnTo>
                <a:lnTo>
                  <a:pt x="1922543" y="4242"/>
                </a:lnTo>
                <a:lnTo>
                  <a:pt x="1922543" y="6251"/>
                </a:lnTo>
                <a:lnTo>
                  <a:pt x="1922766" y="8037"/>
                </a:lnTo>
                <a:lnTo>
                  <a:pt x="1924329" y="9600"/>
                </a:lnTo>
                <a:lnTo>
                  <a:pt x="1925892" y="9405"/>
                </a:lnTo>
                <a:lnTo>
                  <a:pt x="1928125" y="9377"/>
                </a:lnTo>
                <a:lnTo>
                  <a:pt x="1929464" y="7814"/>
                </a:lnTo>
                <a:close/>
              </a:path>
              <a:path w="1998979" h="274319">
                <a:moveTo>
                  <a:pt x="1943307" y="7367"/>
                </a:moveTo>
                <a:lnTo>
                  <a:pt x="1943307" y="3572"/>
                </a:lnTo>
                <a:lnTo>
                  <a:pt x="1941521" y="2009"/>
                </a:lnTo>
                <a:lnTo>
                  <a:pt x="1939735" y="2009"/>
                </a:lnTo>
                <a:lnTo>
                  <a:pt x="1937725" y="2232"/>
                </a:lnTo>
                <a:lnTo>
                  <a:pt x="1936386" y="3795"/>
                </a:lnTo>
                <a:lnTo>
                  <a:pt x="1936386" y="7591"/>
                </a:lnTo>
                <a:lnTo>
                  <a:pt x="1937948" y="9153"/>
                </a:lnTo>
                <a:lnTo>
                  <a:pt x="1939735" y="8955"/>
                </a:lnTo>
                <a:lnTo>
                  <a:pt x="1941744" y="8930"/>
                </a:lnTo>
                <a:lnTo>
                  <a:pt x="1943307" y="7367"/>
                </a:lnTo>
                <a:close/>
              </a:path>
              <a:path w="1998979" h="274319">
                <a:moveTo>
                  <a:pt x="1957149" y="6697"/>
                </a:moveTo>
                <a:lnTo>
                  <a:pt x="1957149" y="4911"/>
                </a:lnTo>
                <a:lnTo>
                  <a:pt x="1956926" y="2902"/>
                </a:lnTo>
                <a:lnTo>
                  <a:pt x="1955363" y="1562"/>
                </a:lnTo>
                <a:lnTo>
                  <a:pt x="1951568" y="1562"/>
                </a:lnTo>
                <a:lnTo>
                  <a:pt x="1950005" y="3348"/>
                </a:lnTo>
                <a:lnTo>
                  <a:pt x="1950228" y="5135"/>
                </a:lnTo>
                <a:lnTo>
                  <a:pt x="1950228" y="7144"/>
                </a:lnTo>
                <a:lnTo>
                  <a:pt x="1951791" y="8484"/>
                </a:lnTo>
                <a:lnTo>
                  <a:pt x="1955586" y="8484"/>
                </a:lnTo>
                <a:lnTo>
                  <a:pt x="1957149" y="6697"/>
                </a:lnTo>
                <a:close/>
              </a:path>
              <a:path w="1998979" h="274319">
                <a:moveTo>
                  <a:pt x="1970992" y="6251"/>
                </a:moveTo>
                <a:lnTo>
                  <a:pt x="1970769" y="4465"/>
                </a:lnTo>
                <a:lnTo>
                  <a:pt x="1970769" y="2455"/>
                </a:lnTo>
                <a:lnTo>
                  <a:pt x="1969206" y="1116"/>
                </a:lnTo>
                <a:lnTo>
                  <a:pt x="1965410" y="1116"/>
                </a:lnTo>
                <a:lnTo>
                  <a:pt x="1963847" y="2679"/>
                </a:lnTo>
                <a:lnTo>
                  <a:pt x="1963847" y="4688"/>
                </a:lnTo>
                <a:lnTo>
                  <a:pt x="1964071" y="6474"/>
                </a:lnTo>
                <a:lnTo>
                  <a:pt x="1965633" y="8037"/>
                </a:lnTo>
                <a:lnTo>
                  <a:pt x="1967420" y="8037"/>
                </a:lnTo>
                <a:lnTo>
                  <a:pt x="1969429" y="7814"/>
                </a:lnTo>
                <a:lnTo>
                  <a:pt x="1970992" y="6251"/>
                </a:lnTo>
                <a:close/>
              </a:path>
              <a:path w="1998979" h="274319">
                <a:moveTo>
                  <a:pt x="1984611" y="5804"/>
                </a:moveTo>
                <a:lnTo>
                  <a:pt x="1984611" y="2009"/>
                </a:lnTo>
                <a:lnTo>
                  <a:pt x="1983048" y="446"/>
                </a:lnTo>
                <a:lnTo>
                  <a:pt x="1981262" y="644"/>
                </a:lnTo>
                <a:lnTo>
                  <a:pt x="1979029" y="669"/>
                </a:lnTo>
                <a:lnTo>
                  <a:pt x="1977690" y="2232"/>
                </a:lnTo>
                <a:lnTo>
                  <a:pt x="1977690" y="6028"/>
                </a:lnTo>
                <a:lnTo>
                  <a:pt x="1979476" y="7591"/>
                </a:lnTo>
                <a:lnTo>
                  <a:pt x="1981039" y="7395"/>
                </a:lnTo>
                <a:lnTo>
                  <a:pt x="1983271" y="7367"/>
                </a:lnTo>
                <a:lnTo>
                  <a:pt x="1984611" y="5804"/>
                </a:lnTo>
                <a:close/>
              </a:path>
              <a:path w="1998979" h="274319">
                <a:moveTo>
                  <a:pt x="1998454" y="5358"/>
                </a:moveTo>
                <a:lnTo>
                  <a:pt x="1998454" y="3348"/>
                </a:lnTo>
                <a:lnTo>
                  <a:pt x="1998230" y="1562"/>
                </a:lnTo>
                <a:lnTo>
                  <a:pt x="1996667" y="0"/>
                </a:lnTo>
                <a:lnTo>
                  <a:pt x="1994881" y="0"/>
                </a:lnTo>
                <a:lnTo>
                  <a:pt x="1992872" y="223"/>
                </a:lnTo>
                <a:lnTo>
                  <a:pt x="1991532" y="1786"/>
                </a:lnTo>
                <a:lnTo>
                  <a:pt x="1991532" y="5581"/>
                </a:lnTo>
                <a:lnTo>
                  <a:pt x="1993095" y="7144"/>
                </a:lnTo>
                <a:lnTo>
                  <a:pt x="1994881" y="6946"/>
                </a:lnTo>
                <a:lnTo>
                  <a:pt x="1996891" y="6921"/>
                </a:lnTo>
                <a:lnTo>
                  <a:pt x="1998454" y="5358"/>
                </a:lnTo>
                <a:close/>
              </a:path>
            </a:pathLst>
          </a:custGeom>
          <a:solidFill>
            <a:srgbClr val="4267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638669" y="1174985"/>
            <a:ext cx="1995805" cy="352425"/>
          </a:xfrm>
          <a:custGeom>
            <a:avLst/>
            <a:gdLst/>
            <a:ahLst/>
            <a:cxnLst/>
            <a:rect l="l" t="t" r="r" b="b"/>
            <a:pathLst>
              <a:path w="1995804" h="352425">
                <a:moveTo>
                  <a:pt x="7367" y="349634"/>
                </a:moveTo>
                <a:lnTo>
                  <a:pt x="7144" y="347625"/>
                </a:lnTo>
                <a:lnTo>
                  <a:pt x="6697" y="345839"/>
                </a:lnTo>
                <a:lnTo>
                  <a:pt x="4911" y="344722"/>
                </a:lnTo>
                <a:lnTo>
                  <a:pt x="3125" y="344945"/>
                </a:lnTo>
                <a:lnTo>
                  <a:pt x="2455" y="345057"/>
                </a:lnTo>
                <a:lnTo>
                  <a:pt x="1116" y="345392"/>
                </a:lnTo>
                <a:lnTo>
                  <a:pt x="0" y="347178"/>
                </a:lnTo>
                <a:lnTo>
                  <a:pt x="223" y="348964"/>
                </a:lnTo>
                <a:lnTo>
                  <a:pt x="669" y="350974"/>
                </a:lnTo>
                <a:lnTo>
                  <a:pt x="2455" y="352090"/>
                </a:lnTo>
                <a:lnTo>
                  <a:pt x="4242" y="351867"/>
                </a:lnTo>
                <a:lnTo>
                  <a:pt x="6251" y="351420"/>
                </a:lnTo>
                <a:lnTo>
                  <a:pt x="7367" y="349634"/>
                </a:lnTo>
                <a:close/>
              </a:path>
              <a:path w="1995804" h="352425">
                <a:moveTo>
                  <a:pt x="20987" y="346955"/>
                </a:moveTo>
                <a:lnTo>
                  <a:pt x="20540" y="345169"/>
                </a:lnTo>
                <a:lnTo>
                  <a:pt x="20317" y="343383"/>
                </a:lnTo>
                <a:lnTo>
                  <a:pt x="18531" y="342043"/>
                </a:lnTo>
                <a:lnTo>
                  <a:pt x="16521" y="342490"/>
                </a:lnTo>
                <a:lnTo>
                  <a:pt x="14735" y="342713"/>
                </a:lnTo>
                <a:lnTo>
                  <a:pt x="13395" y="344499"/>
                </a:lnTo>
                <a:lnTo>
                  <a:pt x="13842" y="346508"/>
                </a:lnTo>
                <a:lnTo>
                  <a:pt x="14289" y="348294"/>
                </a:lnTo>
                <a:lnTo>
                  <a:pt x="16075" y="349634"/>
                </a:lnTo>
                <a:lnTo>
                  <a:pt x="19647" y="348741"/>
                </a:lnTo>
                <a:lnTo>
                  <a:pt x="20987" y="346955"/>
                </a:lnTo>
                <a:close/>
              </a:path>
              <a:path w="1995804" h="352425">
                <a:moveTo>
                  <a:pt x="34606" y="344499"/>
                </a:moveTo>
                <a:lnTo>
                  <a:pt x="34159" y="342490"/>
                </a:lnTo>
                <a:lnTo>
                  <a:pt x="33713" y="340703"/>
                </a:lnTo>
                <a:lnTo>
                  <a:pt x="31927" y="339587"/>
                </a:lnTo>
                <a:lnTo>
                  <a:pt x="30140" y="339810"/>
                </a:lnTo>
                <a:lnTo>
                  <a:pt x="28131" y="340257"/>
                </a:lnTo>
                <a:lnTo>
                  <a:pt x="27015" y="342043"/>
                </a:lnTo>
                <a:lnTo>
                  <a:pt x="27461" y="343829"/>
                </a:lnTo>
                <a:lnTo>
                  <a:pt x="27684" y="345839"/>
                </a:lnTo>
                <a:lnTo>
                  <a:pt x="29471" y="346955"/>
                </a:lnTo>
                <a:lnTo>
                  <a:pt x="31480" y="346732"/>
                </a:lnTo>
                <a:lnTo>
                  <a:pt x="33266" y="346285"/>
                </a:lnTo>
                <a:lnTo>
                  <a:pt x="34606" y="344499"/>
                </a:lnTo>
                <a:close/>
              </a:path>
              <a:path w="1995804" h="352425">
                <a:moveTo>
                  <a:pt x="48002" y="341820"/>
                </a:moveTo>
                <a:lnTo>
                  <a:pt x="47778" y="340034"/>
                </a:lnTo>
                <a:lnTo>
                  <a:pt x="47332" y="338248"/>
                </a:lnTo>
                <a:lnTo>
                  <a:pt x="45546" y="336908"/>
                </a:lnTo>
                <a:lnTo>
                  <a:pt x="43760" y="337354"/>
                </a:lnTo>
                <a:lnTo>
                  <a:pt x="41750" y="337578"/>
                </a:lnTo>
                <a:lnTo>
                  <a:pt x="40634" y="339364"/>
                </a:lnTo>
                <a:lnTo>
                  <a:pt x="40857" y="341373"/>
                </a:lnTo>
                <a:lnTo>
                  <a:pt x="41304" y="343159"/>
                </a:lnTo>
                <a:lnTo>
                  <a:pt x="43090" y="344499"/>
                </a:lnTo>
                <a:lnTo>
                  <a:pt x="44876" y="344052"/>
                </a:lnTo>
                <a:lnTo>
                  <a:pt x="46885" y="343606"/>
                </a:lnTo>
                <a:lnTo>
                  <a:pt x="48002" y="341820"/>
                </a:lnTo>
                <a:close/>
              </a:path>
              <a:path w="1995804" h="352425">
                <a:moveTo>
                  <a:pt x="61621" y="339364"/>
                </a:moveTo>
                <a:lnTo>
                  <a:pt x="61174" y="337354"/>
                </a:lnTo>
                <a:lnTo>
                  <a:pt x="60951" y="335568"/>
                </a:lnTo>
                <a:lnTo>
                  <a:pt x="59165" y="334452"/>
                </a:lnTo>
                <a:lnTo>
                  <a:pt x="57156" y="334675"/>
                </a:lnTo>
                <a:lnTo>
                  <a:pt x="55369" y="335122"/>
                </a:lnTo>
                <a:lnTo>
                  <a:pt x="54030" y="336908"/>
                </a:lnTo>
                <a:lnTo>
                  <a:pt x="54476" y="338694"/>
                </a:lnTo>
                <a:lnTo>
                  <a:pt x="54923" y="340703"/>
                </a:lnTo>
                <a:lnTo>
                  <a:pt x="56709" y="341820"/>
                </a:lnTo>
                <a:lnTo>
                  <a:pt x="58495" y="341373"/>
                </a:lnTo>
                <a:lnTo>
                  <a:pt x="60281" y="341150"/>
                </a:lnTo>
                <a:lnTo>
                  <a:pt x="61621" y="339364"/>
                </a:lnTo>
                <a:close/>
              </a:path>
              <a:path w="1995804" h="352425">
                <a:moveTo>
                  <a:pt x="75240" y="336685"/>
                </a:moveTo>
                <a:lnTo>
                  <a:pt x="74347" y="333112"/>
                </a:lnTo>
                <a:lnTo>
                  <a:pt x="72561" y="331773"/>
                </a:lnTo>
                <a:lnTo>
                  <a:pt x="70775" y="332219"/>
                </a:lnTo>
                <a:lnTo>
                  <a:pt x="68765" y="332443"/>
                </a:lnTo>
                <a:lnTo>
                  <a:pt x="67649" y="334229"/>
                </a:lnTo>
                <a:lnTo>
                  <a:pt x="68096" y="336238"/>
                </a:lnTo>
                <a:lnTo>
                  <a:pt x="68319" y="338024"/>
                </a:lnTo>
                <a:lnTo>
                  <a:pt x="70105" y="339364"/>
                </a:lnTo>
                <a:lnTo>
                  <a:pt x="72561" y="338806"/>
                </a:lnTo>
                <a:lnTo>
                  <a:pt x="73901" y="338471"/>
                </a:lnTo>
                <a:lnTo>
                  <a:pt x="75240" y="336685"/>
                </a:lnTo>
                <a:close/>
              </a:path>
              <a:path w="1995804" h="352425">
                <a:moveTo>
                  <a:pt x="88636" y="334229"/>
                </a:moveTo>
                <a:lnTo>
                  <a:pt x="88413" y="332219"/>
                </a:lnTo>
                <a:lnTo>
                  <a:pt x="87966" y="330433"/>
                </a:lnTo>
                <a:lnTo>
                  <a:pt x="86180" y="329094"/>
                </a:lnTo>
                <a:lnTo>
                  <a:pt x="84394" y="329540"/>
                </a:lnTo>
                <a:lnTo>
                  <a:pt x="82385" y="329987"/>
                </a:lnTo>
                <a:lnTo>
                  <a:pt x="81268" y="331773"/>
                </a:lnTo>
                <a:lnTo>
                  <a:pt x="81492" y="333559"/>
                </a:lnTo>
                <a:lnTo>
                  <a:pt x="81938" y="335568"/>
                </a:lnTo>
                <a:lnTo>
                  <a:pt x="83724" y="336685"/>
                </a:lnTo>
                <a:lnTo>
                  <a:pt x="85510" y="336238"/>
                </a:lnTo>
                <a:lnTo>
                  <a:pt x="87520" y="336015"/>
                </a:lnTo>
                <a:lnTo>
                  <a:pt x="88636" y="334229"/>
                </a:lnTo>
                <a:close/>
              </a:path>
              <a:path w="1995804" h="352425">
                <a:moveTo>
                  <a:pt x="102255" y="331550"/>
                </a:moveTo>
                <a:lnTo>
                  <a:pt x="101809" y="329763"/>
                </a:lnTo>
                <a:lnTo>
                  <a:pt x="101586" y="327754"/>
                </a:lnTo>
                <a:lnTo>
                  <a:pt x="99799" y="326638"/>
                </a:lnTo>
                <a:lnTo>
                  <a:pt x="97790" y="327084"/>
                </a:lnTo>
                <a:lnTo>
                  <a:pt x="96004" y="327307"/>
                </a:lnTo>
                <a:lnTo>
                  <a:pt x="94664" y="329094"/>
                </a:lnTo>
                <a:lnTo>
                  <a:pt x="95111" y="331103"/>
                </a:lnTo>
                <a:lnTo>
                  <a:pt x="95557" y="332889"/>
                </a:lnTo>
                <a:lnTo>
                  <a:pt x="97343" y="334229"/>
                </a:lnTo>
                <a:lnTo>
                  <a:pt x="100916" y="333336"/>
                </a:lnTo>
                <a:lnTo>
                  <a:pt x="102255" y="331550"/>
                </a:lnTo>
                <a:close/>
              </a:path>
              <a:path w="1995804" h="352425">
                <a:moveTo>
                  <a:pt x="115875" y="329094"/>
                </a:moveTo>
                <a:lnTo>
                  <a:pt x="115428" y="327084"/>
                </a:lnTo>
                <a:lnTo>
                  <a:pt x="114981" y="325298"/>
                </a:lnTo>
                <a:lnTo>
                  <a:pt x="113195" y="323958"/>
                </a:lnTo>
                <a:lnTo>
                  <a:pt x="109623" y="324852"/>
                </a:lnTo>
                <a:lnTo>
                  <a:pt x="108284" y="326638"/>
                </a:lnTo>
                <a:lnTo>
                  <a:pt x="108730" y="328424"/>
                </a:lnTo>
                <a:lnTo>
                  <a:pt x="108953" y="330210"/>
                </a:lnTo>
                <a:lnTo>
                  <a:pt x="110739" y="331550"/>
                </a:lnTo>
                <a:lnTo>
                  <a:pt x="112749" y="331103"/>
                </a:lnTo>
                <a:lnTo>
                  <a:pt x="114535" y="330880"/>
                </a:lnTo>
                <a:lnTo>
                  <a:pt x="115875" y="329094"/>
                </a:lnTo>
                <a:close/>
              </a:path>
              <a:path w="1995804" h="352425">
                <a:moveTo>
                  <a:pt x="129271" y="326414"/>
                </a:moveTo>
                <a:lnTo>
                  <a:pt x="129047" y="324628"/>
                </a:lnTo>
                <a:lnTo>
                  <a:pt x="128601" y="322619"/>
                </a:lnTo>
                <a:lnTo>
                  <a:pt x="126815" y="321503"/>
                </a:lnTo>
                <a:lnTo>
                  <a:pt x="125028" y="321949"/>
                </a:lnTo>
                <a:lnTo>
                  <a:pt x="123019" y="322172"/>
                </a:lnTo>
                <a:lnTo>
                  <a:pt x="121903" y="323958"/>
                </a:lnTo>
                <a:lnTo>
                  <a:pt x="122126" y="325968"/>
                </a:lnTo>
                <a:lnTo>
                  <a:pt x="122573" y="327754"/>
                </a:lnTo>
                <a:lnTo>
                  <a:pt x="124359" y="328870"/>
                </a:lnTo>
                <a:lnTo>
                  <a:pt x="126145" y="328647"/>
                </a:lnTo>
                <a:lnTo>
                  <a:pt x="128154" y="328201"/>
                </a:lnTo>
                <a:lnTo>
                  <a:pt x="129271" y="326414"/>
                </a:lnTo>
                <a:close/>
              </a:path>
              <a:path w="1995804" h="352425">
                <a:moveTo>
                  <a:pt x="142890" y="323958"/>
                </a:moveTo>
                <a:lnTo>
                  <a:pt x="142443" y="321949"/>
                </a:lnTo>
                <a:lnTo>
                  <a:pt x="142220" y="320163"/>
                </a:lnTo>
                <a:lnTo>
                  <a:pt x="140434" y="318823"/>
                </a:lnTo>
                <a:lnTo>
                  <a:pt x="137978" y="319382"/>
                </a:lnTo>
                <a:lnTo>
                  <a:pt x="136638" y="319716"/>
                </a:lnTo>
                <a:lnTo>
                  <a:pt x="135299" y="321503"/>
                </a:lnTo>
                <a:lnTo>
                  <a:pt x="136192" y="325075"/>
                </a:lnTo>
                <a:lnTo>
                  <a:pt x="137978" y="326414"/>
                </a:lnTo>
                <a:lnTo>
                  <a:pt x="139764" y="325968"/>
                </a:lnTo>
                <a:lnTo>
                  <a:pt x="141550" y="325745"/>
                </a:lnTo>
                <a:lnTo>
                  <a:pt x="142890" y="323958"/>
                </a:lnTo>
                <a:close/>
              </a:path>
              <a:path w="1995804" h="352425">
                <a:moveTo>
                  <a:pt x="156509" y="321279"/>
                </a:moveTo>
                <a:lnTo>
                  <a:pt x="156062" y="319493"/>
                </a:lnTo>
                <a:lnTo>
                  <a:pt x="155616" y="317484"/>
                </a:lnTo>
                <a:lnTo>
                  <a:pt x="153830" y="316367"/>
                </a:lnTo>
                <a:lnTo>
                  <a:pt x="152044" y="316591"/>
                </a:lnTo>
                <a:lnTo>
                  <a:pt x="150258" y="317037"/>
                </a:lnTo>
                <a:lnTo>
                  <a:pt x="148918" y="318823"/>
                </a:lnTo>
                <a:lnTo>
                  <a:pt x="149364" y="320833"/>
                </a:lnTo>
                <a:lnTo>
                  <a:pt x="149588" y="322619"/>
                </a:lnTo>
                <a:lnTo>
                  <a:pt x="151374" y="323735"/>
                </a:lnTo>
                <a:lnTo>
                  <a:pt x="153383" y="323512"/>
                </a:lnTo>
                <a:lnTo>
                  <a:pt x="155169" y="323065"/>
                </a:lnTo>
                <a:lnTo>
                  <a:pt x="156509" y="321279"/>
                </a:lnTo>
                <a:close/>
              </a:path>
              <a:path w="1995804" h="352425">
                <a:moveTo>
                  <a:pt x="169905" y="318823"/>
                </a:moveTo>
                <a:lnTo>
                  <a:pt x="169682" y="316814"/>
                </a:lnTo>
                <a:lnTo>
                  <a:pt x="169235" y="315028"/>
                </a:lnTo>
                <a:lnTo>
                  <a:pt x="167449" y="313688"/>
                </a:lnTo>
                <a:lnTo>
                  <a:pt x="165663" y="314135"/>
                </a:lnTo>
                <a:lnTo>
                  <a:pt x="163653" y="314581"/>
                </a:lnTo>
                <a:lnTo>
                  <a:pt x="162537" y="316367"/>
                </a:lnTo>
                <a:lnTo>
                  <a:pt x="162760" y="318154"/>
                </a:lnTo>
                <a:lnTo>
                  <a:pt x="163207" y="319940"/>
                </a:lnTo>
                <a:lnTo>
                  <a:pt x="164993" y="321279"/>
                </a:lnTo>
                <a:lnTo>
                  <a:pt x="166779" y="320833"/>
                </a:lnTo>
                <a:lnTo>
                  <a:pt x="168789" y="320609"/>
                </a:lnTo>
                <a:lnTo>
                  <a:pt x="169905" y="318823"/>
                </a:lnTo>
                <a:close/>
              </a:path>
              <a:path w="1995804" h="352425">
                <a:moveTo>
                  <a:pt x="183524" y="316144"/>
                </a:moveTo>
                <a:lnTo>
                  <a:pt x="183078" y="314358"/>
                </a:lnTo>
                <a:lnTo>
                  <a:pt x="182854" y="312349"/>
                </a:lnTo>
                <a:lnTo>
                  <a:pt x="181068" y="311232"/>
                </a:lnTo>
                <a:lnTo>
                  <a:pt x="179059" y="311456"/>
                </a:lnTo>
                <a:lnTo>
                  <a:pt x="177273" y="311902"/>
                </a:lnTo>
                <a:lnTo>
                  <a:pt x="175933" y="313688"/>
                </a:lnTo>
                <a:lnTo>
                  <a:pt x="176380" y="315698"/>
                </a:lnTo>
                <a:lnTo>
                  <a:pt x="176826" y="317484"/>
                </a:lnTo>
                <a:lnTo>
                  <a:pt x="178612" y="318600"/>
                </a:lnTo>
                <a:lnTo>
                  <a:pt x="180398" y="318377"/>
                </a:lnTo>
                <a:lnTo>
                  <a:pt x="182185" y="317930"/>
                </a:lnTo>
                <a:lnTo>
                  <a:pt x="183524" y="316144"/>
                </a:lnTo>
                <a:close/>
              </a:path>
              <a:path w="1995804" h="352425">
                <a:moveTo>
                  <a:pt x="197143" y="313688"/>
                </a:moveTo>
                <a:lnTo>
                  <a:pt x="196697" y="311679"/>
                </a:lnTo>
                <a:lnTo>
                  <a:pt x="196250" y="309893"/>
                </a:lnTo>
                <a:lnTo>
                  <a:pt x="194464" y="308553"/>
                </a:lnTo>
                <a:lnTo>
                  <a:pt x="190892" y="309446"/>
                </a:lnTo>
                <a:lnTo>
                  <a:pt x="189552" y="311232"/>
                </a:lnTo>
                <a:lnTo>
                  <a:pt x="189999" y="313018"/>
                </a:lnTo>
                <a:lnTo>
                  <a:pt x="190222" y="314805"/>
                </a:lnTo>
                <a:lnTo>
                  <a:pt x="192008" y="316144"/>
                </a:lnTo>
                <a:lnTo>
                  <a:pt x="194018" y="315698"/>
                </a:lnTo>
                <a:lnTo>
                  <a:pt x="195804" y="315474"/>
                </a:lnTo>
                <a:lnTo>
                  <a:pt x="197143" y="313688"/>
                </a:lnTo>
                <a:close/>
              </a:path>
              <a:path w="1995804" h="352425">
                <a:moveTo>
                  <a:pt x="210539" y="311009"/>
                </a:moveTo>
                <a:lnTo>
                  <a:pt x="210316" y="309223"/>
                </a:lnTo>
                <a:lnTo>
                  <a:pt x="209870" y="307214"/>
                </a:lnTo>
                <a:lnTo>
                  <a:pt x="208083" y="306097"/>
                </a:lnTo>
                <a:lnTo>
                  <a:pt x="206297" y="306320"/>
                </a:lnTo>
                <a:lnTo>
                  <a:pt x="204288" y="306767"/>
                </a:lnTo>
                <a:lnTo>
                  <a:pt x="203172" y="308553"/>
                </a:lnTo>
                <a:lnTo>
                  <a:pt x="203395" y="310339"/>
                </a:lnTo>
                <a:lnTo>
                  <a:pt x="203841" y="312349"/>
                </a:lnTo>
                <a:lnTo>
                  <a:pt x="205627" y="313465"/>
                </a:lnTo>
                <a:lnTo>
                  <a:pt x="207414" y="313242"/>
                </a:lnTo>
                <a:lnTo>
                  <a:pt x="209423" y="312795"/>
                </a:lnTo>
                <a:lnTo>
                  <a:pt x="210539" y="311009"/>
                </a:lnTo>
                <a:close/>
              </a:path>
              <a:path w="1995804" h="352425">
                <a:moveTo>
                  <a:pt x="224159" y="308553"/>
                </a:moveTo>
                <a:lnTo>
                  <a:pt x="223712" y="306544"/>
                </a:lnTo>
                <a:lnTo>
                  <a:pt x="223489" y="304758"/>
                </a:lnTo>
                <a:lnTo>
                  <a:pt x="221703" y="303418"/>
                </a:lnTo>
                <a:lnTo>
                  <a:pt x="219693" y="303865"/>
                </a:lnTo>
                <a:lnTo>
                  <a:pt x="217907" y="304088"/>
                </a:lnTo>
                <a:lnTo>
                  <a:pt x="216568" y="306097"/>
                </a:lnTo>
                <a:lnTo>
                  <a:pt x="217461" y="309669"/>
                </a:lnTo>
                <a:lnTo>
                  <a:pt x="219247" y="311009"/>
                </a:lnTo>
                <a:lnTo>
                  <a:pt x="221033" y="310563"/>
                </a:lnTo>
                <a:lnTo>
                  <a:pt x="222819" y="310339"/>
                </a:lnTo>
                <a:lnTo>
                  <a:pt x="224159" y="308553"/>
                </a:lnTo>
                <a:close/>
              </a:path>
              <a:path w="1995804" h="352425">
                <a:moveTo>
                  <a:pt x="237778" y="305874"/>
                </a:moveTo>
                <a:lnTo>
                  <a:pt x="237331" y="304088"/>
                </a:lnTo>
                <a:lnTo>
                  <a:pt x="236885" y="302078"/>
                </a:lnTo>
                <a:lnTo>
                  <a:pt x="235099" y="300962"/>
                </a:lnTo>
                <a:lnTo>
                  <a:pt x="233312" y="301185"/>
                </a:lnTo>
                <a:lnTo>
                  <a:pt x="231526" y="301632"/>
                </a:lnTo>
                <a:lnTo>
                  <a:pt x="230187" y="303418"/>
                </a:lnTo>
                <a:lnTo>
                  <a:pt x="230633" y="305204"/>
                </a:lnTo>
                <a:lnTo>
                  <a:pt x="230857" y="307214"/>
                </a:lnTo>
                <a:lnTo>
                  <a:pt x="232643" y="308330"/>
                </a:lnTo>
                <a:lnTo>
                  <a:pt x="234652" y="308107"/>
                </a:lnTo>
                <a:lnTo>
                  <a:pt x="236438" y="307660"/>
                </a:lnTo>
                <a:lnTo>
                  <a:pt x="237778" y="305874"/>
                </a:lnTo>
                <a:close/>
              </a:path>
              <a:path w="1995804" h="352425">
                <a:moveTo>
                  <a:pt x="251174" y="303195"/>
                </a:moveTo>
                <a:lnTo>
                  <a:pt x="250950" y="301409"/>
                </a:lnTo>
                <a:lnTo>
                  <a:pt x="250504" y="299622"/>
                </a:lnTo>
                <a:lnTo>
                  <a:pt x="248718" y="298283"/>
                </a:lnTo>
                <a:lnTo>
                  <a:pt x="246932" y="298729"/>
                </a:lnTo>
                <a:lnTo>
                  <a:pt x="244922" y="298953"/>
                </a:lnTo>
                <a:lnTo>
                  <a:pt x="243806" y="300962"/>
                </a:lnTo>
                <a:lnTo>
                  <a:pt x="244029" y="302748"/>
                </a:lnTo>
                <a:lnTo>
                  <a:pt x="244476" y="304534"/>
                </a:lnTo>
                <a:lnTo>
                  <a:pt x="246262" y="305874"/>
                </a:lnTo>
                <a:lnTo>
                  <a:pt x="248048" y="305427"/>
                </a:lnTo>
                <a:lnTo>
                  <a:pt x="250057" y="305204"/>
                </a:lnTo>
                <a:lnTo>
                  <a:pt x="251174" y="303195"/>
                </a:lnTo>
                <a:close/>
              </a:path>
              <a:path w="1995804" h="352425">
                <a:moveTo>
                  <a:pt x="264793" y="300739"/>
                </a:moveTo>
                <a:lnTo>
                  <a:pt x="264346" y="298953"/>
                </a:lnTo>
                <a:lnTo>
                  <a:pt x="264123" y="296943"/>
                </a:lnTo>
                <a:lnTo>
                  <a:pt x="262337" y="295827"/>
                </a:lnTo>
                <a:lnTo>
                  <a:pt x="260328" y="296050"/>
                </a:lnTo>
                <a:lnTo>
                  <a:pt x="258542" y="296497"/>
                </a:lnTo>
                <a:lnTo>
                  <a:pt x="257202" y="298283"/>
                </a:lnTo>
                <a:lnTo>
                  <a:pt x="257648" y="300069"/>
                </a:lnTo>
                <a:lnTo>
                  <a:pt x="258095" y="302078"/>
                </a:lnTo>
                <a:lnTo>
                  <a:pt x="259881" y="303195"/>
                </a:lnTo>
                <a:lnTo>
                  <a:pt x="261667" y="302971"/>
                </a:lnTo>
                <a:lnTo>
                  <a:pt x="263453" y="302525"/>
                </a:lnTo>
                <a:lnTo>
                  <a:pt x="264793" y="300739"/>
                </a:lnTo>
                <a:close/>
              </a:path>
              <a:path w="1995804" h="352425">
                <a:moveTo>
                  <a:pt x="278412" y="298060"/>
                </a:moveTo>
                <a:lnTo>
                  <a:pt x="277519" y="294487"/>
                </a:lnTo>
                <a:lnTo>
                  <a:pt x="275733" y="293148"/>
                </a:lnTo>
                <a:lnTo>
                  <a:pt x="273947" y="293594"/>
                </a:lnTo>
                <a:lnTo>
                  <a:pt x="272161" y="293818"/>
                </a:lnTo>
                <a:lnTo>
                  <a:pt x="270821" y="295604"/>
                </a:lnTo>
                <a:lnTo>
                  <a:pt x="271268" y="297613"/>
                </a:lnTo>
                <a:lnTo>
                  <a:pt x="271491" y="299399"/>
                </a:lnTo>
                <a:lnTo>
                  <a:pt x="273277" y="300739"/>
                </a:lnTo>
                <a:lnTo>
                  <a:pt x="275286" y="300292"/>
                </a:lnTo>
                <a:lnTo>
                  <a:pt x="277073" y="300069"/>
                </a:lnTo>
                <a:lnTo>
                  <a:pt x="278412" y="298060"/>
                </a:lnTo>
                <a:close/>
              </a:path>
              <a:path w="1995804" h="352425">
                <a:moveTo>
                  <a:pt x="291808" y="295604"/>
                </a:moveTo>
                <a:lnTo>
                  <a:pt x="291585" y="293818"/>
                </a:lnTo>
                <a:lnTo>
                  <a:pt x="291138" y="291808"/>
                </a:lnTo>
                <a:lnTo>
                  <a:pt x="289352" y="290692"/>
                </a:lnTo>
                <a:lnTo>
                  <a:pt x="287566" y="290915"/>
                </a:lnTo>
                <a:lnTo>
                  <a:pt x="285557" y="291362"/>
                </a:lnTo>
                <a:lnTo>
                  <a:pt x="284440" y="293148"/>
                </a:lnTo>
                <a:lnTo>
                  <a:pt x="284664" y="294934"/>
                </a:lnTo>
                <a:lnTo>
                  <a:pt x="285110" y="296943"/>
                </a:lnTo>
                <a:lnTo>
                  <a:pt x="286896" y="298060"/>
                </a:lnTo>
                <a:lnTo>
                  <a:pt x="288682" y="297836"/>
                </a:lnTo>
                <a:lnTo>
                  <a:pt x="290692" y="297390"/>
                </a:lnTo>
                <a:lnTo>
                  <a:pt x="291808" y="295604"/>
                </a:lnTo>
                <a:close/>
              </a:path>
              <a:path w="1995804" h="352425">
                <a:moveTo>
                  <a:pt x="305427" y="292925"/>
                </a:moveTo>
                <a:lnTo>
                  <a:pt x="304981" y="291138"/>
                </a:lnTo>
                <a:lnTo>
                  <a:pt x="304758" y="289352"/>
                </a:lnTo>
                <a:lnTo>
                  <a:pt x="302971" y="288013"/>
                </a:lnTo>
                <a:lnTo>
                  <a:pt x="300962" y="288459"/>
                </a:lnTo>
                <a:lnTo>
                  <a:pt x="299176" y="288682"/>
                </a:lnTo>
                <a:lnTo>
                  <a:pt x="297836" y="290469"/>
                </a:lnTo>
                <a:lnTo>
                  <a:pt x="298283" y="292478"/>
                </a:lnTo>
                <a:lnTo>
                  <a:pt x="298729" y="294264"/>
                </a:lnTo>
                <a:lnTo>
                  <a:pt x="300516" y="295604"/>
                </a:lnTo>
                <a:lnTo>
                  <a:pt x="302302" y="295157"/>
                </a:lnTo>
                <a:lnTo>
                  <a:pt x="304311" y="294711"/>
                </a:lnTo>
                <a:lnTo>
                  <a:pt x="305427" y="292925"/>
                </a:lnTo>
                <a:close/>
              </a:path>
              <a:path w="1995804" h="352425">
                <a:moveTo>
                  <a:pt x="319047" y="290469"/>
                </a:moveTo>
                <a:lnTo>
                  <a:pt x="318600" y="288459"/>
                </a:lnTo>
                <a:lnTo>
                  <a:pt x="318154" y="286673"/>
                </a:lnTo>
                <a:lnTo>
                  <a:pt x="316367" y="285557"/>
                </a:lnTo>
                <a:lnTo>
                  <a:pt x="314581" y="285780"/>
                </a:lnTo>
                <a:lnTo>
                  <a:pt x="312795" y="286227"/>
                </a:lnTo>
                <a:lnTo>
                  <a:pt x="311456" y="288013"/>
                </a:lnTo>
                <a:lnTo>
                  <a:pt x="311902" y="289799"/>
                </a:lnTo>
                <a:lnTo>
                  <a:pt x="312125" y="291808"/>
                </a:lnTo>
                <a:lnTo>
                  <a:pt x="313912" y="292925"/>
                </a:lnTo>
                <a:lnTo>
                  <a:pt x="315921" y="292701"/>
                </a:lnTo>
                <a:lnTo>
                  <a:pt x="317707" y="292255"/>
                </a:lnTo>
                <a:lnTo>
                  <a:pt x="319047" y="290469"/>
                </a:lnTo>
                <a:close/>
              </a:path>
              <a:path w="1995804" h="352425">
                <a:moveTo>
                  <a:pt x="332443" y="287789"/>
                </a:moveTo>
                <a:lnTo>
                  <a:pt x="332219" y="286003"/>
                </a:lnTo>
                <a:lnTo>
                  <a:pt x="331773" y="284217"/>
                </a:lnTo>
                <a:lnTo>
                  <a:pt x="329987" y="282878"/>
                </a:lnTo>
                <a:lnTo>
                  <a:pt x="328201" y="283324"/>
                </a:lnTo>
                <a:lnTo>
                  <a:pt x="326191" y="283547"/>
                </a:lnTo>
                <a:lnTo>
                  <a:pt x="325075" y="285333"/>
                </a:lnTo>
                <a:lnTo>
                  <a:pt x="325298" y="287343"/>
                </a:lnTo>
                <a:lnTo>
                  <a:pt x="325745" y="289129"/>
                </a:lnTo>
                <a:lnTo>
                  <a:pt x="327531" y="290469"/>
                </a:lnTo>
                <a:lnTo>
                  <a:pt x="329317" y="290022"/>
                </a:lnTo>
                <a:lnTo>
                  <a:pt x="331326" y="289576"/>
                </a:lnTo>
                <a:lnTo>
                  <a:pt x="332443" y="287789"/>
                </a:lnTo>
                <a:close/>
              </a:path>
              <a:path w="1995804" h="352425">
                <a:moveTo>
                  <a:pt x="346062" y="285333"/>
                </a:moveTo>
                <a:lnTo>
                  <a:pt x="345615" y="283324"/>
                </a:lnTo>
                <a:lnTo>
                  <a:pt x="345392" y="281538"/>
                </a:lnTo>
                <a:lnTo>
                  <a:pt x="343606" y="280422"/>
                </a:lnTo>
                <a:lnTo>
                  <a:pt x="341596" y="280645"/>
                </a:lnTo>
                <a:lnTo>
                  <a:pt x="339810" y="281091"/>
                </a:lnTo>
                <a:lnTo>
                  <a:pt x="338471" y="282878"/>
                </a:lnTo>
                <a:lnTo>
                  <a:pt x="338917" y="284664"/>
                </a:lnTo>
                <a:lnTo>
                  <a:pt x="339364" y="286673"/>
                </a:lnTo>
                <a:lnTo>
                  <a:pt x="341150" y="287789"/>
                </a:lnTo>
                <a:lnTo>
                  <a:pt x="342936" y="287566"/>
                </a:lnTo>
                <a:lnTo>
                  <a:pt x="344945" y="287120"/>
                </a:lnTo>
                <a:lnTo>
                  <a:pt x="346062" y="285333"/>
                </a:lnTo>
                <a:close/>
              </a:path>
              <a:path w="1995804" h="352425">
                <a:moveTo>
                  <a:pt x="359681" y="282654"/>
                </a:moveTo>
                <a:lnTo>
                  <a:pt x="359235" y="280868"/>
                </a:lnTo>
                <a:lnTo>
                  <a:pt x="359011" y="279082"/>
                </a:lnTo>
                <a:lnTo>
                  <a:pt x="357002" y="277742"/>
                </a:lnTo>
                <a:lnTo>
                  <a:pt x="355216" y="278189"/>
                </a:lnTo>
                <a:lnTo>
                  <a:pt x="353430" y="278412"/>
                </a:lnTo>
                <a:lnTo>
                  <a:pt x="352090" y="280198"/>
                </a:lnTo>
                <a:lnTo>
                  <a:pt x="352537" y="282208"/>
                </a:lnTo>
                <a:lnTo>
                  <a:pt x="352760" y="283994"/>
                </a:lnTo>
                <a:lnTo>
                  <a:pt x="354546" y="285333"/>
                </a:lnTo>
                <a:lnTo>
                  <a:pt x="357002" y="284775"/>
                </a:lnTo>
                <a:lnTo>
                  <a:pt x="358341" y="284440"/>
                </a:lnTo>
                <a:lnTo>
                  <a:pt x="359681" y="282654"/>
                </a:lnTo>
                <a:close/>
              </a:path>
              <a:path w="1995804" h="352425">
                <a:moveTo>
                  <a:pt x="373077" y="280198"/>
                </a:moveTo>
                <a:lnTo>
                  <a:pt x="372854" y="278189"/>
                </a:lnTo>
                <a:lnTo>
                  <a:pt x="372407" y="276403"/>
                </a:lnTo>
                <a:lnTo>
                  <a:pt x="370621" y="275286"/>
                </a:lnTo>
                <a:lnTo>
                  <a:pt x="368835" y="275510"/>
                </a:lnTo>
                <a:lnTo>
                  <a:pt x="366826" y="275956"/>
                </a:lnTo>
                <a:lnTo>
                  <a:pt x="365709" y="277742"/>
                </a:lnTo>
                <a:lnTo>
                  <a:pt x="365932" y="279529"/>
                </a:lnTo>
                <a:lnTo>
                  <a:pt x="366379" y="281538"/>
                </a:lnTo>
                <a:lnTo>
                  <a:pt x="368165" y="282654"/>
                </a:lnTo>
                <a:lnTo>
                  <a:pt x="369951" y="282208"/>
                </a:lnTo>
                <a:lnTo>
                  <a:pt x="370621" y="282152"/>
                </a:lnTo>
                <a:lnTo>
                  <a:pt x="371961" y="281984"/>
                </a:lnTo>
                <a:lnTo>
                  <a:pt x="373077" y="280198"/>
                </a:lnTo>
                <a:close/>
              </a:path>
              <a:path w="1995804" h="352425">
                <a:moveTo>
                  <a:pt x="386696" y="277519"/>
                </a:moveTo>
                <a:lnTo>
                  <a:pt x="386250" y="275733"/>
                </a:lnTo>
                <a:lnTo>
                  <a:pt x="386026" y="273947"/>
                </a:lnTo>
                <a:lnTo>
                  <a:pt x="384240" y="272607"/>
                </a:lnTo>
                <a:lnTo>
                  <a:pt x="382231" y="273054"/>
                </a:lnTo>
                <a:lnTo>
                  <a:pt x="380445" y="273277"/>
                </a:lnTo>
                <a:lnTo>
                  <a:pt x="379328" y="275063"/>
                </a:lnTo>
                <a:lnTo>
                  <a:pt x="379552" y="277073"/>
                </a:lnTo>
                <a:lnTo>
                  <a:pt x="379998" y="278859"/>
                </a:lnTo>
                <a:lnTo>
                  <a:pt x="381784" y="280198"/>
                </a:lnTo>
                <a:lnTo>
                  <a:pt x="383571" y="279752"/>
                </a:lnTo>
                <a:lnTo>
                  <a:pt x="385580" y="279305"/>
                </a:lnTo>
                <a:lnTo>
                  <a:pt x="386696" y="277519"/>
                </a:lnTo>
                <a:close/>
              </a:path>
              <a:path w="1995804" h="352425">
                <a:moveTo>
                  <a:pt x="400315" y="275063"/>
                </a:moveTo>
                <a:lnTo>
                  <a:pt x="399869" y="273054"/>
                </a:lnTo>
                <a:lnTo>
                  <a:pt x="399646" y="271268"/>
                </a:lnTo>
                <a:lnTo>
                  <a:pt x="397636" y="270151"/>
                </a:lnTo>
                <a:lnTo>
                  <a:pt x="395850" y="270375"/>
                </a:lnTo>
                <a:lnTo>
                  <a:pt x="394064" y="270821"/>
                </a:lnTo>
                <a:lnTo>
                  <a:pt x="392724" y="272607"/>
                </a:lnTo>
                <a:lnTo>
                  <a:pt x="393171" y="274393"/>
                </a:lnTo>
                <a:lnTo>
                  <a:pt x="393394" y="276403"/>
                </a:lnTo>
                <a:lnTo>
                  <a:pt x="395180" y="277519"/>
                </a:lnTo>
                <a:lnTo>
                  <a:pt x="397190" y="277073"/>
                </a:lnTo>
                <a:lnTo>
                  <a:pt x="398976" y="276849"/>
                </a:lnTo>
                <a:lnTo>
                  <a:pt x="400315" y="275063"/>
                </a:lnTo>
                <a:close/>
              </a:path>
              <a:path w="1995804" h="352425">
                <a:moveTo>
                  <a:pt x="413711" y="271937"/>
                </a:moveTo>
                <a:lnTo>
                  <a:pt x="412818" y="268365"/>
                </a:lnTo>
                <a:lnTo>
                  <a:pt x="411032" y="267026"/>
                </a:lnTo>
                <a:lnTo>
                  <a:pt x="407460" y="267919"/>
                </a:lnTo>
                <a:lnTo>
                  <a:pt x="406120" y="269928"/>
                </a:lnTo>
                <a:lnTo>
                  <a:pt x="407013" y="273500"/>
                </a:lnTo>
                <a:lnTo>
                  <a:pt x="409023" y="274617"/>
                </a:lnTo>
                <a:lnTo>
                  <a:pt x="410809" y="274170"/>
                </a:lnTo>
                <a:lnTo>
                  <a:pt x="412595" y="273947"/>
                </a:lnTo>
                <a:lnTo>
                  <a:pt x="413711" y="271937"/>
                </a:lnTo>
                <a:close/>
              </a:path>
              <a:path w="1995804" h="352425">
                <a:moveTo>
                  <a:pt x="427107" y="268812"/>
                </a:moveTo>
                <a:lnTo>
                  <a:pt x="426884" y="267026"/>
                </a:lnTo>
                <a:lnTo>
                  <a:pt x="426438" y="265240"/>
                </a:lnTo>
                <a:lnTo>
                  <a:pt x="424428" y="263900"/>
                </a:lnTo>
                <a:lnTo>
                  <a:pt x="420856" y="264793"/>
                </a:lnTo>
                <a:lnTo>
                  <a:pt x="419740" y="266802"/>
                </a:lnTo>
                <a:lnTo>
                  <a:pt x="419963" y="268589"/>
                </a:lnTo>
                <a:lnTo>
                  <a:pt x="420409" y="270375"/>
                </a:lnTo>
                <a:lnTo>
                  <a:pt x="422419" y="271491"/>
                </a:lnTo>
                <a:lnTo>
                  <a:pt x="425991" y="270598"/>
                </a:lnTo>
                <a:lnTo>
                  <a:pt x="427107" y="268812"/>
                </a:lnTo>
                <a:close/>
              </a:path>
              <a:path w="1995804" h="352425">
                <a:moveTo>
                  <a:pt x="440727" y="265686"/>
                </a:moveTo>
                <a:lnTo>
                  <a:pt x="439834" y="262114"/>
                </a:lnTo>
                <a:lnTo>
                  <a:pt x="437824" y="260774"/>
                </a:lnTo>
                <a:lnTo>
                  <a:pt x="434252" y="261667"/>
                </a:lnTo>
                <a:lnTo>
                  <a:pt x="433136" y="263677"/>
                </a:lnTo>
                <a:lnTo>
                  <a:pt x="434029" y="267249"/>
                </a:lnTo>
                <a:lnTo>
                  <a:pt x="435815" y="268365"/>
                </a:lnTo>
                <a:lnTo>
                  <a:pt x="439387" y="267472"/>
                </a:lnTo>
                <a:lnTo>
                  <a:pt x="440727" y="265686"/>
                </a:lnTo>
                <a:close/>
              </a:path>
              <a:path w="1995804" h="352425">
                <a:moveTo>
                  <a:pt x="454123" y="262560"/>
                </a:moveTo>
                <a:lnTo>
                  <a:pt x="453676" y="260774"/>
                </a:lnTo>
                <a:lnTo>
                  <a:pt x="453229" y="258765"/>
                </a:lnTo>
                <a:lnTo>
                  <a:pt x="451443" y="257648"/>
                </a:lnTo>
                <a:lnTo>
                  <a:pt x="449211" y="258151"/>
                </a:lnTo>
                <a:lnTo>
                  <a:pt x="447648" y="258542"/>
                </a:lnTo>
                <a:lnTo>
                  <a:pt x="446532" y="260328"/>
                </a:lnTo>
                <a:lnTo>
                  <a:pt x="446978" y="262337"/>
                </a:lnTo>
                <a:lnTo>
                  <a:pt x="447425" y="264123"/>
                </a:lnTo>
                <a:lnTo>
                  <a:pt x="449211" y="265240"/>
                </a:lnTo>
                <a:lnTo>
                  <a:pt x="451443" y="264694"/>
                </a:lnTo>
                <a:lnTo>
                  <a:pt x="453006" y="264346"/>
                </a:lnTo>
                <a:lnTo>
                  <a:pt x="454123" y="262560"/>
                </a:lnTo>
                <a:close/>
              </a:path>
              <a:path w="1995804" h="352425">
                <a:moveTo>
                  <a:pt x="467519" y="259435"/>
                </a:moveTo>
                <a:lnTo>
                  <a:pt x="467072" y="257648"/>
                </a:lnTo>
                <a:lnTo>
                  <a:pt x="466625" y="255639"/>
                </a:lnTo>
                <a:lnTo>
                  <a:pt x="464839" y="254523"/>
                </a:lnTo>
                <a:lnTo>
                  <a:pt x="462607" y="255025"/>
                </a:lnTo>
                <a:lnTo>
                  <a:pt x="461044" y="255416"/>
                </a:lnTo>
                <a:lnTo>
                  <a:pt x="459927" y="257202"/>
                </a:lnTo>
                <a:lnTo>
                  <a:pt x="460374" y="259211"/>
                </a:lnTo>
                <a:lnTo>
                  <a:pt x="460821" y="260997"/>
                </a:lnTo>
                <a:lnTo>
                  <a:pt x="462607" y="262114"/>
                </a:lnTo>
                <a:lnTo>
                  <a:pt x="464839" y="261568"/>
                </a:lnTo>
                <a:lnTo>
                  <a:pt x="466402" y="261221"/>
                </a:lnTo>
                <a:lnTo>
                  <a:pt x="467519" y="259435"/>
                </a:lnTo>
                <a:close/>
              </a:path>
              <a:path w="1995804" h="352425">
                <a:moveTo>
                  <a:pt x="480914" y="256309"/>
                </a:moveTo>
                <a:lnTo>
                  <a:pt x="480468" y="254523"/>
                </a:lnTo>
                <a:lnTo>
                  <a:pt x="480021" y="252513"/>
                </a:lnTo>
                <a:lnTo>
                  <a:pt x="478235" y="251397"/>
                </a:lnTo>
                <a:lnTo>
                  <a:pt x="476449" y="251844"/>
                </a:lnTo>
                <a:lnTo>
                  <a:pt x="476003" y="251899"/>
                </a:lnTo>
                <a:lnTo>
                  <a:pt x="474440" y="252290"/>
                </a:lnTo>
                <a:lnTo>
                  <a:pt x="473323" y="254076"/>
                </a:lnTo>
                <a:lnTo>
                  <a:pt x="473770" y="256086"/>
                </a:lnTo>
                <a:lnTo>
                  <a:pt x="474217" y="257872"/>
                </a:lnTo>
                <a:lnTo>
                  <a:pt x="476003" y="258988"/>
                </a:lnTo>
                <a:lnTo>
                  <a:pt x="478235" y="258486"/>
                </a:lnTo>
                <a:lnTo>
                  <a:pt x="479798" y="258095"/>
                </a:lnTo>
                <a:lnTo>
                  <a:pt x="480914" y="256309"/>
                </a:lnTo>
                <a:close/>
              </a:path>
              <a:path w="1995804" h="352425">
                <a:moveTo>
                  <a:pt x="494310" y="253183"/>
                </a:moveTo>
                <a:lnTo>
                  <a:pt x="493864" y="251174"/>
                </a:lnTo>
                <a:lnTo>
                  <a:pt x="493417" y="249388"/>
                </a:lnTo>
                <a:lnTo>
                  <a:pt x="491631" y="248271"/>
                </a:lnTo>
                <a:lnTo>
                  <a:pt x="489399" y="248817"/>
                </a:lnTo>
                <a:lnTo>
                  <a:pt x="487836" y="249164"/>
                </a:lnTo>
                <a:lnTo>
                  <a:pt x="486719" y="250950"/>
                </a:lnTo>
                <a:lnTo>
                  <a:pt x="487166" y="252960"/>
                </a:lnTo>
                <a:lnTo>
                  <a:pt x="487612" y="254746"/>
                </a:lnTo>
                <a:lnTo>
                  <a:pt x="489399" y="255862"/>
                </a:lnTo>
                <a:lnTo>
                  <a:pt x="491631" y="255360"/>
                </a:lnTo>
                <a:lnTo>
                  <a:pt x="493194" y="254969"/>
                </a:lnTo>
                <a:lnTo>
                  <a:pt x="494310" y="253183"/>
                </a:lnTo>
                <a:close/>
              </a:path>
              <a:path w="1995804" h="352425">
                <a:moveTo>
                  <a:pt x="507706" y="250057"/>
                </a:moveTo>
                <a:lnTo>
                  <a:pt x="507260" y="248048"/>
                </a:lnTo>
                <a:lnTo>
                  <a:pt x="506813" y="246262"/>
                </a:lnTo>
                <a:lnTo>
                  <a:pt x="505027" y="245146"/>
                </a:lnTo>
                <a:lnTo>
                  <a:pt x="502795" y="245691"/>
                </a:lnTo>
                <a:lnTo>
                  <a:pt x="501232" y="246039"/>
                </a:lnTo>
                <a:lnTo>
                  <a:pt x="500115" y="247825"/>
                </a:lnTo>
                <a:lnTo>
                  <a:pt x="500562" y="249611"/>
                </a:lnTo>
                <a:lnTo>
                  <a:pt x="501008" y="251620"/>
                </a:lnTo>
                <a:lnTo>
                  <a:pt x="502795" y="252737"/>
                </a:lnTo>
                <a:lnTo>
                  <a:pt x="505027" y="252234"/>
                </a:lnTo>
                <a:lnTo>
                  <a:pt x="506590" y="251844"/>
                </a:lnTo>
                <a:lnTo>
                  <a:pt x="507706" y="250057"/>
                </a:lnTo>
                <a:close/>
              </a:path>
              <a:path w="1995804" h="352425">
                <a:moveTo>
                  <a:pt x="521102" y="246932"/>
                </a:moveTo>
                <a:lnTo>
                  <a:pt x="520656" y="244922"/>
                </a:lnTo>
                <a:lnTo>
                  <a:pt x="520433" y="243136"/>
                </a:lnTo>
                <a:lnTo>
                  <a:pt x="518423" y="242020"/>
                </a:lnTo>
                <a:lnTo>
                  <a:pt x="514851" y="242913"/>
                </a:lnTo>
                <a:lnTo>
                  <a:pt x="513511" y="244699"/>
                </a:lnTo>
                <a:lnTo>
                  <a:pt x="513958" y="246485"/>
                </a:lnTo>
                <a:lnTo>
                  <a:pt x="514404" y="248495"/>
                </a:lnTo>
                <a:lnTo>
                  <a:pt x="516414" y="249611"/>
                </a:lnTo>
                <a:lnTo>
                  <a:pt x="519986" y="248718"/>
                </a:lnTo>
                <a:lnTo>
                  <a:pt x="521102" y="246932"/>
                </a:lnTo>
                <a:close/>
              </a:path>
              <a:path w="1995804" h="352425">
                <a:moveTo>
                  <a:pt x="534722" y="243806"/>
                </a:moveTo>
                <a:lnTo>
                  <a:pt x="534275" y="241797"/>
                </a:lnTo>
                <a:lnTo>
                  <a:pt x="533829" y="240010"/>
                </a:lnTo>
                <a:lnTo>
                  <a:pt x="531819" y="238894"/>
                </a:lnTo>
                <a:lnTo>
                  <a:pt x="528247" y="239787"/>
                </a:lnTo>
                <a:lnTo>
                  <a:pt x="527131" y="241573"/>
                </a:lnTo>
                <a:lnTo>
                  <a:pt x="527577" y="243359"/>
                </a:lnTo>
                <a:lnTo>
                  <a:pt x="527800" y="245369"/>
                </a:lnTo>
                <a:lnTo>
                  <a:pt x="529810" y="246485"/>
                </a:lnTo>
                <a:lnTo>
                  <a:pt x="533382" y="245592"/>
                </a:lnTo>
                <a:lnTo>
                  <a:pt x="534722" y="243806"/>
                </a:lnTo>
                <a:close/>
              </a:path>
              <a:path w="1995804" h="352425">
                <a:moveTo>
                  <a:pt x="548118" y="240457"/>
                </a:moveTo>
                <a:lnTo>
                  <a:pt x="547224" y="236885"/>
                </a:lnTo>
                <a:lnTo>
                  <a:pt x="545215" y="235768"/>
                </a:lnTo>
                <a:lnTo>
                  <a:pt x="541643" y="236661"/>
                </a:lnTo>
                <a:lnTo>
                  <a:pt x="540527" y="238448"/>
                </a:lnTo>
                <a:lnTo>
                  <a:pt x="541420" y="242020"/>
                </a:lnTo>
                <a:lnTo>
                  <a:pt x="543206" y="243359"/>
                </a:lnTo>
                <a:lnTo>
                  <a:pt x="545215" y="242863"/>
                </a:lnTo>
                <a:lnTo>
                  <a:pt x="547001" y="242466"/>
                </a:lnTo>
                <a:lnTo>
                  <a:pt x="548118" y="240457"/>
                </a:lnTo>
                <a:close/>
              </a:path>
              <a:path w="1995804" h="352425">
                <a:moveTo>
                  <a:pt x="561514" y="237331"/>
                </a:moveTo>
                <a:lnTo>
                  <a:pt x="560620" y="233759"/>
                </a:lnTo>
                <a:lnTo>
                  <a:pt x="558834" y="232643"/>
                </a:lnTo>
                <a:lnTo>
                  <a:pt x="556602" y="233145"/>
                </a:lnTo>
                <a:lnTo>
                  <a:pt x="555039" y="233536"/>
                </a:lnTo>
                <a:lnTo>
                  <a:pt x="553922" y="235322"/>
                </a:lnTo>
                <a:lnTo>
                  <a:pt x="554816" y="238894"/>
                </a:lnTo>
                <a:lnTo>
                  <a:pt x="556602" y="240234"/>
                </a:lnTo>
                <a:lnTo>
                  <a:pt x="558834" y="239688"/>
                </a:lnTo>
                <a:lnTo>
                  <a:pt x="560397" y="239341"/>
                </a:lnTo>
                <a:lnTo>
                  <a:pt x="561514" y="237331"/>
                </a:lnTo>
                <a:close/>
              </a:path>
              <a:path w="1995804" h="352425">
                <a:moveTo>
                  <a:pt x="574909" y="234206"/>
                </a:moveTo>
                <a:lnTo>
                  <a:pt x="574016" y="230633"/>
                </a:lnTo>
                <a:lnTo>
                  <a:pt x="572230" y="229517"/>
                </a:lnTo>
                <a:lnTo>
                  <a:pt x="570221" y="229740"/>
                </a:lnTo>
                <a:lnTo>
                  <a:pt x="568435" y="230187"/>
                </a:lnTo>
                <a:lnTo>
                  <a:pt x="567318" y="232196"/>
                </a:lnTo>
                <a:lnTo>
                  <a:pt x="568211" y="235768"/>
                </a:lnTo>
                <a:lnTo>
                  <a:pt x="569998" y="236885"/>
                </a:lnTo>
                <a:lnTo>
                  <a:pt x="571784" y="236661"/>
                </a:lnTo>
                <a:lnTo>
                  <a:pt x="573793" y="236215"/>
                </a:lnTo>
                <a:lnTo>
                  <a:pt x="574909" y="234206"/>
                </a:lnTo>
                <a:close/>
              </a:path>
              <a:path w="1995804" h="352425">
                <a:moveTo>
                  <a:pt x="588305" y="231080"/>
                </a:moveTo>
                <a:lnTo>
                  <a:pt x="587412" y="227508"/>
                </a:lnTo>
                <a:lnTo>
                  <a:pt x="585626" y="226168"/>
                </a:lnTo>
                <a:lnTo>
                  <a:pt x="583394" y="226714"/>
                </a:lnTo>
                <a:lnTo>
                  <a:pt x="581831" y="227061"/>
                </a:lnTo>
                <a:lnTo>
                  <a:pt x="580714" y="229070"/>
                </a:lnTo>
                <a:lnTo>
                  <a:pt x="581607" y="232643"/>
                </a:lnTo>
                <a:lnTo>
                  <a:pt x="583394" y="233759"/>
                </a:lnTo>
                <a:lnTo>
                  <a:pt x="585403" y="233312"/>
                </a:lnTo>
                <a:lnTo>
                  <a:pt x="587189" y="233089"/>
                </a:lnTo>
                <a:lnTo>
                  <a:pt x="588305" y="231080"/>
                </a:lnTo>
                <a:close/>
              </a:path>
              <a:path w="1995804" h="352425">
                <a:moveTo>
                  <a:pt x="601701" y="227954"/>
                </a:moveTo>
                <a:lnTo>
                  <a:pt x="600808" y="224382"/>
                </a:lnTo>
                <a:lnTo>
                  <a:pt x="599022" y="223042"/>
                </a:lnTo>
                <a:lnTo>
                  <a:pt x="596790" y="223588"/>
                </a:lnTo>
                <a:lnTo>
                  <a:pt x="595227" y="223935"/>
                </a:lnTo>
                <a:lnTo>
                  <a:pt x="594110" y="225945"/>
                </a:lnTo>
                <a:lnTo>
                  <a:pt x="595003" y="229517"/>
                </a:lnTo>
                <a:lnTo>
                  <a:pt x="596790" y="230633"/>
                </a:lnTo>
                <a:lnTo>
                  <a:pt x="599022" y="230131"/>
                </a:lnTo>
                <a:lnTo>
                  <a:pt x="600585" y="229740"/>
                </a:lnTo>
                <a:lnTo>
                  <a:pt x="601701" y="227954"/>
                </a:lnTo>
                <a:close/>
              </a:path>
              <a:path w="1995804" h="352425">
                <a:moveTo>
                  <a:pt x="615097" y="224828"/>
                </a:moveTo>
                <a:lnTo>
                  <a:pt x="614651" y="223042"/>
                </a:lnTo>
                <a:lnTo>
                  <a:pt x="614204" y="221033"/>
                </a:lnTo>
                <a:lnTo>
                  <a:pt x="612418" y="219917"/>
                </a:lnTo>
                <a:lnTo>
                  <a:pt x="608846" y="220810"/>
                </a:lnTo>
                <a:lnTo>
                  <a:pt x="607506" y="222819"/>
                </a:lnTo>
                <a:lnTo>
                  <a:pt x="608399" y="226391"/>
                </a:lnTo>
                <a:lnTo>
                  <a:pt x="610409" y="227508"/>
                </a:lnTo>
                <a:lnTo>
                  <a:pt x="613981" y="226614"/>
                </a:lnTo>
                <a:lnTo>
                  <a:pt x="615097" y="224828"/>
                </a:lnTo>
                <a:close/>
              </a:path>
              <a:path w="1995804" h="352425">
                <a:moveTo>
                  <a:pt x="628493" y="221703"/>
                </a:moveTo>
                <a:lnTo>
                  <a:pt x="628270" y="219917"/>
                </a:lnTo>
                <a:lnTo>
                  <a:pt x="627824" y="217907"/>
                </a:lnTo>
                <a:lnTo>
                  <a:pt x="625814" y="216791"/>
                </a:lnTo>
                <a:lnTo>
                  <a:pt x="622242" y="217684"/>
                </a:lnTo>
                <a:lnTo>
                  <a:pt x="620902" y="219470"/>
                </a:lnTo>
                <a:lnTo>
                  <a:pt x="621349" y="221479"/>
                </a:lnTo>
                <a:lnTo>
                  <a:pt x="621795" y="223266"/>
                </a:lnTo>
                <a:lnTo>
                  <a:pt x="623805" y="224382"/>
                </a:lnTo>
                <a:lnTo>
                  <a:pt x="627377" y="223489"/>
                </a:lnTo>
                <a:lnTo>
                  <a:pt x="628493" y="221703"/>
                </a:lnTo>
                <a:close/>
              </a:path>
              <a:path w="1995804" h="352425">
                <a:moveTo>
                  <a:pt x="642113" y="218577"/>
                </a:moveTo>
                <a:lnTo>
                  <a:pt x="641666" y="216791"/>
                </a:lnTo>
                <a:lnTo>
                  <a:pt x="641219" y="214781"/>
                </a:lnTo>
                <a:lnTo>
                  <a:pt x="639210" y="213665"/>
                </a:lnTo>
                <a:lnTo>
                  <a:pt x="635638" y="214558"/>
                </a:lnTo>
                <a:lnTo>
                  <a:pt x="634521" y="216344"/>
                </a:lnTo>
                <a:lnTo>
                  <a:pt x="634968" y="218354"/>
                </a:lnTo>
                <a:lnTo>
                  <a:pt x="635415" y="220140"/>
                </a:lnTo>
                <a:lnTo>
                  <a:pt x="637201" y="221256"/>
                </a:lnTo>
                <a:lnTo>
                  <a:pt x="640773" y="220363"/>
                </a:lnTo>
                <a:lnTo>
                  <a:pt x="642113" y="218577"/>
                </a:lnTo>
                <a:close/>
              </a:path>
              <a:path w="1995804" h="352425">
                <a:moveTo>
                  <a:pt x="655508" y="215451"/>
                </a:moveTo>
                <a:lnTo>
                  <a:pt x="655062" y="213665"/>
                </a:lnTo>
                <a:lnTo>
                  <a:pt x="654615" y="211656"/>
                </a:lnTo>
                <a:lnTo>
                  <a:pt x="652829" y="210539"/>
                </a:lnTo>
                <a:lnTo>
                  <a:pt x="650597" y="211042"/>
                </a:lnTo>
                <a:lnTo>
                  <a:pt x="649034" y="211432"/>
                </a:lnTo>
                <a:lnTo>
                  <a:pt x="647917" y="213219"/>
                </a:lnTo>
                <a:lnTo>
                  <a:pt x="648364" y="215228"/>
                </a:lnTo>
                <a:lnTo>
                  <a:pt x="648811" y="217014"/>
                </a:lnTo>
                <a:lnTo>
                  <a:pt x="650597" y="218130"/>
                </a:lnTo>
                <a:lnTo>
                  <a:pt x="652829" y="217585"/>
                </a:lnTo>
                <a:lnTo>
                  <a:pt x="654392" y="217237"/>
                </a:lnTo>
                <a:lnTo>
                  <a:pt x="655508" y="215451"/>
                </a:lnTo>
                <a:close/>
              </a:path>
              <a:path w="1995804" h="352425">
                <a:moveTo>
                  <a:pt x="668904" y="212325"/>
                </a:moveTo>
                <a:lnTo>
                  <a:pt x="668458" y="210316"/>
                </a:lnTo>
                <a:lnTo>
                  <a:pt x="668011" y="208530"/>
                </a:lnTo>
                <a:lnTo>
                  <a:pt x="666225" y="207414"/>
                </a:lnTo>
                <a:lnTo>
                  <a:pt x="663993" y="207916"/>
                </a:lnTo>
                <a:lnTo>
                  <a:pt x="662430" y="208307"/>
                </a:lnTo>
                <a:lnTo>
                  <a:pt x="661313" y="210093"/>
                </a:lnTo>
                <a:lnTo>
                  <a:pt x="661760" y="211879"/>
                </a:lnTo>
                <a:lnTo>
                  <a:pt x="662206" y="213888"/>
                </a:lnTo>
                <a:lnTo>
                  <a:pt x="663993" y="215005"/>
                </a:lnTo>
                <a:lnTo>
                  <a:pt x="666225" y="214459"/>
                </a:lnTo>
                <a:lnTo>
                  <a:pt x="667788" y="214112"/>
                </a:lnTo>
                <a:lnTo>
                  <a:pt x="668904" y="212325"/>
                </a:lnTo>
                <a:close/>
              </a:path>
              <a:path w="1995804" h="352425">
                <a:moveTo>
                  <a:pt x="682300" y="209200"/>
                </a:moveTo>
                <a:lnTo>
                  <a:pt x="681854" y="207190"/>
                </a:lnTo>
                <a:lnTo>
                  <a:pt x="681407" y="205404"/>
                </a:lnTo>
                <a:lnTo>
                  <a:pt x="679621" y="204288"/>
                </a:lnTo>
                <a:lnTo>
                  <a:pt x="677389" y="204790"/>
                </a:lnTo>
                <a:lnTo>
                  <a:pt x="675826" y="205181"/>
                </a:lnTo>
                <a:lnTo>
                  <a:pt x="674709" y="206967"/>
                </a:lnTo>
                <a:lnTo>
                  <a:pt x="675156" y="208753"/>
                </a:lnTo>
                <a:lnTo>
                  <a:pt x="675602" y="210763"/>
                </a:lnTo>
                <a:lnTo>
                  <a:pt x="677389" y="211879"/>
                </a:lnTo>
                <a:lnTo>
                  <a:pt x="679621" y="211377"/>
                </a:lnTo>
                <a:lnTo>
                  <a:pt x="681184" y="210986"/>
                </a:lnTo>
                <a:lnTo>
                  <a:pt x="682300" y="209200"/>
                </a:lnTo>
                <a:close/>
              </a:path>
              <a:path w="1995804" h="352425">
                <a:moveTo>
                  <a:pt x="695696" y="206074"/>
                </a:moveTo>
                <a:lnTo>
                  <a:pt x="695250" y="204065"/>
                </a:lnTo>
                <a:lnTo>
                  <a:pt x="694803" y="202279"/>
                </a:lnTo>
                <a:lnTo>
                  <a:pt x="693017" y="201162"/>
                </a:lnTo>
                <a:lnTo>
                  <a:pt x="690785" y="201708"/>
                </a:lnTo>
                <a:lnTo>
                  <a:pt x="689222" y="202055"/>
                </a:lnTo>
                <a:lnTo>
                  <a:pt x="688105" y="203841"/>
                </a:lnTo>
                <a:lnTo>
                  <a:pt x="688552" y="205627"/>
                </a:lnTo>
                <a:lnTo>
                  <a:pt x="688998" y="207637"/>
                </a:lnTo>
                <a:lnTo>
                  <a:pt x="690785" y="208753"/>
                </a:lnTo>
                <a:lnTo>
                  <a:pt x="693017" y="208251"/>
                </a:lnTo>
                <a:lnTo>
                  <a:pt x="694580" y="207860"/>
                </a:lnTo>
                <a:lnTo>
                  <a:pt x="695696" y="206074"/>
                </a:lnTo>
                <a:close/>
              </a:path>
              <a:path w="1995804" h="352425">
                <a:moveTo>
                  <a:pt x="709092" y="202948"/>
                </a:moveTo>
                <a:lnTo>
                  <a:pt x="708646" y="200939"/>
                </a:lnTo>
                <a:lnTo>
                  <a:pt x="708199" y="199153"/>
                </a:lnTo>
                <a:lnTo>
                  <a:pt x="706413" y="198036"/>
                </a:lnTo>
                <a:lnTo>
                  <a:pt x="704180" y="198582"/>
                </a:lnTo>
                <a:lnTo>
                  <a:pt x="702618" y="198930"/>
                </a:lnTo>
                <a:lnTo>
                  <a:pt x="701501" y="200716"/>
                </a:lnTo>
                <a:lnTo>
                  <a:pt x="701948" y="202502"/>
                </a:lnTo>
                <a:lnTo>
                  <a:pt x="702394" y="204511"/>
                </a:lnTo>
                <a:lnTo>
                  <a:pt x="704180" y="205627"/>
                </a:lnTo>
                <a:lnTo>
                  <a:pt x="706413" y="205125"/>
                </a:lnTo>
                <a:lnTo>
                  <a:pt x="707976" y="204734"/>
                </a:lnTo>
                <a:lnTo>
                  <a:pt x="709092" y="202948"/>
                </a:lnTo>
                <a:close/>
              </a:path>
              <a:path w="1995804" h="352425">
                <a:moveTo>
                  <a:pt x="722488" y="199599"/>
                </a:moveTo>
                <a:lnTo>
                  <a:pt x="721595" y="196027"/>
                </a:lnTo>
                <a:lnTo>
                  <a:pt x="719809" y="194911"/>
                </a:lnTo>
                <a:lnTo>
                  <a:pt x="716237" y="195804"/>
                </a:lnTo>
                <a:lnTo>
                  <a:pt x="714897" y="197590"/>
                </a:lnTo>
                <a:lnTo>
                  <a:pt x="715790" y="201162"/>
                </a:lnTo>
                <a:lnTo>
                  <a:pt x="717800" y="202502"/>
                </a:lnTo>
                <a:lnTo>
                  <a:pt x="721372" y="201609"/>
                </a:lnTo>
                <a:lnTo>
                  <a:pt x="722488" y="199599"/>
                </a:lnTo>
                <a:close/>
              </a:path>
              <a:path w="1995804" h="352425">
                <a:moveTo>
                  <a:pt x="736108" y="196474"/>
                </a:moveTo>
                <a:lnTo>
                  <a:pt x="735214" y="192901"/>
                </a:lnTo>
                <a:lnTo>
                  <a:pt x="733205" y="191785"/>
                </a:lnTo>
                <a:lnTo>
                  <a:pt x="731419" y="192232"/>
                </a:lnTo>
                <a:lnTo>
                  <a:pt x="729633" y="192455"/>
                </a:lnTo>
                <a:lnTo>
                  <a:pt x="728516" y="194464"/>
                </a:lnTo>
                <a:lnTo>
                  <a:pt x="728740" y="196250"/>
                </a:lnTo>
                <a:lnTo>
                  <a:pt x="729186" y="198036"/>
                </a:lnTo>
                <a:lnTo>
                  <a:pt x="731196" y="199376"/>
                </a:lnTo>
                <a:lnTo>
                  <a:pt x="734768" y="198483"/>
                </a:lnTo>
                <a:lnTo>
                  <a:pt x="736108" y="196474"/>
                </a:lnTo>
                <a:close/>
              </a:path>
              <a:path w="1995804" h="352425">
                <a:moveTo>
                  <a:pt x="749503" y="193348"/>
                </a:moveTo>
                <a:lnTo>
                  <a:pt x="748610" y="189776"/>
                </a:lnTo>
                <a:lnTo>
                  <a:pt x="746601" y="188659"/>
                </a:lnTo>
                <a:lnTo>
                  <a:pt x="744815" y="188883"/>
                </a:lnTo>
                <a:lnTo>
                  <a:pt x="743029" y="189329"/>
                </a:lnTo>
                <a:lnTo>
                  <a:pt x="741912" y="191338"/>
                </a:lnTo>
                <a:lnTo>
                  <a:pt x="742806" y="194911"/>
                </a:lnTo>
                <a:lnTo>
                  <a:pt x="744592" y="196027"/>
                </a:lnTo>
                <a:lnTo>
                  <a:pt x="746378" y="195804"/>
                </a:lnTo>
                <a:lnTo>
                  <a:pt x="748164" y="195357"/>
                </a:lnTo>
                <a:lnTo>
                  <a:pt x="749503" y="193348"/>
                </a:lnTo>
                <a:close/>
              </a:path>
              <a:path w="1995804" h="352425">
                <a:moveTo>
                  <a:pt x="762899" y="190222"/>
                </a:moveTo>
                <a:lnTo>
                  <a:pt x="762006" y="186650"/>
                </a:lnTo>
                <a:lnTo>
                  <a:pt x="760220" y="185310"/>
                </a:lnTo>
                <a:lnTo>
                  <a:pt x="757988" y="185813"/>
                </a:lnTo>
                <a:lnTo>
                  <a:pt x="756425" y="186203"/>
                </a:lnTo>
                <a:lnTo>
                  <a:pt x="755308" y="188213"/>
                </a:lnTo>
                <a:lnTo>
                  <a:pt x="756201" y="191785"/>
                </a:lnTo>
                <a:lnTo>
                  <a:pt x="757988" y="192901"/>
                </a:lnTo>
                <a:lnTo>
                  <a:pt x="760220" y="192356"/>
                </a:lnTo>
                <a:lnTo>
                  <a:pt x="761783" y="192008"/>
                </a:lnTo>
                <a:lnTo>
                  <a:pt x="762899" y="190222"/>
                </a:lnTo>
                <a:close/>
              </a:path>
              <a:path w="1995804" h="352425">
                <a:moveTo>
                  <a:pt x="776295" y="187096"/>
                </a:moveTo>
                <a:lnTo>
                  <a:pt x="775402" y="183524"/>
                </a:lnTo>
                <a:lnTo>
                  <a:pt x="773616" y="182185"/>
                </a:lnTo>
                <a:lnTo>
                  <a:pt x="771384" y="182687"/>
                </a:lnTo>
                <a:lnTo>
                  <a:pt x="769821" y="183078"/>
                </a:lnTo>
                <a:lnTo>
                  <a:pt x="768704" y="185087"/>
                </a:lnTo>
                <a:lnTo>
                  <a:pt x="769597" y="188659"/>
                </a:lnTo>
                <a:lnTo>
                  <a:pt x="771384" y="189776"/>
                </a:lnTo>
                <a:lnTo>
                  <a:pt x="773616" y="189230"/>
                </a:lnTo>
                <a:lnTo>
                  <a:pt x="775179" y="188883"/>
                </a:lnTo>
                <a:lnTo>
                  <a:pt x="776295" y="187096"/>
                </a:lnTo>
                <a:close/>
              </a:path>
              <a:path w="1995804" h="352425">
                <a:moveTo>
                  <a:pt x="789691" y="183971"/>
                </a:moveTo>
                <a:lnTo>
                  <a:pt x="789245" y="182185"/>
                </a:lnTo>
                <a:lnTo>
                  <a:pt x="788798" y="180175"/>
                </a:lnTo>
                <a:lnTo>
                  <a:pt x="787012" y="179059"/>
                </a:lnTo>
                <a:lnTo>
                  <a:pt x="784780" y="179605"/>
                </a:lnTo>
                <a:lnTo>
                  <a:pt x="783217" y="179952"/>
                </a:lnTo>
                <a:lnTo>
                  <a:pt x="782100" y="181738"/>
                </a:lnTo>
                <a:lnTo>
                  <a:pt x="782547" y="183747"/>
                </a:lnTo>
                <a:lnTo>
                  <a:pt x="782993" y="185534"/>
                </a:lnTo>
                <a:lnTo>
                  <a:pt x="784780" y="186650"/>
                </a:lnTo>
                <a:lnTo>
                  <a:pt x="787012" y="186148"/>
                </a:lnTo>
                <a:lnTo>
                  <a:pt x="788575" y="185757"/>
                </a:lnTo>
                <a:lnTo>
                  <a:pt x="789691" y="183971"/>
                </a:lnTo>
                <a:close/>
              </a:path>
              <a:path w="1995804" h="352425">
                <a:moveTo>
                  <a:pt x="803087" y="180845"/>
                </a:moveTo>
                <a:lnTo>
                  <a:pt x="802641" y="179059"/>
                </a:lnTo>
                <a:lnTo>
                  <a:pt x="802194" y="177049"/>
                </a:lnTo>
                <a:lnTo>
                  <a:pt x="800408" y="175933"/>
                </a:lnTo>
                <a:lnTo>
                  <a:pt x="798175" y="176479"/>
                </a:lnTo>
                <a:lnTo>
                  <a:pt x="796613" y="176826"/>
                </a:lnTo>
                <a:lnTo>
                  <a:pt x="795496" y="178612"/>
                </a:lnTo>
                <a:lnTo>
                  <a:pt x="795943" y="180622"/>
                </a:lnTo>
                <a:lnTo>
                  <a:pt x="796389" y="182408"/>
                </a:lnTo>
                <a:lnTo>
                  <a:pt x="798175" y="183524"/>
                </a:lnTo>
                <a:lnTo>
                  <a:pt x="800408" y="183022"/>
                </a:lnTo>
                <a:lnTo>
                  <a:pt x="801971" y="182631"/>
                </a:lnTo>
                <a:lnTo>
                  <a:pt x="803087" y="180845"/>
                </a:lnTo>
                <a:close/>
              </a:path>
              <a:path w="1995804" h="352425">
                <a:moveTo>
                  <a:pt x="816707" y="179282"/>
                </a:moveTo>
                <a:lnTo>
                  <a:pt x="816483" y="177273"/>
                </a:lnTo>
                <a:lnTo>
                  <a:pt x="816260" y="175487"/>
                </a:lnTo>
                <a:lnTo>
                  <a:pt x="814474" y="174147"/>
                </a:lnTo>
                <a:lnTo>
                  <a:pt x="810678" y="174594"/>
                </a:lnTo>
                <a:lnTo>
                  <a:pt x="809339" y="176380"/>
                </a:lnTo>
                <a:lnTo>
                  <a:pt x="809562" y="178166"/>
                </a:lnTo>
                <a:lnTo>
                  <a:pt x="809785" y="180175"/>
                </a:lnTo>
                <a:lnTo>
                  <a:pt x="811571" y="181515"/>
                </a:lnTo>
                <a:lnTo>
                  <a:pt x="815144" y="181068"/>
                </a:lnTo>
                <a:lnTo>
                  <a:pt x="816707" y="179282"/>
                </a:lnTo>
                <a:close/>
              </a:path>
              <a:path w="1995804" h="352425">
                <a:moveTo>
                  <a:pt x="830326" y="177719"/>
                </a:moveTo>
                <a:lnTo>
                  <a:pt x="830103" y="175710"/>
                </a:lnTo>
                <a:lnTo>
                  <a:pt x="829879" y="173924"/>
                </a:lnTo>
                <a:lnTo>
                  <a:pt x="828093" y="172584"/>
                </a:lnTo>
                <a:lnTo>
                  <a:pt x="824298" y="173031"/>
                </a:lnTo>
                <a:lnTo>
                  <a:pt x="822958" y="174594"/>
                </a:lnTo>
                <a:lnTo>
                  <a:pt x="823181" y="176603"/>
                </a:lnTo>
                <a:lnTo>
                  <a:pt x="823405" y="178389"/>
                </a:lnTo>
                <a:lnTo>
                  <a:pt x="825191" y="179729"/>
                </a:lnTo>
                <a:lnTo>
                  <a:pt x="826977" y="179729"/>
                </a:lnTo>
                <a:lnTo>
                  <a:pt x="826977" y="179505"/>
                </a:lnTo>
                <a:lnTo>
                  <a:pt x="828986" y="179505"/>
                </a:lnTo>
                <a:lnTo>
                  <a:pt x="830326" y="177719"/>
                </a:lnTo>
                <a:close/>
              </a:path>
              <a:path w="1995804" h="352425">
                <a:moveTo>
                  <a:pt x="843945" y="176156"/>
                </a:moveTo>
                <a:lnTo>
                  <a:pt x="843722" y="174147"/>
                </a:lnTo>
                <a:lnTo>
                  <a:pt x="843498" y="172361"/>
                </a:lnTo>
                <a:lnTo>
                  <a:pt x="841936" y="171021"/>
                </a:lnTo>
                <a:lnTo>
                  <a:pt x="838140" y="171468"/>
                </a:lnTo>
                <a:lnTo>
                  <a:pt x="836800" y="173031"/>
                </a:lnTo>
                <a:lnTo>
                  <a:pt x="837024" y="175040"/>
                </a:lnTo>
                <a:lnTo>
                  <a:pt x="837247" y="176826"/>
                </a:lnTo>
                <a:lnTo>
                  <a:pt x="838810" y="178166"/>
                </a:lnTo>
                <a:lnTo>
                  <a:pt x="842605" y="177719"/>
                </a:lnTo>
                <a:lnTo>
                  <a:pt x="843945" y="176156"/>
                </a:lnTo>
                <a:close/>
              </a:path>
              <a:path w="1995804" h="352425">
                <a:moveTo>
                  <a:pt x="857788" y="174594"/>
                </a:moveTo>
                <a:lnTo>
                  <a:pt x="857564" y="172584"/>
                </a:lnTo>
                <a:lnTo>
                  <a:pt x="857341" y="170798"/>
                </a:lnTo>
                <a:lnTo>
                  <a:pt x="855555" y="169458"/>
                </a:lnTo>
                <a:lnTo>
                  <a:pt x="853769" y="169682"/>
                </a:lnTo>
                <a:lnTo>
                  <a:pt x="851759" y="169905"/>
                </a:lnTo>
                <a:lnTo>
                  <a:pt x="850420" y="171468"/>
                </a:lnTo>
                <a:lnTo>
                  <a:pt x="850643" y="173477"/>
                </a:lnTo>
                <a:lnTo>
                  <a:pt x="850866" y="175263"/>
                </a:lnTo>
                <a:lnTo>
                  <a:pt x="852652" y="176603"/>
                </a:lnTo>
                <a:lnTo>
                  <a:pt x="856448" y="176156"/>
                </a:lnTo>
                <a:lnTo>
                  <a:pt x="857788" y="174594"/>
                </a:lnTo>
                <a:close/>
              </a:path>
              <a:path w="1995804" h="352425">
                <a:moveTo>
                  <a:pt x="871407" y="173031"/>
                </a:moveTo>
                <a:lnTo>
                  <a:pt x="871183" y="171021"/>
                </a:lnTo>
                <a:lnTo>
                  <a:pt x="870960" y="169235"/>
                </a:lnTo>
                <a:lnTo>
                  <a:pt x="869174" y="167896"/>
                </a:lnTo>
                <a:lnTo>
                  <a:pt x="865379" y="168342"/>
                </a:lnTo>
                <a:lnTo>
                  <a:pt x="864039" y="169905"/>
                </a:lnTo>
                <a:lnTo>
                  <a:pt x="864262" y="171914"/>
                </a:lnTo>
                <a:lnTo>
                  <a:pt x="864485" y="173700"/>
                </a:lnTo>
                <a:lnTo>
                  <a:pt x="866272" y="175040"/>
                </a:lnTo>
                <a:lnTo>
                  <a:pt x="870067" y="174594"/>
                </a:lnTo>
                <a:lnTo>
                  <a:pt x="871407" y="173031"/>
                </a:lnTo>
                <a:close/>
              </a:path>
              <a:path w="1995804" h="352425">
                <a:moveTo>
                  <a:pt x="885026" y="171245"/>
                </a:moveTo>
                <a:lnTo>
                  <a:pt x="884803" y="169458"/>
                </a:lnTo>
                <a:lnTo>
                  <a:pt x="884579" y="167449"/>
                </a:lnTo>
                <a:lnTo>
                  <a:pt x="883017" y="166109"/>
                </a:lnTo>
                <a:lnTo>
                  <a:pt x="879221" y="166556"/>
                </a:lnTo>
                <a:lnTo>
                  <a:pt x="877881" y="168342"/>
                </a:lnTo>
                <a:lnTo>
                  <a:pt x="878105" y="170351"/>
                </a:lnTo>
                <a:lnTo>
                  <a:pt x="878328" y="172138"/>
                </a:lnTo>
                <a:lnTo>
                  <a:pt x="879891" y="173477"/>
                </a:lnTo>
                <a:lnTo>
                  <a:pt x="883686" y="173031"/>
                </a:lnTo>
                <a:lnTo>
                  <a:pt x="885026" y="171245"/>
                </a:lnTo>
                <a:close/>
              </a:path>
              <a:path w="1995804" h="352425">
                <a:moveTo>
                  <a:pt x="898868" y="169682"/>
                </a:moveTo>
                <a:lnTo>
                  <a:pt x="898645" y="167896"/>
                </a:lnTo>
                <a:lnTo>
                  <a:pt x="898422" y="165886"/>
                </a:lnTo>
                <a:lnTo>
                  <a:pt x="896636" y="164547"/>
                </a:lnTo>
                <a:lnTo>
                  <a:pt x="892840" y="164993"/>
                </a:lnTo>
                <a:lnTo>
                  <a:pt x="891501" y="166779"/>
                </a:lnTo>
                <a:lnTo>
                  <a:pt x="891724" y="168565"/>
                </a:lnTo>
                <a:lnTo>
                  <a:pt x="891947" y="170575"/>
                </a:lnTo>
                <a:lnTo>
                  <a:pt x="893733" y="171914"/>
                </a:lnTo>
                <a:lnTo>
                  <a:pt x="897529" y="171468"/>
                </a:lnTo>
                <a:lnTo>
                  <a:pt x="898868" y="169682"/>
                </a:lnTo>
                <a:close/>
              </a:path>
              <a:path w="1995804" h="352425">
                <a:moveTo>
                  <a:pt x="912488" y="168119"/>
                </a:moveTo>
                <a:lnTo>
                  <a:pt x="912264" y="166333"/>
                </a:lnTo>
                <a:lnTo>
                  <a:pt x="912041" y="164323"/>
                </a:lnTo>
                <a:lnTo>
                  <a:pt x="910255" y="162984"/>
                </a:lnTo>
                <a:lnTo>
                  <a:pt x="906459" y="163430"/>
                </a:lnTo>
                <a:lnTo>
                  <a:pt x="905120" y="165216"/>
                </a:lnTo>
                <a:lnTo>
                  <a:pt x="905343" y="167002"/>
                </a:lnTo>
                <a:lnTo>
                  <a:pt x="905566" y="169012"/>
                </a:lnTo>
                <a:lnTo>
                  <a:pt x="907353" y="170351"/>
                </a:lnTo>
                <a:lnTo>
                  <a:pt x="911148" y="169905"/>
                </a:lnTo>
                <a:lnTo>
                  <a:pt x="912488" y="168119"/>
                </a:lnTo>
                <a:close/>
              </a:path>
              <a:path w="1995804" h="352425">
                <a:moveTo>
                  <a:pt x="926107" y="166556"/>
                </a:moveTo>
                <a:lnTo>
                  <a:pt x="925884" y="164770"/>
                </a:lnTo>
                <a:lnTo>
                  <a:pt x="925660" y="162760"/>
                </a:lnTo>
                <a:lnTo>
                  <a:pt x="924098" y="161421"/>
                </a:lnTo>
                <a:lnTo>
                  <a:pt x="920302" y="161867"/>
                </a:lnTo>
                <a:lnTo>
                  <a:pt x="918962" y="163653"/>
                </a:lnTo>
                <a:lnTo>
                  <a:pt x="919186" y="165440"/>
                </a:lnTo>
                <a:lnTo>
                  <a:pt x="919409" y="167449"/>
                </a:lnTo>
                <a:lnTo>
                  <a:pt x="920972" y="168789"/>
                </a:lnTo>
                <a:lnTo>
                  <a:pt x="924767" y="168342"/>
                </a:lnTo>
                <a:lnTo>
                  <a:pt x="926107" y="166556"/>
                </a:lnTo>
                <a:close/>
              </a:path>
              <a:path w="1995804" h="352425">
                <a:moveTo>
                  <a:pt x="939949" y="164993"/>
                </a:moveTo>
                <a:lnTo>
                  <a:pt x="939726" y="163207"/>
                </a:lnTo>
                <a:lnTo>
                  <a:pt x="939503" y="161198"/>
                </a:lnTo>
                <a:lnTo>
                  <a:pt x="937717" y="159858"/>
                </a:lnTo>
                <a:lnTo>
                  <a:pt x="933921" y="160304"/>
                </a:lnTo>
                <a:lnTo>
                  <a:pt x="932582" y="162091"/>
                </a:lnTo>
                <a:lnTo>
                  <a:pt x="932805" y="163877"/>
                </a:lnTo>
                <a:lnTo>
                  <a:pt x="933028" y="165886"/>
                </a:lnTo>
                <a:lnTo>
                  <a:pt x="934814" y="167226"/>
                </a:lnTo>
                <a:lnTo>
                  <a:pt x="938610" y="166779"/>
                </a:lnTo>
                <a:lnTo>
                  <a:pt x="939949" y="164993"/>
                </a:lnTo>
                <a:close/>
              </a:path>
              <a:path w="1995804" h="352425">
                <a:moveTo>
                  <a:pt x="953569" y="163430"/>
                </a:moveTo>
                <a:lnTo>
                  <a:pt x="953345" y="161421"/>
                </a:lnTo>
                <a:lnTo>
                  <a:pt x="953122" y="159635"/>
                </a:lnTo>
                <a:lnTo>
                  <a:pt x="951336" y="158295"/>
                </a:lnTo>
                <a:lnTo>
                  <a:pt x="947540" y="158742"/>
                </a:lnTo>
                <a:lnTo>
                  <a:pt x="946201" y="160528"/>
                </a:lnTo>
                <a:lnTo>
                  <a:pt x="946647" y="164100"/>
                </a:lnTo>
                <a:lnTo>
                  <a:pt x="948434" y="165663"/>
                </a:lnTo>
                <a:lnTo>
                  <a:pt x="949550" y="165523"/>
                </a:lnTo>
                <a:lnTo>
                  <a:pt x="950443" y="165440"/>
                </a:lnTo>
                <a:lnTo>
                  <a:pt x="952229" y="165216"/>
                </a:lnTo>
                <a:lnTo>
                  <a:pt x="953569" y="163430"/>
                </a:lnTo>
                <a:close/>
              </a:path>
              <a:path w="1995804" h="352425">
                <a:moveTo>
                  <a:pt x="967188" y="161867"/>
                </a:moveTo>
                <a:lnTo>
                  <a:pt x="966965" y="159858"/>
                </a:lnTo>
                <a:lnTo>
                  <a:pt x="966741" y="158072"/>
                </a:lnTo>
                <a:lnTo>
                  <a:pt x="965178" y="156732"/>
                </a:lnTo>
                <a:lnTo>
                  <a:pt x="961383" y="157179"/>
                </a:lnTo>
                <a:lnTo>
                  <a:pt x="960043" y="158742"/>
                </a:lnTo>
                <a:lnTo>
                  <a:pt x="960267" y="160751"/>
                </a:lnTo>
                <a:lnTo>
                  <a:pt x="960490" y="162537"/>
                </a:lnTo>
                <a:lnTo>
                  <a:pt x="962053" y="163877"/>
                </a:lnTo>
                <a:lnTo>
                  <a:pt x="965848" y="163430"/>
                </a:lnTo>
                <a:lnTo>
                  <a:pt x="967188" y="161867"/>
                </a:lnTo>
                <a:close/>
              </a:path>
              <a:path w="1995804" h="352425">
                <a:moveTo>
                  <a:pt x="981030" y="160304"/>
                </a:moveTo>
                <a:lnTo>
                  <a:pt x="980807" y="158295"/>
                </a:lnTo>
                <a:lnTo>
                  <a:pt x="980584" y="156509"/>
                </a:lnTo>
                <a:lnTo>
                  <a:pt x="978798" y="155169"/>
                </a:lnTo>
                <a:lnTo>
                  <a:pt x="975002" y="155616"/>
                </a:lnTo>
                <a:lnTo>
                  <a:pt x="973663" y="157179"/>
                </a:lnTo>
                <a:lnTo>
                  <a:pt x="973886" y="159188"/>
                </a:lnTo>
                <a:lnTo>
                  <a:pt x="974109" y="160974"/>
                </a:lnTo>
                <a:lnTo>
                  <a:pt x="975895" y="162314"/>
                </a:lnTo>
                <a:lnTo>
                  <a:pt x="979691" y="161867"/>
                </a:lnTo>
                <a:lnTo>
                  <a:pt x="981030" y="160304"/>
                </a:lnTo>
                <a:close/>
              </a:path>
              <a:path w="1995804" h="352425">
                <a:moveTo>
                  <a:pt x="994650" y="158742"/>
                </a:moveTo>
                <a:lnTo>
                  <a:pt x="994426" y="156732"/>
                </a:lnTo>
                <a:lnTo>
                  <a:pt x="994203" y="154946"/>
                </a:lnTo>
                <a:lnTo>
                  <a:pt x="992417" y="153607"/>
                </a:lnTo>
                <a:lnTo>
                  <a:pt x="988621" y="154053"/>
                </a:lnTo>
                <a:lnTo>
                  <a:pt x="987282" y="155616"/>
                </a:lnTo>
                <a:lnTo>
                  <a:pt x="987505" y="157625"/>
                </a:lnTo>
                <a:lnTo>
                  <a:pt x="987728" y="159411"/>
                </a:lnTo>
                <a:lnTo>
                  <a:pt x="989514" y="160751"/>
                </a:lnTo>
                <a:lnTo>
                  <a:pt x="993310" y="160304"/>
                </a:lnTo>
                <a:lnTo>
                  <a:pt x="994650" y="158742"/>
                </a:lnTo>
                <a:close/>
              </a:path>
              <a:path w="1995804" h="352425">
                <a:moveTo>
                  <a:pt x="1008269" y="156956"/>
                </a:moveTo>
                <a:lnTo>
                  <a:pt x="1007822" y="153383"/>
                </a:lnTo>
                <a:lnTo>
                  <a:pt x="1006259" y="151820"/>
                </a:lnTo>
                <a:lnTo>
                  <a:pt x="1002464" y="152267"/>
                </a:lnTo>
                <a:lnTo>
                  <a:pt x="1001124" y="154053"/>
                </a:lnTo>
                <a:lnTo>
                  <a:pt x="1001348" y="156062"/>
                </a:lnTo>
                <a:lnTo>
                  <a:pt x="1001571" y="157849"/>
                </a:lnTo>
                <a:lnTo>
                  <a:pt x="1003134" y="159188"/>
                </a:lnTo>
                <a:lnTo>
                  <a:pt x="1006929" y="158742"/>
                </a:lnTo>
                <a:lnTo>
                  <a:pt x="1008269" y="156956"/>
                </a:lnTo>
                <a:close/>
              </a:path>
              <a:path w="1995804" h="352425">
                <a:moveTo>
                  <a:pt x="1022111" y="155393"/>
                </a:moveTo>
                <a:lnTo>
                  <a:pt x="1021888" y="153607"/>
                </a:lnTo>
                <a:lnTo>
                  <a:pt x="1021665" y="151597"/>
                </a:lnTo>
                <a:lnTo>
                  <a:pt x="1019879" y="150258"/>
                </a:lnTo>
                <a:lnTo>
                  <a:pt x="1016083" y="150704"/>
                </a:lnTo>
                <a:lnTo>
                  <a:pt x="1014744" y="152490"/>
                </a:lnTo>
                <a:lnTo>
                  <a:pt x="1014967" y="154276"/>
                </a:lnTo>
                <a:lnTo>
                  <a:pt x="1015190" y="156286"/>
                </a:lnTo>
                <a:lnTo>
                  <a:pt x="1016976" y="157625"/>
                </a:lnTo>
                <a:lnTo>
                  <a:pt x="1020772" y="157179"/>
                </a:lnTo>
                <a:lnTo>
                  <a:pt x="1022111" y="155393"/>
                </a:lnTo>
                <a:close/>
              </a:path>
              <a:path w="1995804" h="352425">
                <a:moveTo>
                  <a:pt x="1035731" y="153830"/>
                </a:moveTo>
                <a:lnTo>
                  <a:pt x="1035507" y="152044"/>
                </a:lnTo>
                <a:lnTo>
                  <a:pt x="1035284" y="150034"/>
                </a:lnTo>
                <a:lnTo>
                  <a:pt x="1033498" y="148695"/>
                </a:lnTo>
                <a:lnTo>
                  <a:pt x="1029926" y="149141"/>
                </a:lnTo>
                <a:lnTo>
                  <a:pt x="1028363" y="150927"/>
                </a:lnTo>
                <a:lnTo>
                  <a:pt x="1028586" y="152713"/>
                </a:lnTo>
                <a:lnTo>
                  <a:pt x="1028809" y="154723"/>
                </a:lnTo>
                <a:lnTo>
                  <a:pt x="1030595" y="156062"/>
                </a:lnTo>
                <a:lnTo>
                  <a:pt x="1034391" y="155616"/>
                </a:lnTo>
                <a:lnTo>
                  <a:pt x="1035731" y="153830"/>
                </a:lnTo>
                <a:close/>
              </a:path>
              <a:path w="1995804" h="352425">
                <a:moveTo>
                  <a:pt x="1049350" y="152267"/>
                </a:moveTo>
                <a:lnTo>
                  <a:pt x="1049126" y="150481"/>
                </a:lnTo>
                <a:lnTo>
                  <a:pt x="1049126" y="148471"/>
                </a:lnTo>
                <a:lnTo>
                  <a:pt x="1047340" y="147132"/>
                </a:lnTo>
                <a:lnTo>
                  <a:pt x="1043545" y="147578"/>
                </a:lnTo>
                <a:lnTo>
                  <a:pt x="1042205" y="149364"/>
                </a:lnTo>
                <a:lnTo>
                  <a:pt x="1042428" y="151151"/>
                </a:lnTo>
                <a:lnTo>
                  <a:pt x="1042652" y="153160"/>
                </a:lnTo>
                <a:lnTo>
                  <a:pt x="1044215" y="154500"/>
                </a:lnTo>
                <a:lnTo>
                  <a:pt x="1048010" y="154053"/>
                </a:lnTo>
                <a:lnTo>
                  <a:pt x="1049350" y="152267"/>
                </a:lnTo>
                <a:close/>
              </a:path>
              <a:path w="1995804" h="352425">
                <a:moveTo>
                  <a:pt x="1063192" y="150704"/>
                </a:moveTo>
                <a:lnTo>
                  <a:pt x="1062969" y="148918"/>
                </a:lnTo>
                <a:lnTo>
                  <a:pt x="1062746" y="146909"/>
                </a:lnTo>
                <a:lnTo>
                  <a:pt x="1060960" y="145569"/>
                </a:lnTo>
                <a:lnTo>
                  <a:pt x="1057164" y="146015"/>
                </a:lnTo>
                <a:lnTo>
                  <a:pt x="1055824" y="147802"/>
                </a:lnTo>
                <a:lnTo>
                  <a:pt x="1056048" y="149588"/>
                </a:lnTo>
                <a:lnTo>
                  <a:pt x="1056271" y="151597"/>
                </a:lnTo>
                <a:lnTo>
                  <a:pt x="1058057" y="152937"/>
                </a:lnTo>
                <a:lnTo>
                  <a:pt x="1061853" y="152490"/>
                </a:lnTo>
                <a:lnTo>
                  <a:pt x="1063192" y="150704"/>
                </a:lnTo>
                <a:close/>
              </a:path>
              <a:path w="1995804" h="352425">
                <a:moveTo>
                  <a:pt x="1076811" y="149141"/>
                </a:moveTo>
                <a:lnTo>
                  <a:pt x="1076588" y="147132"/>
                </a:lnTo>
                <a:lnTo>
                  <a:pt x="1076365" y="145346"/>
                </a:lnTo>
                <a:lnTo>
                  <a:pt x="1074802" y="144006"/>
                </a:lnTo>
                <a:lnTo>
                  <a:pt x="1071007" y="144453"/>
                </a:lnTo>
                <a:lnTo>
                  <a:pt x="1069667" y="146239"/>
                </a:lnTo>
                <a:lnTo>
                  <a:pt x="1069667" y="148025"/>
                </a:lnTo>
                <a:lnTo>
                  <a:pt x="1069890" y="149811"/>
                </a:lnTo>
                <a:lnTo>
                  <a:pt x="1071676" y="151374"/>
                </a:lnTo>
                <a:lnTo>
                  <a:pt x="1075472" y="150927"/>
                </a:lnTo>
                <a:lnTo>
                  <a:pt x="1076811" y="149141"/>
                </a:lnTo>
                <a:close/>
              </a:path>
              <a:path w="1995804" h="352425">
                <a:moveTo>
                  <a:pt x="1090654" y="147578"/>
                </a:moveTo>
                <a:lnTo>
                  <a:pt x="1090431" y="145569"/>
                </a:lnTo>
                <a:lnTo>
                  <a:pt x="1090207" y="143783"/>
                </a:lnTo>
                <a:lnTo>
                  <a:pt x="1088421" y="142443"/>
                </a:lnTo>
                <a:lnTo>
                  <a:pt x="1084626" y="142890"/>
                </a:lnTo>
                <a:lnTo>
                  <a:pt x="1083286" y="144453"/>
                </a:lnTo>
                <a:lnTo>
                  <a:pt x="1083509" y="146462"/>
                </a:lnTo>
                <a:lnTo>
                  <a:pt x="1083733" y="148248"/>
                </a:lnTo>
                <a:lnTo>
                  <a:pt x="1085296" y="149588"/>
                </a:lnTo>
                <a:lnTo>
                  <a:pt x="1089091" y="149141"/>
                </a:lnTo>
                <a:lnTo>
                  <a:pt x="1090654" y="147578"/>
                </a:lnTo>
                <a:close/>
              </a:path>
              <a:path w="1995804" h="352425">
                <a:moveTo>
                  <a:pt x="1104273" y="146015"/>
                </a:moveTo>
                <a:lnTo>
                  <a:pt x="1104050" y="144006"/>
                </a:lnTo>
                <a:lnTo>
                  <a:pt x="1103827" y="142220"/>
                </a:lnTo>
                <a:lnTo>
                  <a:pt x="1102041" y="140880"/>
                </a:lnTo>
                <a:lnTo>
                  <a:pt x="1098245" y="141327"/>
                </a:lnTo>
                <a:lnTo>
                  <a:pt x="1096905" y="142890"/>
                </a:lnTo>
                <a:lnTo>
                  <a:pt x="1097129" y="144899"/>
                </a:lnTo>
                <a:lnTo>
                  <a:pt x="1097352" y="146685"/>
                </a:lnTo>
                <a:lnTo>
                  <a:pt x="1099138" y="148025"/>
                </a:lnTo>
                <a:lnTo>
                  <a:pt x="1102934" y="147578"/>
                </a:lnTo>
                <a:lnTo>
                  <a:pt x="1104273" y="146015"/>
                </a:lnTo>
                <a:close/>
              </a:path>
              <a:path w="1995804" h="352425">
                <a:moveTo>
                  <a:pt x="1117892" y="144453"/>
                </a:moveTo>
                <a:lnTo>
                  <a:pt x="1117669" y="142443"/>
                </a:lnTo>
                <a:lnTo>
                  <a:pt x="1117446" y="140657"/>
                </a:lnTo>
                <a:lnTo>
                  <a:pt x="1115883" y="139317"/>
                </a:lnTo>
                <a:lnTo>
                  <a:pt x="1112087" y="139764"/>
                </a:lnTo>
                <a:lnTo>
                  <a:pt x="1110748" y="141327"/>
                </a:lnTo>
                <a:lnTo>
                  <a:pt x="1110971" y="143336"/>
                </a:lnTo>
                <a:lnTo>
                  <a:pt x="1111194" y="145122"/>
                </a:lnTo>
                <a:lnTo>
                  <a:pt x="1112757" y="146462"/>
                </a:lnTo>
                <a:lnTo>
                  <a:pt x="1116553" y="146015"/>
                </a:lnTo>
                <a:lnTo>
                  <a:pt x="1117892" y="144453"/>
                </a:lnTo>
                <a:close/>
              </a:path>
              <a:path w="1995804" h="352425">
                <a:moveTo>
                  <a:pt x="1131735" y="142666"/>
                </a:moveTo>
                <a:lnTo>
                  <a:pt x="1131288" y="139094"/>
                </a:lnTo>
                <a:lnTo>
                  <a:pt x="1129502" y="137531"/>
                </a:lnTo>
                <a:lnTo>
                  <a:pt x="1125707" y="137978"/>
                </a:lnTo>
                <a:lnTo>
                  <a:pt x="1124367" y="139764"/>
                </a:lnTo>
                <a:lnTo>
                  <a:pt x="1124590" y="141773"/>
                </a:lnTo>
                <a:lnTo>
                  <a:pt x="1124814" y="143560"/>
                </a:lnTo>
                <a:lnTo>
                  <a:pt x="1126600" y="144899"/>
                </a:lnTo>
                <a:lnTo>
                  <a:pt x="1130172" y="144453"/>
                </a:lnTo>
                <a:lnTo>
                  <a:pt x="1131735" y="142666"/>
                </a:lnTo>
                <a:close/>
              </a:path>
              <a:path w="1995804" h="352425">
                <a:moveTo>
                  <a:pt x="1145354" y="141104"/>
                </a:moveTo>
                <a:lnTo>
                  <a:pt x="1145131" y="139317"/>
                </a:lnTo>
                <a:lnTo>
                  <a:pt x="1144908" y="137308"/>
                </a:lnTo>
                <a:lnTo>
                  <a:pt x="1143121" y="135968"/>
                </a:lnTo>
                <a:lnTo>
                  <a:pt x="1139326" y="136415"/>
                </a:lnTo>
                <a:lnTo>
                  <a:pt x="1137986" y="138201"/>
                </a:lnTo>
                <a:lnTo>
                  <a:pt x="1138210" y="139987"/>
                </a:lnTo>
                <a:lnTo>
                  <a:pt x="1138433" y="141997"/>
                </a:lnTo>
                <a:lnTo>
                  <a:pt x="1140219" y="143336"/>
                </a:lnTo>
                <a:lnTo>
                  <a:pt x="1144015" y="142890"/>
                </a:lnTo>
                <a:lnTo>
                  <a:pt x="1145354" y="141104"/>
                </a:lnTo>
                <a:close/>
              </a:path>
              <a:path w="1995804" h="352425">
                <a:moveTo>
                  <a:pt x="1158973" y="139541"/>
                </a:moveTo>
                <a:lnTo>
                  <a:pt x="1158750" y="137755"/>
                </a:lnTo>
                <a:lnTo>
                  <a:pt x="1158527" y="135745"/>
                </a:lnTo>
                <a:lnTo>
                  <a:pt x="1156964" y="134406"/>
                </a:lnTo>
                <a:lnTo>
                  <a:pt x="1153168" y="134852"/>
                </a:lnTo>
                <a:lnTo>
                  <a:pt x="1151829" y="136638"/>
                </a:lnTo>
                <a:lnTo>
                  <a:pt x="1152052" y="138424"/>
                </a:lnTo>
                <a:lnTo>
                  <a:pt x="1152275" y="140434"/>
                </a:lnTo>
                <a:lnTo>
                  <a:pt x="1153838" y="141773"/>
                </a:lnTo>
                <a:lnTo>
                  <a:pt x="1157634" y="141327"/>
                </a:lnTo>
                <a:lnTo>
                  <a:pt x="1158973" y="139541"/>
                </a:lnTo>
                <a:close/>
              </a:path>
              <a:path w="1995804" h="352425">
                <a:moveTo>
                  <a:pt x="1172816" y="137978"/>
                </a:moveTo>
                <a:lnTo>
                  <a:pt x="1172593" y="136192"/>
                </a:lnTo>
                <a:lnTo>
                  <a:pt x="1172369" y="134182"/>
                </a:lnTo>
                <a:lnTo>
                  <a:pt x="1170583" y="132843"/>
                </a:lnTo>
                <a:lnTo>
                  <a:pt x="1168797" y="133066"/>
                </a:lnTo>
                <a:lnTo>
                  <a:pt x="1166788" y="133289"/>
                </a:lnTo>
                <a:lnTo>
                  <a:pt x="1165448" y="135075"/>
                </a:lnTo>
                <a:lnTo>
                  <a:pt x="1165671" y="136862"/>
                </a:lnTo>
                <a:lnTo>
                  <a:pt x="1165895" y="138871"/>
                </a:lnTo>
                <a:lnTo>
                  <a:pt x="1167681" y="140211"/>
                </a:lnTo>
                <a:lnTo>
                  <a:pt x="1171476" y="139764"/>
                </a:lnTo>
                <a:lnTo>
                  <a:pt x="1172816" y="137978"/>
                </a:lnTo>
                <a:close/>
              </a:path>
              <a:path w="1995804" h="352425">
                <a:moveTo>
                  <a:pt x="1186435" y="136415"/>
                </a:moveTo>
                <a:lnTo>
                  <a:pt x="1186212" y="134629"/>
                </a:lnTo>
                <a:lnTo>
                  <a:pt x="1185989" y="132620"/>
                </a:lnTo>
                <a:lnTo>
                  <a:pt x="1184202" y="131280"/>
                </a:lnTo>
                <a:lnTo>
                  <a:pt x="1180407" y="131726"/>
                </a:lnTo>
                <a:lnTo>
                  <a:pt x="1179067" y="133513"/>
                </a:lnTo>
                <a:lnTo>
                  <a:pt x="1179291" y="135299"/>
                </a:lnTo>
                <a:lnTo>
                  <a:pt x="1179514" y="137308"/>
                </a:lnTo>
                <a:lnTo>
                  <a:pt x="1181300" y="138648"/>
                </a:lnTo>
                <a:lnTo>
                  <a:pt x="1185095" y="138201"/>
                </a:lnTo>
                <a:lnTo>
                  <a:pt x="1186435" y="136415"/>
                </a:lnTo>
                <a:close/>
              </a:path>
              <a:path w="1995804" h="352425">
                <a:moveTo>
                  <a:pt x="1200054" y="134852"/>
                </a:moveTo>
                <a:lnTo>
                  <a:pt x="1199831" y="132843"/>
                </a:lnTo>
                <a:lnTo>
                  <a:pt x="1199608" y="131057"/>
                </a:lnTo>
                <a:lnTo>
                  <a:pt x="1198045" y="129717"/>
                </a:lnTo>
                <a:lnTo>
                  <a:pt x="1194249" y="130164"/>
                </a:lnTo>
                <a:lnTo>
                  <a:pt x="1192910" y="131950"/>
                </a:lnTo>
                <a:lnTo>
                  <a:pt x="1193133" y="133736"/>
                </a:lnTo>
                <a:lnTo>
                  <a:pt x="1193356" y="135745"/>
                </a:lnTo>
                <a:lnTo>
                  <a:pt x="1194919" y="137085"/>
                </a:lnTo>
                <a:lnTo>
                  <a:pt x="1198715" y="136638"/>
                </a:lnTo>
                <a:lnTo>
                  <a:pt x="1200054" y="134852"/>
                </a:lnTo>
                <a:close/>
              </a:path>
              <a:path w="1995804" h="352425">
                <a:moveTo>
                  <a:pt x="1213674" y="131280"/>
                </a:moveTo>
                <a:lnTo>
                  <a:pt x="1213227" y="129494"/>
                </a:lnTo>
                <a:lnTo>
                  <a:pt x="1212557" y="127708"/>
                </a:lnTo>
                <a:lnTo>
                  <a:pt x="1210771" y="126591"/>
                </a:lnTo>
                <a:lnTo>
                  <a:pt x="1208985" y="127038"/>
                </a:lnTo>
                <a:lnTo>
                  <a:pt x="1206976" y="127708"/>
                </a:lnTo>
                <a:lnTo>
                  <a:pt x="1206082" y="129494"/>
                </a:lnTo>
                <a:lnTo>
                  <a:pt x="1206529" y="131503"/>
                </a:lnTo>
                <a:lnTo>
                  <a:pt x="1207199" y="133289"/>
                </a:lnTo>
                <a:lnTo>
                  <a:pt x="1208985" y="134182"/>
                </a:lnTo>
                <a:lnTo>
                  <a:pt x="1210771" y="133736"/>
                </a:lnTo>
                <a:lnTo>
                  <a:pt x="1210994" y="133736"/>
                </a:lnTo>
                <a:lnTo>
                  <a:pt x="1212780" y="133066"/>
                </a:lnTo>
                <a:lnTo>
                  <a:pt x="1213674" y="131280"/>
                </a:lnTo>
                <a:close/>
              </a:path>
              <a:path w="1995804" h="352425">
                <a:moveTo>
                  <a:pt x="1226846" y="127261"/>
                </a:moveTo>
                <a:lnTo>
                  <a:pt x="1225953" y="123689"/>
                </a:lnTo>
                <a:lnTo>
                  <a:pt x="1223944" y="122573"/>
                </a:lnTo>
                <a:lnTo>
                  <a:pt x="1222158" y="123019"/>
                </a:lnTo>
                <a:lnTo>
                  <a:pt x="1220372" y="123689"/>
                </a:lnTo>
                <a:lnTo>
                  <a:pt x="1219255" y="125698"/>
                </a:lnTo>
                <a:lnTo>
                  <a:pt x="1219702" y="127484"/>
                </a:lnTo>
                <a:lnTo>
                  <a:pt x="1220372" y="129271"/>
                </a:lnTo>
                <a:lnTo>
                  <a:pt x="1222158" y="130164"/>
                </a:lnTo>
                <a:lnTo>
                  <a:pt x="1224167" y="129717"/>
                </a:lnTo>
                <a:lnTo>
                  <a:pt x="1225953" y="129271"/>
                </a:lnTo>
                <a:lnTo>
                  <a:pt x="1226846" y="127261"/>
                </a:lnTo>
                <a:close/>
              </a:path>
              <a:path w="1995804" h="352425">
                <a:moveTo>
                  <a:pt x="1240242" y="123242"/>
                </a:moveTo>
                <a:lnTo>
                  <a:pt x="1239572" y="121456"/>
                </a:lnTo>
                <a:lnTo>
                  <a:pt x="1239126" y="119670"/>
                </a:lnTo>
                <a:lnTo>
                  <a:pt x="1237116" y="118554"/>
                </a:lnTo>
                <a:lnTo>
                  <a:pt x="1235330" y="119224"/>
                </a:lnTo>
                <a:lnTo>
                  <a:pt x="1233544" y="119670"/>
                </a:lnTo>
                <a:lnTo>
                  <a:pt x="1232428" y="121679"/>
                </a:lnTo>
                <a:lnTo>
                  <a:pt x="1233098" y="123466"/>
                </a:lnTo>
                <a:lnTo>
                  <a:pt x="1233544" y="125252"/>
                </a:lnTo>
                <a:lnTo>
                  <a:pt x="1235554" y="126368"/>
                </a:lnTo>
                <a:lnTo>
                  <a:pt x="1237340" y="125698"/>
                </a:lnTo>
                <a:lnTo>
                  <a:pt x="1239126" y="125252"/>
                </a:lnTo>
                <a:lnTo>
                  <a:pt x="1240242" y="123242"/>
                </a:lnTo>
                <a:close/>
              </a:path>
              <a:path w="1995804" h="352425">
                <a:moveTo>
                  <a:pt x="1253415" y="119224"/>
                </a:moveTo>
                <a:lnTo>
                  <a:pt x="1252745" y="117437"/>
                </a:lnTo>
                <a:lnTo>
                  <a:pt x="1252299" y="115651"/>
                </a:lnTo>
                <a:lnTo>
                  <a:pt x="1250289" y="114535"/>
                </a:lnTo>
                <a:lnTo>
                  <a:pt x="1248503" y="115205"/>
                </a:lnTo>
                <a:lnTo>
                  <a:pt x="1246717" y="115651"/>
                </a:lnTo>
                <a:lnTo>
                  <a:pt x="1245601" y="117661"/>
                </a:lnTo>
                <a:lnTo>
                  <a:pt x="1246270" y="119447"/>
                </a:lnTo>
                <a:lnTo>
                  <a:pt x="1246717" y="121233"/>
                </a:lnTo>
                <a:lnTo>
                  <a:pt x="1248726" y="122349"/>
                </a:lnTo>
                <a:lnTo>
                  <a:pt x="1250512" y="121679"/>
                </a:lnTo>
                <a:lnTo>
                  <a:pt x="1252299" y="121233"/>
                </a:lnTo>
                <a:lnTo>
                  <a:pt x="1253415" y="119224"/>
                </a:lnTo>
                <a:close/>
              </a:path>
              <a:path w="1995804" h="352425">
                <a:moveTo>
                  <a:pt x="1266588" y="115205"/>
                </a:moveTo>
                <a:lnTo>
                  <a:pt x="1265918" y="113419"/>
                </a:lnTo>
                <a:lnTo>
                  <a:pt x="1265471" y="111633"/>
                </a:lnTo>
                <a:lnTo>
                  <a:pt x="1263462" y="110739"/>
                </a:lnTo>
                <a:lnTo>
                  <a:pt x="1259890" y="111633"/>
                </a:lnTo>
                <a:lnTo>
                  <a:pt x="1258773" y="113642"/>
                </a:lnTo>
                <a:lnTo>
                  <a:pt x="1259443" y="115428"/>
                </a:lnTo>
                <a:lnTo>
                  <a:pt x="1259890" y="117214"/>
                </a:lnTo>
                <a:lnTo>
                  <a:pt x="1261899" y="118330"/>
                </a:lnTo>
                <a:lnTo>
                  <a:pt x="1263685" y="117884"/>
                </a:lnTo>
                <a:lnTo>
                  <a:pt x="1265471" y="117214"/>
                </a:lnTo>
                <a:lnTo>
                  <a:pt x="1266588" y="115205"/>
                </a:lnTo>
                <a:close/>
              </a:path>
              <a:path w="1995804" h="352425">
                <a:moveTo>
                  <a:pt x="1279760" y="111409"/>
                </a:moveTo>
                <a:lnTo>
                  <a:pt x="1279090" y="109400"/>
                </a:lnTo>
                <a:lnTo>
                  <a:pt x="1278644" y="107614"/>
                </a:lnTo>
                <a:lnTo>
                  <a:pt x="1276635" y="106721"/>
                </a:lnTo>
                <a:lnTo>
                  <a:pt x="1274848" y="107167"/>
                </a:lnTo>
                <a:lnTo>
                  <a:pt x="1273062" y="107837"/>
                </a:lnTo>
                <a:lnTo>
                  <a:pt x="1271946" y="109623"/>
                </a:lnTo>
                <a:lnTo>
                  <a:pt x="1272616" y="111409"/>
                </a:lnTo>
                <a:lnTo>
                  <a:pt x="1273062" y="113419"/>
                </a:lnTo>
                <a:lnTo>
                  <a:pt x="1275072" y="114312"/>
                </a:lnTo>
                <a:lnTo>
                  <a:pt x="1276858" y="113865"/>
                </a:lnTo>
                <a:lnTo>
                  <a:pt x="1278644" y="113195"/>
                </a:lnTo>
                <a:lnTo>
                  <a:pt x="1279760" y="111409"/>
                </a:lnTo>
                <a:close/>
              </a:path>
              <a:path w="1995804" h="352425">
                <a:moveTo>
                  <a:pt x="1292933" y="107390"/>
                </a:moveTo>
                <a:lnTo>
                  <a:pt x="1292486" y="105604"/>
                </a:lnTo>
                <a:lnTo>
                  <a:pt x="1291817" y="103595"/>
                </a:lnTo>
                <a:lnTo>
                  <a:pt x="1290030" y="102702"/>
                </a:lnTo>
                <a:lnTo>
                  <a:pt x="1288021" y="103148"/>
                </a:lnTo>
                <a:lnTo>
                  <a:pt x="1286235" y="103818"/>
                </a:lnTo>
                <a:lnTo>
                  <a:pt x="1285342" y="105604"/>
                </a:lnTo>
                <a:lnTo>
                  <a:pt x="1285788" y="107390"/>
                </a:lnTo>
                <a:lnTo>
                  <a:pt x="1286235" y="109400"/>
                </a:lnTo>
                <a:lnTo>
                  <a:pt x="1288244" y="110293"/>
                </a:lnTo>
                <a:lnTo>
                  <a:pt x="1290030" y="109846"/>
                </a:lnTo>
                <a:lnTo>
                  <a:pt x="1291817" y="109177"/>
                </a:lnTo>
                <a:lnTo>
                  <a:pt x="1292933" y="107390"/>
                </a:lnTo>
                <a:close/>
              </a:path>
              <a:path w="1995804" h="352425">
                <a:moveTo>
                  <a:pt x="1306106" y="103372"/>
                </a:moveTo>
                <a:lnTo>
                  <a:pt x="1305659" y="101586"/>
                </a:lnTo>
                <a:lnTo>
                  <a:pt x="1304989" y="99799"/>
                </a:lnTo>
                <a:lnTo>
                  <a:pt x="1303203" y="98683"/>
                </a:lnTo>
                <a:lnTo>
                  <a:pt x="1301417" y="99130"/>
                </a:lnTo>
                <a:lnTo>
                  <a:pt x="1301194" y="99130"/>
                </a:lnTo>
                <a:lnTo>
                  <a:pt x="1299408" y="99799"/>
                </a:lnTo>
                <a:lnTo>
                  <a:pt x="1298515" y="101586"/>
                </a:lnTo>
                <a:lnTo>
                  <a:pt x="1298961" y="103595"/>
                </a:lnTo>
                <a:lnTo>
                  <a:pt x="1299631" y="105381"/>
                </a:lnTo>
                <a:lnTo>
                  <a:pt x="1301417" y="106274"/>
                </a:lnTo>
                <a:lnTo>
                  <a:pt x="1303203" y="105828"/>
                </a:lnTo>
                <a:lnTo>
                  <a:pt x="1305213" y="105381"/>
                </a:lnTo>
                <a:lnTo>
                  <a:pt x="1306106" y="103372"/>
                </a:lnTo>
                <a:close/>
              </a:path>
              <a:path w="1995804" h="352425">
                <a:moveTo>
                  <a:pt x="1319278" y="99353"/>
                </a:moveTo>
                <a:lnTo>
                  <a:pt x="1318832" y="97567"/>
                </a:lnTo>
                <a:lnTo>
                  <a:pt x="1318162" y="95781"/>
                </a:lnTo>
                <a:lnTo>
                  <a:pt x="1316376" y="94664"/>
                </a:lnTo>
                <a:lnTo>
                  <a:pt x="1314590" y="95334"/>
                </a:lnTo>
                <a:lnTo>
                  <a:pt x="1312580" y="95781"/>
                </a:lnTo>
                <a:lnTo>
                  <a:pt x="1311687" y="97790"/>
                </a:lnTo>
                <a:lnTo>
                  <a:pt x="1312134" y="99576"/>
                </a:lnTo>
                <a:lnTo>
                  <a:pt x="1312804" y="101362"/>
                </a:lnTo>
                <a:lnTo>
                  <a:pt x="1314590" y="102479"/>
                </a:lnTo>
                <a:lnTo>
                  <a:pt x="1316376" y="101809"/>
                </a:lnTo>
                <a:lnTo>
                  <a:pt x="1316599" y="101809"/>
                </a:lnTo>
                <a:lnTo>
                  <a:pt x="1318385" y="101362"/>
                </a:lnTo>
                <a:lnTo>
                  <a:pt x="1319278" y="99353"/>
                </a:lnTo>
                <a:close/>
              </a:path>
              <a:path w="1995804" h="352425">
                <a:moveTo>
                  <a:pt x="1332451" y="95334"/>
                </a:moveTo>
                <a:lnTo>
                  <a:pt x="1331558" y="91762"/>
                </a:lnTo>
                <a:lnTo>
                  <a:pt x="1329549" y="90645"/>
                </a:lnTo>
                <a:lnTo>
                  <a:pt x="1327762" y="91315"/>
                </a:lnTo>
                <a:lnTo>
                  <a:pt x="1325976" y="91762"/>
                </a:lnTo>
                <a:lnTo>
                  <a:pt x="1324860" y="93771"/>
                </a:lnTo>
                <a:lnTo>
                  <a:pt x="1325307" y="95557"/>
                </a:lnTo>
                <a:lnTo>
                  <a:pt x="1325976" y="97343"/>
                </a:lnTo>
                <a:lnTo>
                  <a:pt x="1327762" y="98460"/>
                </a:lnTo>
                <a:lnTo>
                  <a:pt x="1329772" y="97790"/>
                </a:lnTo>
                <a:lnTo>
                  <a:pt x="1331558" y="97343"/>
                </a:lnTo>
                <a:lnTo>
                  <a:pt x="1332451" y="95334"/>
                </a:lnTo>
                <a:close/>
              </a:path>
              <a:path w="1995804" h="352425">
                <a:moveTo>
                  <a:pt x="1345847" y="91315"/>
                </a:moveTo>
                <a:lnTo>
                  <a:pt x="1345177" y="89529"/>
                </a:lnTo>
                <a:lnTo>
                  <a:pt x="1344731" y="87743"/>
                </a:lnTo>
                <a:lnTo>
                  <a:pt x="1342721" y="86627"/>
                </a:lnTo>
                <a:lnTo>
                  <a:pt x="1340935" y="87297"/>
                </a:lnTo>
                <a:lnTo>
                  <a:pt x="1339149" y="87743"/>
                </a:lnTo>
                <a:lnTo>
                  <a:pt x="1338033" y="89752"/>
                </a:lnTo>
                <a:lnTo>
                  <a:pt x="1338702" y="91539"/>
                </a:lnTo>
                <a:lnTo>
                  <a:pt x="1339149" y="93325"/>
                </a:lnTo>
                <a:lnTo>
                  <a:pt x="1341158" y="94441"/>
                </a:lnTo>
                <a:lnTo>
                  <a:pt x="1342945" y="93771"/>
                </a:lnTo>
                <a:lnTo>
                  <a:pt x="1344731" y="93325"/>
                </a:lnTo>
                <a:lnTo>
                  <a:pt x="1345847" y="91315"/>
                </a:lnTo>
                <a:close/>
              </a:path>
              <a:path w="1995804" h="352425">
                <a:moveTo>
                  <a:pt x="1359020" y="87520"/>
                </a:moveTo>
                <a:lnTo>
                  <a:pt x="1358350" y="85510"/>
                </a:lnTo>
                <a:lnTo>
                  <a:pt x="1357903" y="83724"/>
                </a:lnTo>
                <a:lnTo>
                  <a:pt x="1355894" y="82831"/>
                </a:lnTo>
                <a:lnTo>
                  <a:pt x="1354108" y="83278"/>
                </a:lnTo>
                <a:lnTo>
                  <a:pt x="1352322" y="83948"/>
                </a:lnTo>
                <a:lnTo>
                  <a:pt x="1351205" y="85734"/>
                </a:lnTo>
                <a:lnTo>
                  <a:pt x="1351875" y="87520"/>
                </a:lnTo>
                <a:lnTo>
                  <a:pt x="1352322" y="89306"/>
                </a:lnTo>
                <a:lnTo>
                  <a:pt x="1354331" y="90422"/>
                </a:lnTo>
                <a:lnTo>
                  <a:pt x="1356117" y="89976"/>
                </a:lnTo>
                <a:lnTo>
                  <a:pt x="1357903" y="89306"/>
                </a:lnTo>
                <a:lnTo>
                  <a:pt x="1359020" y="87520"/>
                </a:lnTo>
                <a:close/>
              </a:path>
              <a:path w="1995804" h="352425">
                <a:moveTo>
                  <a:pt x="1372192" y="83501"/>
                </a:moveTo>
                <a:lnTo>
                  <a:pt x="1371523" y="81715"/>
                </a:lnTo>
                <a:lnTo>
                  <a:pt x="1371076" y="79705"/>
                </a:lnTo>
                <a:lnTo>
                  <a:pt x="1369067" y="78812"/>
                </a:lnTo>
                <a:lnTo>
                  <a:pt x="1367281" y="79259"/>
                </a:lnTo>
                <a:lnTo>
                  <a:pt x="1365494" y="79929"/>
                </a:lnTo>
                <a:lnTo>
                  <a:pt x="1364378" y="81715"/>
                </a:lnTo>
                <a:lnTo>
                  <a:pt x="1365048" y="83501"/>
                </a:lnTo>
                <a:lnTo>
                  <a:pt x="1365494" y="85510"/>
                </a:lnTo>
                <a:lnTo>
                  <a:pt x="1367504" y="86403"/>
                </a:lnTo>
                <a:lnTo>
                  <a:pt x="1369290" y="85957"/>
                </a:lnTo>
                <a:lnTo>
                  <a:pt x="1371076" y="85287"/>
                </a:lnTo>
                <a:lnTo>
                  <a:pt x="1372192" y="83501"/>
                </a:lnTo>
                <a:close/>
              </a:path>
              <a:path w="1995804" h="352425">
                <a:moveTo>
                  <a:pt x="1385365" y="79482"/>
                </a:moveTo>
                <a:lnTo>
                  <a:pt x="1384695" y="77696"/>
                </a:lnTo>
                <a:lnTo>
                  <a:pt x="1384249" y="75910"/>
                </a:lnTo>
                <a:lnTo>
                  <a:pt x="1382239" y="74794"/>
                </a:lnTo>
                <a:lnTo>
                  <a:pt x="1380453" y="75240"/>
                </a:lnTo>
                <a:lnTo>
                  <a:pt x="1378667" y="75910"/>
                </a:lnTo>
                <a:lnTo>
                  <a:pt x="1377551" y="77696"/>
                </a:lnTo>
                <a:lnTo>
                  <a:pt x="1378221" y="79705"/>
                </a:lnTo>
                <a:lnTo>
                  <a:pt x="1378667" y="81492"/>
                </a:lnTo>
                <a:lnTo>
                  <a:pt x="1380676" y="82385"/>
                </a:lnTo>
                <a:lnTo>
                  <a:pt x="1382463" y="81938"/>
                </a:lnTo>
                <a:lnTo>
                  <a:pt x="1384249" y="81268"/>
                </a:lnTo>
                <a:lnTo>
                  <a:pt x="1385365" y="79482"/>
                </a:lnTo>
                <a:close/>
              </a:path>
              <a:path w="1995804" h="352425">
                <a:moveTo>
                  <a:pt x="1398538" y="75463"/>
                </a:moveTo>
                <a:lnTo>
                  <a:pt x="1398091" y="73677"/>
                </a:lnTo>
                <a:lnTo>
                  <a:pt x="1397421" y="71891"/>
                </a:lnTo>
                <a:lnTo>
                  <a:pt x="1395635" y="70775"/>
                </a:lnTo>
                <a:lnTo>
                  <a:pt x="1393626" y="71445"/>
                </a:lnTo>
                <a:lnTo>
                  <a:pt x="1391840" y="71891"/>
                </a:lnTo>
                <a:lnTo>
                  <a:pt x="1390947" y="73901"/>
                </a:lnTo>
                <a:lnTo>
                  <a:pt x="1391840" y="77473"/>
                </a:lnTo>
                <a:lnTo>
                  <a:pt x="1393849" y="78589"/>
                </a:lnTo>
                <a:lnTo>
                  <a:pt x="1395635" y="77919"/>
                </a:lnTo>
                <a:lnTo>
                  <a:pt x="1397421" y="77473"/>
                </a:lnTo>
                <a:lnTo>
                  <a:pt x="1398538" y="75463"/>
                </a:lnTo>
                <a:close/>
              </a:path>
              <a:path w="1995804" h="352425">
                <a:moveTo>
                  <a:pt x="1411710" y="71445"/>
                </a:moveTo>
                <a:lnTo>
                  <a:pt x="1411264" y="69658"/>
                </a:lnTo>
                <a:lnTo>
                  <a:pt x="1410594" y="67872"/>
                </a:lnTo>
                <a:lnTo>
                  <a:pt x="1408808" y="66756"/>
                </a:lnTo>
                <a:lnTo>
                  <a:pt x="1407022" y="67426"/>
                </a:lnTo>
                <a:lnTo>
                  <a:pt x="1406799" y="67426"/>
                </a:lnTo>
                <a:lnTo>
                  <a:pt x="1405012" y="67872"/>
                </a:lnTo>
                <a:lnTo>
                  <a:pt x="1404119" y="69882"/>
                </a:lnTo>
                <a:lnTo>
                  <a:pt x="1404566" y="71668"/>
                </a:lnTo>
                <a:lnTo>
                  <a:pt x="1405236" y="73454"/>
                </a:lnTo>
                <a:lnTo>
                  <a:pt x="1407022" y="74570"/>
                </a:lnTo>
                <a:lnTo>
                  <a:pt x="1408808" y="73901"/>
                </a:lnTo>
                <a:lnTo>
                  <a:pt x="1410817" y="73454"/>
                </a:lnTo>
                <a:lnTo>
                  <a:pt x="1411710" y="71445"/>
                </a:lnTo>
                <a:close/>
              </a:path>
              <a:path w="1995804" h="352425">
                <a:moveTo>
                  <a:pt x="1424883" y="67426"/>
                </a:moveTo>
                <a:lnTo>
                  <a:pt x="1424437" y="65640"/>
                </a:lnTo>
                <a:lnTo>
                  <a:pt x="1423767" y="63854"/>
                </a:lnTo>
                <a:lnTo>
                  <a:pt x="1421981" y="62737"/>
                </a:lnTo>
                <a:lnTo>
                  <a:pt x="1420195" y="63407"/>
                </a:lnTo>
                <a:lnTo>
                  <a:pt x="1418185" y="63854"/>
                </a:lnTo>
                <a:lnTo>
                  <a:pt x="1417292" y="65863"/>
                </a:lnTo>
                <a:lnTo>
                  <a:pt x="1417739" y="67649"/>
                </a:lnTo>
                <a:lnTo>
                  <a:pt x="1418408" y="69435"/>
                </a:lnTo>
                <a:lnTo>
                  <a:pt x="1420195" y="70552"/>
                </a:lnTo>
                <a:lnTo>
                  <a:pt x="1421981" y="69882"/>
                </a:lnTo>
                <a:lnTo>
                  <a:pt x="1422204" y="69882"/>
                </a:lnTo>
                <a:lnTo>
                  <a:pt x="1423990" y="69435"/>
                </a:lnTo>
                <a:lnTo>
                  <a:pt x="1424883" y="67426"/>
                </a:lnTo>
                <a:close/>
              </a:path>
              <a:path w="1995804" h="352425">
                <a:moveTo>
                  <a:pt x="1438056" y="63630"/>
                </a:moveTo>
                <a:lnTo>
                  <a:pt x="1437609" y="61621"/>
                </a:lnTo>
                <a:lnTo>
                  <a:pt x="1437163" y="59835"/>
                </a:lnTo>
                <a:lnTo>
                  <a:pt x="1435153" y="58942"/>
                </a:lnTo>
                <a:lnTo>
                  <a:pt x="1431581" y="59835"/>
                </a:lnTo>
                <a:lnTo>
                  <a:pt x="1430465" y="61844"/>
                </a:lnTo>
                <a:lnTo>
                  <a:pt x="1430911" y="63630"/>
                </a:lnTo>
                <a:lnTo>
                  <a:pt x="1431581" y="65416"/>
                </a:lnTo>
                <a:lnTo>
                  <a:pt x="1433367" y="66533"/>
                </a:lnTo>
                <a:lnTo>
                  <a:pt x="1435377" y="66086"/>
                </a:lnTo>
                <a:lnTo>
                  <a:pt x="1437163" y="65416"/>
                </a:lnTo>
                <a:lnTo>
                  <a:pt x="1438056" y="63630"/>
                </a:lnTo>
                <a:close/>
              </a:path>
              <a:path w="1995804" h="352425">
                <a:moveTo>
                  <a:pt x="1451452" y="59612"/>
                </a:moveTo>
                <a:lnTo>
                  <a:pt x="1450782" y="57825"/>
                </a:lnTo>
                <a:lnTo>
                  <a:pt x="1450335" y="55816"/>
                </a:lnTo>
                <a:lnTo>
                  <a:pt x="1448326" y="54923"/>
                </a:lnTo>
                <a:lnTo>
                  <a:pt x="1446540" y="55369"/>
                </a:lnTo>
                <a:lnTo>
                  <a:pt x="1444754" y="56039"/>
                </a:lnTo>
                <a:lnTo>
                  <a:pt x="1443638" y="57825"/>
                </a:lnTo>
                <a:lnTo>
                  <a:pt x="1444307" y="59612"/>
                </a:lnTo>
                <a:lnTo>
                  <a:pt x="1444754" y="61621"/>
                </a:lnTo>
                <a:lnTo>
                  <a:pt x="1446763" y="62514"/>
                </a:lnTo>
                <a:lnTo>
                  <a:pt x="1448549" y="62067"/>
                </a:lnTo>
                <a:lnTo>
                  <a:pt x="1450335" y="61398"/>
                </a:lnTo>
                <a:lnTo>
                  <a:pt x="1451452" y="59612"/>
                </a:lnTo>
                <a:close/>
              </a:path>
              <a:path w="1995804" h="352425">
                <a:moveTo>
                  <a:pt x="1464625" y="55593"/>
                </a:moveTo>
                <a:lnTo>
                  <a:pt x="1463955" y="53807"/>
                </a:lnTo>
                <a:lnTo>
                  <a:pt x="1463508" y="52020"/>
                </a:lnTo>
                <a:lnTo>
                  <a:pt x="1461499" y="50904"/>
                </a:lnTo>
                <a:lnTo>
                  <a:pt x="1459713" y="51351"/>
                </a:lnTo>
                <a:lnTo>
                  <a:pt x="1457927" y="52020"/>
                </a:lnTo>
                <a:lnTo>
                  <a:pt x="1456810" y="53807"/>
                </a:lnTo>
                <a:lnTo>
                  <a:pt x="1457480" y="55816"/>
                </a:lnTo>
                <a:lnTo>
                  <a:pt x="1457927" y="57602"/>
                </a:lnTo>
                <a:lnTo>
                  <a:pt x="1459936" y="58495"/>
                </a:lnTo>
                <a:lnTo>
                  <a:pt x="1461722" y="58049"/>
                </a:lnTo>
                <a:lnTo>
                  <a:pt x="1463508" y="57379"/>
                </a:lnTo>
                <a:lnTo>
                  <a:pt x="1464625" y="55593"/>
                </a:lnTo>
                <a:close/>
              </a:path>
              <a:path w="1995804" h="352425">
                <a:moveTo>
                  <a:pt x="1477797" y="51574"/>
                </a:moveTo>
                <a:lnTo>
                  <a:pt x="1477127" y="49788"/>
                </a:lnTo>
                <a:lnTo>
                  <a:pt x="1476681" y="48002"/>
                </a:lnTo>
                <a:lnTo>
                  <a:pt x="1474671" y="46885"/>
                </a:lnTo>
                <a:lnTo>
                  <a:pt x="1472885" y="47332"/>
                </a:lnTo>
                <a:lnTo>
                  <a:pt x="1472885" y="47555"/>
                </a:lnTo>
                <a:lnTo>
                  <a:pt x="1471099" y="48002"/>
                </a:lnTo>
                <a:lnTo>
                  <a:pt x="1469983" y="50011"/>
                </a:lnTo>
                <a:lnTo>
                  <a:pt x="1470653" y="51797"/>
                </a:lnTo>
                <a:lnTo>
                  <a:pt x="1471099" y="53583"/>
                </a:lnTo>
                <a:lnTo>
                  <a:pt x="1473109" y="54700"/>
                </a:lnTo>
                <a:lnTo>
                  <a:pt x="1474895" y="54030"/>
                </a:lnTo>
                <a:lnTo>
                  <a:pt x="1476681" y="53583"/>
                </a:lnTo>
                <a:lnTo>
                  <a:pt x="1477797" y="51574"/>
                </a:lnTo>
                <a:close/>
              </a:path>
              <a:path w="1995804" h="352425">
                <a:moveTo>
                  <a:pt x="1490970" y="47555"/>
                </a:moveTo>
                <a:lnTo>
                  <a:pt x="1490300" y="45769"/>
                </a:lnTo>
                <a:lnTo>
                  <a:pt x="1489854" y="43983"/>
                </a:lnTo>
                <a:lnTo>
                  <a:pt x="1487844" y="42867"/>
                </a:lnTo>
                <a:lnTo>
                  <a:pt x="1486058" y="43536"/>
                </a:lnTo>
                <a:lnTo>
                  <a:pt x="1484272" y="43983"/>
                </a:lnTo>
                <a:lnTo>
                  <a:pt x="1483156" y="45992"/>
                </a:lnTo>
                <a:lnTo>
                  <a:pt x="1483825" y="47778"/>
                </a:lnTo>
                <a:lnTo>
                  <a:pt x="1484272" y="49565"/>
                </a:lnTo>
                <a:lnTo>
                  <a:pt x="1486281" y="50681"/>
                </a:lnTo>
                <a:lnTo>
                  <a:pt x="1488067" y="50011"/>
                </a:lnTo>
                <a:lnTo>
                  <a:pt x="1489854" y="49565"/>
                </a:lnTo>
                <a:lnTo>
                  <a:pt x="1490970" y="47555"/>
                </a:lnTo>
                <a:close/>
              </a:path>
              <a:path w="1995804" h="352425">
                <a:moveTo>
                  <a:pt x="1504143" y="43536"/>
                </a:moveTo>
                <a:lnTo>
                  <a:pt x="1503696" y="41750"/>
                </a:lnTo>
                <a:lnTo>
                  <a:pt x="1503026" y="39964"/>
                </a:lnTo>
                <a:lnTo>
                  <a:pt x="1501240" y="38848"/>
                </a:lnTo>
                <a:lnTo>
                  <a:pt x="1499231" y="39518"/>
                </a:lnTo>
                <a:lnTo>
                  <a:pt x="1497445" y="39964"/>
                </a:lnTo>
                <a:lnTo>
                  <a:pt x="1496552" y="41974"/>
                </a:lnTo>
                <a:lnTo>
                  <a:pt x="1497445" y="45546"/>
                </a:lnTo>
                <a:lnTo>
                  <a:pt x="1499454" y="46662"/>
                </a:lnTo>
                <a:lnTo>
                  <a:pt x="1501240" y="45992"/>
                </a:lnTo>
                <a:lnTo>
                  <a:pt x="1503026" y="45546"/>
                </a:lnTo>
                <a:lnTo>
                  <a:pt x="1504143" y="43536"/>
                </a:lnTo>
                <a:close/>
              </a:path>
              <a:path w="1995804" h="352425">
                <a:moveTo>
                  <a:pt x="1517315" y="39518"/>
                </a:moveTo>
                <a:lnTo>
                  <a:pt x="1516869" y="37731"/>
                </a:lnTo>
                <a:lnTo>
                  <a:pt x="1516199" y="35945"/>
                </a:lnTo>
                <a:lnTo>
                  <a:pt x="1514413" y="35052"/>
                </a:lnTo>
                <a:lnTo>
                  <a:pt x="1512627" y="35499"/>
                </a:lnTo>
                <a:lnTo>
                  <a:pt x="1512403" y="35499"/>
                </a:lnTo>
                <a:lnTo>
                  <a:pt x="1510617" y="35945"/>
                </a:lnTo>
                <a:lnTo>
                  <a:pt x="1509724" y="37955"/>
                </a:lnTo>
                <a:lnTo>
                  <a:pt x="1510171" y="39741"/>
                </a:lnTo>
                <a:lnTo>
                  <a:pt x="1510841" y="41527"/>
                </a:lnTo>
                <a:lnTo>
                  <a:pt x="1512627" y="42643"/>
                </a:lnTo>
                <a:lnTo>
                  <a:pt x="1514413" y="42197"/>
                </a:lnTo>
                <a:lnTo>
                  <a:pt x="1516422" y="41527"/>
                </a:lnTo>
                <a:lnTo>
                  <a:pt x="1517315" y="39518"/>
                </a:lnTo>
                <a:close/>
              </a:path>
              <a:path w="1995804" h="352425">
                <a:moveTo>
                  <a:pt x="1530488" y="35722"/>
                </a:moveTo>
                <a:lnTo>
                  <a:pt x="1530041" y="33713"/>
                </a:lnTo>
                <a:lnTo>
                  <a:pt x="1529372" y="31927"/>
                </a:lnTo>
                <a:lnTo>
                  <a:pt x="1527586" y="31033"/>
                </a:lnTo>
                <a:lnTo>
                  <a:pt x="1525799" y="31480"/>
                </a:lnTo>
                <a:lnTo>
                  <a:pt x="1523790" y="32150"/>
                </a:lnTo>
                <a:lnTo>
                  <a:pt x="1522897" y="33936"/>
                </a:lnTo>
                <a:lnTo>
                  <a:pt x="1523343" y="35722"/>
                </a:lnTo>
                <a:lnTo>
                  <a:pt x="1524013" y="37731"/>
                </a:lnTo>
                <a:lnTo>
                  <a:pt x="1525799" y="38625"/>
                </a:lnTo>
                <a:lnTo>
                  <a:pt x="1527586" y="38178"/>
                </a:lnTo>
                <a:lnTo>
                  <a:pt x="1527809" y="38178"/>
                </a:lnTo>
                <a:lnTo>
                  <a:pt x="1529595" y="37508"/>
                </a:lnTo>
                <a:lnTo>
                  <a:pt x="1530488" y="35722"/>
                </a:lnTo>
                <a:close/>
              </a:path>
              <a:path w="1995804" h="352425">
                <a:moveTo>
                  <a:pt x="1543661" y="31703"/>
                </a:moveTo>
                <a:lnTo>
                  <a:pt x="1543214" y="29917"/>
                </a:lnTo>
                <a:lnTo>
                  <a:pt x="1542768" y="27908"/>
                </a:lnTo>
                <a:lnTo>
                  <a:pt x="1540758" y="27015"/>
                </a:lnTo>
                <a:lnTo>
                  <a:pt x="1538972" y="27461"/>
                </a:lnTo>
                <a:lnTo>
                  <a:pt x="1537186" y="28131"/>
                </a:lnTo>
                <a:lnTo>
                  <a:pt x="1536070" y="29917"/>
                </a:lnTo>
                <a:lnTo>
                  <a:pt x="1536516" y="31927"/>
                </a:lnTo>
                <a:lnTo>
                  <a:pt x="1537186" y="33713"/>
                </a:lnTo>
                <a:lnTo>
                  <a:pt x="1538972" y="34606"/>
                </a:lnTo>
                <a:lnTo>
                  <a:pt x="1540981" y="34159"/>
                </a:lnTo>
                <a:lnTo>
                  <a:pt x="1542768" y="33489"/>
                </a:lnTo>
                <a:lnTo>
                  <a:pt x="1543661" y="31703"/>
                </a:lnTo>
                <a:close/>
              </a:path>
              <a:path w="1995804" h="352425">
                <a:moveTo>
                  <a:pt x="1557057" y="27684"/>
                </a:moveTo>
                <a:lnTo>
                  <a:pt x="1556387" y="25898"/>
                </a:lnTo>
                <a:lnTo>
                  <a:pt x="1555940" y="24112"/>
                </a:lnTo>
                <a:lnTo>
                  <a:pt x="1553931" y="22996"/>
                </a:lnTo>
                <a:lnTo>
                  <a:pt x="1552145" y="23442"/>
                </a:lnTo>
                <a:lnTo>
                  <a:pt x="1550359" y="24112"/>
                </a:lnTo>
                <a:lnTo>
                  <a:pt x="1549242" y="26122"/>
                </a:lnTo>
                <a:lnTo>
                  <a:pt x="1549912" y="27908"/>
                </a:lnTo>
                <a:lnTo>
                  <a:pt x="1550359" y="29694"/>
                </a:lnTo>
                <a:lnTo>
                  <a:pt x="1552368" y="30587"/>
                </a:lnTo>
                <a:lnTo>
                  <a:pt x="1555940" y="29694"/>
                </a:lnTo>
                <a:lnTo>
                  <a:pt x="1557057" y="27684"/>
                </a:lnTo>
                <a:close/>
              </a:path>
              <a:path w="1995804" h="352425">
                <a:moveTo>
                  <a:pt x="1570229" y="23666"/>
                </a:moveTo>
                <a:lnTo>
                  <a:pt x="1569560" y="21880"/>
                </a:lnTo>
                <a:lnTo>
                  <a:pt x="1569113" y="20093"/>
                </a:lnTo>
                <a:lnTo>
                  <a:pt x="1567104" y="18977"/>
                </a:lnTo>
                <a:lnTo>
                  <a:pt x="1565317" y="19647"/>
                </a:lnTo>
                <a:lnTo>
                  <a:pt x="1563531" y="20093"/>
                </a:lnTo>
                <a:lnTo>
                  <a:pt x="1562415" y="22103"/>
                </a:lnTo>
                <a:lnTo>
                  <a:pt x="1563085" y="23889"/>
                </a:lnTo>
                <a:lnTo>
                  <a:pt x="1563531" y="25675"/>
                </a:lnTo>
                <a:lnTo>
                  <a:pt x="1565541" y="26791"/>
                </a:lnTo>
                <a:lnTo>
                  <a:pt x="1567327" y="26122"/>
                </a:lnTo>
                <a:lnTo>
                  <a:pt x="1569113" y="25675"/>
                </a:lnTo>
                <a:lnTo>
                  <a:pt x="1570229" y="23666"/>
                </a:lnTo>
                <a:close/>
              </a:path>
              <a:path w="1995804" h="352425">
                <a:moveTo>
                  <a:pt x="1583402" y="19647"/>
                </a:moveTo>
                <a:lnTo>
                  <a:pt x="1582732" y="17861"/>
                </a:lnTo>
                <a:lnTo>
                  <a:pt x="1582286" y="16075"/>
                </a:lnTo>
                <a:lnTo>
                  <a:pt x="1580276" y="14958"/>
                </a:lnTo>
                <a:lnTo>
                  <a:pt x="1578490" y="15628"/>
                </a:lnTo>
                <a:lnTo>
                  <a:pt x="1576704" y="16075"/>
                </a:lnTo>
                <a:lnTo>
                  <a:pt x="1575588" y="18084"/>
                </a:lnTo>
                <a:lnTo>
                  <a:pt x="1576258" y="19870"/>
                </a:lnTo>
                <a:lnTo>
                  <a:pt x="1576704" y="21656"/>
                </a:lnTo>
                <a:lnTo>
                  <a:pt x="1578713" y="22773"/>
                </a:lnTo>
                <a:lnTo>
                  <a:pt x="1580500" y="22103"/>
                </a:lnTo>
                <a:lnTo>
                  <a:pt x="1582286" y="21656"/>
                </a:lnTo>
                <a:lnTo>
                  <a:pt x="1583402" y="19647"/>
                </a:lnTo>
                <a:close/>
              </a:path>
              <a:path w="1995804" h="352425">
                <a:moveTo>
                  <a:pt x="1596575" y="15628"/>
                </a:moveTo>
                <a:lnTo>
                  <a:pt x="1595905" y="13842"/>
                </a:lnTo>
                <a:lnTo>
                  <a:pt x="1595458" y="12056"/>
                </a:lnTo>
                <a:lnTo>
                  <a:pt x="1593449" y="10940"/>
                </a:lnTo>
                <a:lnTo>
                  <a:pt x="1591663" y="11609"/>
                </a:lnTo>
                <a:lnTo>
                  <a:pt x="1589877" y="12056"/>
                </a:lnTo>
                <a:lnTo>
                  <a:pt x="1588760" y="14065"/>
                </a:lnTo>
                <a:lnTo>
                  <a:pt x="1589430" y="15851"/>
                </a:lnTo>
                <a:lnTo>
                  <a:pt x="1589877" y="17638"/>
                </a:lnTo>
                <a:lnTo>
                  <a:pt x="1591886" y="18754"/>
                </a:lnTo>
                <a:lnTo>
                  <a:pt x="1593672" y="18307"/>
                </a:lnTo>
                <a:lnTo>
                  <a:pt x="1593672" y="18084"/>
                </a:lnTo>
                <a:lnTo>
                  <a:pt x="1595458" y="17638"/>
                </a:lnTo>
                <a:lnTo>
                  <a:pt x="1596575" y="15628"/>
                </a:lnTo>
                <a:close/>
              </a:path>
              <a:path w="1995804" h="352425">
                <a:moveTo>
                  <a:pt x="1609524" y="13842"/>
                </a:moveTo>
                <a:lnTo>
                  <a:pt x="1609524" y="10046"/>
                </a:lnTo>
                <a:lnTo>
                  <a:pt x="1607961" y="8484"/>
                </a:lnTo>
                <a:lnTo>
                  <a:pt x="1605952" y="8484"/>
                </a:lnTo>
                <a:lnTo>
                  <a:pt x="1604166" y="8707"/>
                </a:lnTo>
                <a:lnTo>
                  <a:pt x="1602603" y="10270"/>
                </a:lnTo>
                <a:lnTo>
                  <a:pt x="1602603" y="14065"/>
                </a:lnTo>
                <a:lnTo>
                  <a:pt x="1604166" y="15405"/>
                </a:lnTo>
                <a:lnTo>
                  <a:pt x="1607961" y="15405"/>
                </a:lnTo>
                <a:lnTo>
                  <a:pt x="1609524" y="13842"/>
                </a:lnTo>
                <a:close/>
              </a:path>
              <a:path w="1995804" h="352425">
                <a:moveTo>
                  <a:pt x="1623367" y="13619"/>
                </a:moveTo>
                <a:lnTo>
                  <a:pt x="1623367" y="9823"/>
                </a:lnTo>
                <a:lnTo>
                  <a:pt x="1621804" y="8260"/>
                </a:lnTo>
                <a:lnTo>
                  <a:pt x="1617785" y="8260"/>
                </a:lnTo>
                <a:lnTo>
                  <a:pt x="1616445" y="9823"/>
                </a:lnTo>
                <a:lnTo>
                  <a:pt x="1616445" y="13619"/>
                </a:lnTo>
                <a:lnTo>
                  <a:pt x="1618008" y="15182"/>
                </a:lnTo>
                <a:lnTo>
                  <a:pt x="1621804" y="15182"/>
                </a:lnTo>
                <a:lnTo>
                  <a:pt x="1623367" y="13619"/>
                </a:lnTo>
                <a:close/>
              </a:path>
              <a:path w="1995804" h="352425">
                <a:moveTo>
                  <a:pt x="1637209" y="13172"/>
                </a:moveTo>
                <a:lnTo>
                  <a:pt x="1637209" y="11386"/>
                </a:lnTo>
                <a:lnTo>
                  <a:pt x="1636986" y="9377"/>
                </a:lnTo>
                <a:lnTo>
                  <a:pt x="1635423" y="7814"/>
                </a:lnTo>
                <a:lnTo>
                  <a:pt x="1633637" y="8037"/>
                </a:lnTo>
                <a:lnTo>
                  <a:pt x="1631627" y="8037"/>
                </a:lnTo>
                <a:lnTo>
                  <a:pt x="1630065" y="9600"/>
                </a:lnTo>
                <a:lnTo>
                  <a:pt x="1630288" y="11386"/>
                </a:lnTo>
                <a:lnTo>
                  <a:pt x="1630288" y="13395"/>
                </a:lnTo>
                <a:lnTo>
                  <a:pt x="1631851" y="14958"/>
                </a:lnTo>
                <a:lnTo>
                  <a:pt x="1633637" y="14958"/>
                </a:lnTo>
                <a:lnTo>
                  <a:pt x="1635646" y="14735"/>
                </a:lnTo>
                <a:lnTo>
                  <a:pt x="1637209" y="13172"/>
                </a:lnTo>
                <a:close/>
              </a:path>
              <a:path w="1995804" h="352425">
                <a:moveTo>
                  <a:pt x="1650828" y="12949"/>
                </a:moveTo>
                <a:lnTo>
                  <a:pt x="1650828" y="9153"/>
                </a:lnTo>
                <a:lnTo>
                  <a:pt x="1649266" y="7591"/>
                </a:lnTo>
                <a:lnTo>
                  <a:pt x="1647256" y="7591"/>
                </a:lnTo>
                <a:lnTo>
                  <a:pt x="1645470" y="7814"/>
                </a:lnTo>
                <a:lnTo>
                  <a:pt x="1643907" y="9377"/>
                </a:lnTo>
                <a:lnTo>
                  <a:pt x="1643907" y="11163"/>
                </a:lnTo>
                <a:lnTo>
                  <a:pt x="1644130" y="13172"/>
                </a:lnTo>
                <a:lnTo>
                  <a:pt x="1645693" y="14512"/>
                </a:lnTo>
                <a:lnTo>
                  <a:pt x="1649489" y="14512"/>
                </a:lnTo>
                <a:lnTo>
                  <a:pt x="1650828" y="12949"/>
                </a:lnTo>
                <a:close/>
              </a:path>
              <a:path w="1995804" h="352425">
                <a:moveTo>
                  <a:pt x="1664671" y="12726"/>
                </a:moveTo>
                <a:lnTo>
                  <a:pt x="1664671" y="8930"/>
                </a:lnTo>
                <a:lnTo>
                  <a:pt x="1663108" y="7367"/>
                </a:lnTo>
                <a:lnTo>
                  <a:pt x="1659312" y="7367"/>
                </a:lnTo>
                <a:lnTo>
                  <a:pt x="1657750" y="8930"/>
                </a:lnTo>
                <a:lnTo>
                  <a:pt x="1657750" y="12726"/>
                </a:lnTo>
                <a:lnTo>
                  <a:pt x="1659312" y="14289"/>
                </a:lnTo>
                <a:lnTo>
                  <a:pt x="1663108" y="14289"/>
                </a:lnTo>
                <a:lnTo>
                  <a:pt x="1664671" y="12726"/>
                </a:lnTo>
                <a:close/>
              </a:path>
              <a:path w="1995804" h="352425">
                <a:moveTo>
                  <a:pt x="1678513" y="12279"/>
                </a:moveTo>
                <a:lnTo>
                  <a:pt x="1678513" y="8484"/>
                </a:lnTo>
                <a:lnTo>
                  <a:pt x="1676950" y="6921"/>
                </a:lnTo>
                <a:lnTo>
                  <a:pt x="1675164" y="7119"/>
                </a:lnTo>
                <a:lnTo>
                  <a:pt x="1672932" y="7144"/>
                </a:lnTo>
                <a:lnTo>
                  <a:pt x="1671592" y="8707"/>
                </a:lnTo>
                <a:lnTo>
                  <a:pt x="1671592" y="12502"/>
                </a:lnTo>
                <a:lnTo>
                  <a:pt x="1673155" y="14065"/>
                </a:lnTo>
                <a:lnTo>
                  <a:pt x="1674941" y="13867"/>
                </a:lnTo>
                <a:lnTo>
                  <a:pt x="1676950" y="13842"/>
                </a:lnTo>
                <a:lnTo>
                  <a:pt x="1678513" y="12279"/>
                </a:lnTo>
                <a:close/>
              </a:path>
              <a:path w="1995804" h="352425">
                <a:moveTo>
                  <a:pt x="1692356" y="12056"/>
                </a:moveTo>
                <a:lnTo>
                  <a:pt x="1692356" y="10046"/>
                </a:lnTo>
                <a:lnTo>
                  <a:pt x="1692133" y="8260"/>
                </a:lnTo>
                <a:lnTo>
                  <a:pt x="1690570" y="6697"/>
                </a:lnTo>
                <a:lnTo>
                  <a:pt x="1686774" y="6697"/>
                </a:lnTo>
                <a:lnTo>
                  <a:pt x="1685211" y="8260"/>
                </a:lnTo>
                <a:lnTo>
                  <a:pt x="1685435" y="10270"/>
                </a:lnTo>
                <a:lnTo>
                  <a:pt x="1685435" y="12279"/>
                </a:lnTo>
                <a:lnTo>
                  <a:pt x="1686997" y="13619"/>
                </a:lnTo>
                <a:lnTo>
                  <a:pt x="1690793" y="13619"/>
                </a:lnTo>
                <a:lnTo>
                  <a:pt x="1692356" y="12056"/>
                </a:lnTo>
                <a:close/>
              </a:path>
              <a:path w="1995804" h="352425">
                <a:moveTo>
                  <a:pt x="1705975" y="11609"/>
                </a:moveTo>
                <a:lnTo>
                  <a:pt x="1705975" y="7814"/>
                </a:lnTo>
                <a:lnTo>
                  <a:pt x="1704412" y="6474"/>
                </a:lnTo>
                <a:lnTo>
                  <a:pt x="1700617" y="6474"/>
                </a:lnTo>
                <a:lnTo>
                  <a:pt x="1699054" y="8037"/>
                </a:lnTo>
                <a:lnTo>
                  <a:pt x="1699054" y="10046"/>
                </a:lnTo>
                <a:lnTo>
                  <a:pt x="1699277" y="11833"/>
                </a:lnTo>
                <a:lnTo>
                  <a:pt x="1700840" y="13395"/>
                </a:lnTo>
                <a:lnTo>
                  <a:pt x="1704635" y="13395"/>
                </a:lnTo>
                <a:lnTo>
                  <a:pt x="1705975" y="11609"/>
                </a:lnTo>
                <a:close/>
              </a:path>
              <a:path w="1995804" h="352425">
                <a:moveTo>
                  <a:pt x="1719818" y="11386"/>
                </a:moveTo>
                <a:lnTo>
                  <a:pt x="1719818" y="7591"/>
                </a:lnTo>
                <a:lnTo>
                  <a:pt x="1718255" y="6028"/>
                </a:lnTo>
                <a:lnTo>
                  <a:pt x="1716469" y="6226"/>
                </a:lnTo>
                <a:lnTo>
                  <a:pt x="1714459" y="6251"/>
                </a:lnTo>
                <a:lnTo>
                  <a:pt x="1712896" y="7814"/>
                </a:lnTo>
                <a:lnTo>
                  <a:pt x="1712896" y="11609"/>
                </a:lnTo>
                <a:lnTo>
                  <a:pt x="1714459" y="13172"/>
                </a:lnTo>
                <a:lnTo>
                  <a:pt x="1716245" y="12974"/>
                </a:lnTo>
                <a:lnTo>
                  <a:pt x="1718255" y="12949"/>
                </a:lnTo>
                <a:lnTo>
                  <a:pt x="1719818" y="11386"/>
                </a:lnTo>
                <a:close/>
              </a:path>
              <a:path w="1995804" h="352425">
                <a:moveTo>
                  <a:pt x="1733660" y="11163"/>
                </a:moveTo>
                <a:lnTo>
                  <a:pt x="1733660" y="7367"/>
                </a:lnTo>
                <a:lnTo>
                  <a:pt x="1731874" y="5804"/>
                </a:lnTo>
                <a:lnTo>
                  <a:pt x="1728078" y="5804"/>
                </a:lnTo>
                <a:lnTo>
                  <a:pt x="1726739" y="7367"/>
                </a:lnTo>
                <a:lnTo>
                  <a:pt x="1726739" y="11163"/>
                </a:lnTo>
                <a:lnTo>
                  <a:pt x="1728302" y="12726"/>
                </a:lnTo>
                <a:lnTo>
                  <a:pt x="1732097" y="12726"/>
                </a:lnTo>
                <a:lnTo>
                  <a:pt x="1733660" y="11163"/>
                </a:lnTo>
                <a:close/>
              </a:path>
              <a:path w="1995804" h="352425">
                <a:moveTo>
                  <a:pt x="1747503" y="10716"/>
                </a:moveTo>
                <a:lnTo>
                  <a:pt x="1747279" y="8930"/>
                </a:lnTo>
                <a:lnTo>
                  <a:pt x="1747279" y="6921"/>
                </a:lnTo>
                <a:lnTo>
                  <a:pt x="1745716" y="5581"/>
                </a:lnTo>
                <a:lnTo>
                  <a:pt x="1741921" y="5581"/>
                </a:lnTo>
                <a:lnTo>
                  <a:pt x="1740358" y="7144"/>
                </a:lnTo>
                <a:lnTo>
                  <a:pt x="1740581" y="9153"/>
                </a:lnTo>
                <a:lnTo>
                  <a:pt x="1740581" y="10940"/>
                </a:lnTo>
                <a:lnTo>
                  <a:pt x="1742144" y="12502"/>
                </a:lnTo>
                <a:lnTo>
                  <a:pt x="1743930" y="12502"/>
                </a:lnTo>
                <a:lnTo>
                  <a:pt x="1745940" y="12279"/>
                </a:lnTo>
                <a:lnTo>
                  <a:pt x="1747503" y="10716"/>
                </a:lnTo>
                <a:close/>
              </a:path>
              <a:path w="1995804" h="352425">
                <a:moveTo>
                  <a:pt x="1761122" y="10493"/>
                </a:moveTo>
                <a:lnTo>
                  <a:pt x="1761122" y="6697"/>
                </a:lnTo>
                <a:lnTo>
                  <a:pt x="1759559" y="5135"/>
                </a:lnTo>
                <a:lnTo>
                  <a:pt x="1757550" y="5135"/>
                </a:lnTo>
                <a:lnTo>
                  <a:pt x="1755763" y="5358"/>
                </a:lnTo>
                <a:lnTo>
                  <a:pt x="1754201" y="6921"/>
                </a:lnTo>
                <a:lnTo>
                  <a:pt x="1754201" y="8707"/>
                </a:lnTo>
                <a:lnTo>
                  <a:pt x="1754424" y="10716"/>
                </a:lnTo>
                <a:lnTo>
                  <a:pt x="1755987" y="12056"/>
                </a:lnTo>
                <a:lnTo>
                  <a:pt x="1759782" y="12056"/>
                </a:lnTo>
                <a:lnTo>
                  <a:pt x="1761122" y="10493"/>
                </a:lnTo>
                <a:close/>
              </a:path>
              <a:path w="1995804" h="352425">
                <a:moveTo>
                  <a:pt x="1774964" y="10270"/>
                </a:moveTo>
                <a:lnTo>
                  <a:pt x="1774964" y="6474"/>
                </a:lnTo>
                <a:lnTo>
                  <a:pt x="1773401" y="4911"/>
                </a:lnTo>
                <a:lnTo>
                  <a:pt x="1769606" y="4911"/>
                </a:lnTo>
                <a:lnTo>
                  <a:pt x="1768043" y="6474"/>
                </a:lnTo>
                <a:lnTo>
                  <a:pt x="1768043" y="10270"/>
                </a:lnTo>
                <a:lnTo>
                  <a:pt x="1769606" y="11833"/>
                </a:lnTo>
                <a:lnTo>
                  <a:pt x="1773401" y="11833"/>
                </a:lnTo>
                <a:lnTo>
                  <a:pt x="1774964" y="10270"/>
                </a:lnTo>
                <a:close/>
              </a:path>
              <a:path w="1995804" h="352425">
                <a:moveTo>
                  <a:pt x="1788807" y="9823"/>
                </a:moveTo>
                <a:lnTo>
                  <a:pt x="1788807" y="6028"/>
                </a:lnTo>
                <a:lnTo>
                  <a:pt x="1787021" y="4688"/>
                </a:lnTo>
                <a:lnTo>
                  <a:pt x="1783225" y="4688"/>
                </a:lnTo>
                <a:lnTo>
                  <a:pt x="1781886" y="6251"/>
                </a:lnTo>
                <a:lnTo>
                  <a:pt x="1781886" y="10046"/>
                </a:lnTo>
                <a:lnTo>
                  <a:pt x="1783448" y="11609"/>
                </a:lnTo>
                <a:lnTo>
                  <a:pt x="1785458" y="11609"/>
                </a:lnTo>
                <a:lnTo>
                  <a:pt x="1787244" y="11386"/>
                </a:lnTo>
                <a:lnTo>
                  <a:pt x="1788807" y="9823"/>
                </a:lnTo>
                <a:close/>
              </a:path>
              <a:path w="1995804" h="352425">
                <a:moveTo>
                  <a:pt x="1802649" y="9600"/>
                </a:moveTo>
                <a:lnTo>
                  <a:pt x="1802426" y="7591"/>
                </a:lnTo>
                <a:lnTo>
                  <a:pt x="1802426" y="5804"/>
                </a:lnTo>
                <a:lnTo>
                  <a:pt x="1800863" y="4242"/>
                </a:lnTo>
                <a:lnTo>
                  <a:pt x="1799077" y="4242"/>
                </a:lnTo>
                <a:lnTo>
                  <a:pt x="1797068" y="4465"/>
                </a:lnTo>
                <a:lnTo>
                  <a:pt x="1795505" y="6028"/>
                </a:lnTo>
                <a:lnTo>
                  <a:pt x="1795728" y="7814"/>
                </a:lnTo>
                <a:lnTo>
                  <a:pt x="1795728" y="9823"/>
                </a:lnTo>
                <a:lnTo>
                  <a:pt x="1797291" y="11163"/>
                </a:lnTo>
                <a:lnTo>
                  <a:pt x="1801086" y="11163"/>
                </a:lnTo>
                <a:lnTo>
                  <a:pt x="1802649" y="9600"/>
                </a:lnTo>
                <a:close/>
              </a:path>
              <a:path w="1995804" h="352425">
                <a:moveTo>
                  <a:pt x="1816268" y="9377"/>
                </a:moveTo>
                <a:lnTo>
                  <a:pt x="1816268" y="5581"/>
                </a:lnTo>
                <a:lnTo>
                  <a:pt x="1814706" y="4018"/>
                </a:lnTo>
                <a:lnTo>
                  <a:pt x="1810910" y="4018"/>
                </a:lnTo>
                <a:lnTo>
                  <a:pt x="1809347" y="5581"/>
                </a:lnTo>
                <a:lnTo>
                  <a:pt x="1809347" y="7591"/>
                </a:lnTo>
                <a:lnTo>
                  <a:pt x="1809570" y="9377"/>
                </a:lnTo>
                <a:lnTo>
                  <a:pt x="1811133" y="10940"/>
                </a:lnTo>
                <a:lnTo>
                  <a:pt x="1814929" y="10940"/>
                </a:lnTo>
                <a:lnTo>
                  <a:pt x="1816268" y="9377"/>
                </a:lnTo>
                <a:close/>
              </a:path>
              <a:path w="1995804" h="352425">
                <a:moveTo>
                  <a:pt x="1830111" y="8930"/>
                </a:moveTo>
                <a:lnTo>
                  <a:pt x="1830111" y="5135"/>
                </a:lnTo>
                <a:lnTo>
                  <a:pt x="1828548" y="3572"/>
                </a:lnTo>
                <a:lnTo>
                  <a:pt x="1826762" y="3770"/>
                </a:lnTo>
                <a:lnTo>
                  <a:pt x="1824753" y="3795"/>
                </a:lnTo>
                <a:lnTo>
                  <a:pt x="1823190" y="5358"/>
                </a:lnTo>
                <a:lnTo>
                  <a:pt x="1823190" y="9153"/>
                </a:lnTo>
                <a:lnTo>
                  <a:pt x="1824753" y="10716"/>
                </a:lnTo>
                <a:lnTo>
                  <a:pt x="1826539" y="10518"/>
                </a:lnTo>
                <a:lnTo>
                  <a:pt x="1828548" y="10493"/>
                </a:lnTo>
                <a:lnTo>
                  <a:pt x="1830111" y="8930"/>
                </a:lnTo>
                <a:close/>
              </a:path>
              <a:path w="1995804" h="352425">
                <a:moveTo>
                  <a:pt x="1843953" y="8707"/>
                </a:moveTo>
                <a:lnTo>
                  <a:pt x="1843953" y="4911"/>
                </a:lnTo>
                <a:lnTo>
                  <a:pt x="1842167" y="3348"/>
                </a:lnTo>
                <a:lnTo>
                  <a:pt x="1838372" y="3348"/>
                </a:lnTo>
                <a:lnTo>
                  <a:pt x="1837032" y="5135"/>
                </a:lnTo>
                <a:lnTo>
                  <a:pt x="1837032" y="8930"/>
                </a:lnTo>
                <a:lnTo>
                  <a:pt x="1838595" y="10270"/>
                </a:lnTo>
                <a:lnTo>
                  <a:pt x="1842391" y="10270"/>
                </a:lnTo>
                <a:lnTo>
                  <a:pt x="1843953" y="8707"/>
                </a:lnTo>
                <a:close/>
              </a:path>
              <a:path w="1995804" h="352425">
                <a:moveTo>
                  <a:pt x="1857796" y="8484"/>
                </a:moveTo>
                <a:lnTo>
                  <a:pt x="1857573" y="6474"/>
                </a:lnTo>
                <a:lnTo>
                  <a:pt x="1857573" y="4465"/>
                </a:lnTo>
                <a:lnTo>
                  <a:pt x="1856010" y="3125"/>
                </a:lnTo>
                <a:lnTo>
                  <a:pt x="1852214" y="3125"/>
                </a:lnTo>
                <a:lnTo>
                  <a:pt x="1850651" y="4688"/>
                </a:lnTo>
                <a:lnTo>
                  <a:pt x="1850875" y="6697"/>
                </a:lnTo>
                <a:lnTo>
                  <a:pt x="1850875" y="8484"/>
                </a:lnTo>
                <a:lnTo>
                  <a:pt x="1852438" y="10046"/>
                </a:lnTo>
                <a:lnTo>
                  <a:pt x="1856233" y="10046"/>
                </a:lnTo>
                <a:lnTo>
                  <a:pt x="1857796" y="8484"/>
                </a:lnTo>
                <a:close/>
              </a:path>
              <a:path w="1995804" h="352425">
                <a:moveTo>
                  <a:pt x="1871415" y="8037"/>
                </a:moveTo>
                <a:lnTo>
                  <a:pt x="1871415" y="4242"/>
                </a:lnTo>
                <a:lnTo>
                  <a:pt x="1869852" y="2679"/>
                </a:lnTo>
                <a:lnTo>
                  <a:pt x="1868066" y="2877"/>
                </a:lnTo>
                <a:lnTo>
                  <a:pt x="1866057" y="2902"/>
                </a:lnTo>
                <a:lnTo>
                  <a:pt x="1864494" y="4465"/>
                </a:lnTo>
                <a:lnTo>
                  <a:pt x="1864494" y="8260"/>
                </a:lnTo>
                <a:lnTo>
                  <a:pt x="1866280" y="9823"/>
                </a:lnTo>
                <a:lnTo>
                  <a:pt x="1867843" y="9628"/>
                </a:lnTo>
                <a:lnTo>
                  <a:pt x="1870076" y="9600"/>
                </a:lnTo>
                <a:lnTo>
                  <a:pt x="1871415" y="8037"/>
                </a:lnTo>
                <a:close/>
              </a:path>
              <a:path w="1995804" h="352425">
                <a:moveTo>
                  <a:pt x="1885258" y="7814"/>
                </a:moveTo>
                <a:lnTo>
                  <a:pt x="1885258" y="4018"/>
                </a:lnTo>
                <a:lnTo>
                  <a:pt x="1883695" y="2455"/>
                </a:lnTo>
                <a:lnTo>
                  <a:pt x="1879899" y="2455"/>
                </a:lnTo>
                <a:lnTo>
                  <a:pt x="1878336" y="4018"/>
                </a:lnTo>
                <a:lnTo>
                  <a:pt x="1878336" y="7814"/>
                </a:lnTo>
                <a:lnTo>
                  <a:pt x="1879899" y="9377"/>
                </a:lnTo>
                <a:lnTo>
                  <a:pt x="1883695" y="9377"/>
                </a:lnTo>
                <a:lnTo>
                  <a:pt x="1885258" y="7814"/>
                </a:lnTo>
                <a:close/>
              </a:path>
              <a:path w="1995804" h="352425">
                <a:moveTo>
                  <a:pt x="1899100" y="7367"/>
                </a:moveTo>
                <a:lnTo>
                  <a:pt x="1899100" y="5581"/>
                </a:lnTo>
                <a:lnTo>
                  <a:pt x="1898877" y="3572"/>
                </a:lnTo>
                <a:lnTo>
                  <a:pt x="1897314" y="2232"/>
                </a:lnTo>
                <a:lnTo>
                  <a:pt x="1893519" y="2232"/>
                </a:lnTo>
                <a:lnTo>
                  <a:pt x="1892179" y="3795"/>
                </a:lnTo>
                <a:lnTo>
                  <a:pt x="1892179" y="7591"/>
                </a:lnTo>
                <a:lnTo>
                  <a:pt x="1893742" y="9153"/>
                </a:lnTo>
                <a:lnTo>
                  <a:pt x="1897537" y="9153"/>
                </a:lnTo>
                <a:lnTo>
                  <a:pt x="1899100" y="7367"/>
                </a:lnTo>
                <a:close/>
              </a:path>
              <a:path w="1995804" h="352425">
                <a:moveTo>
                  <a:pt x="1912943" y="7144"/>
                </a:moveTo>
                <a:lnTo>
                  <a:pt x="1912719" y="5358"/>
                </a:lnTo>
                <a:lnTo>
                  <a:pt x="1912719" y="3348"/>
                </a:lnTo>
                <a:lnTo>
                  <a:pt x="1911157" y="1786"/>
                </a:lnTo>
                <a:lnTo>
                  <a:pt x="1909370" y="1786"/>
                </a:lnTo>
                <a:lnTo>
                  <a:pt x="1907361" y="2009"/>
                </a:lnTo>
                <a:lnTo>
                  <a:pt x="1905798" y="3572"/>
                </a:lnTo>
                <a:lnTo>
                  <a:pt x="1906021" y="5358"/>
                </a:lnTo>
                <a:lnTo>
                  <a:pt x="1906021" y="7367"/>
                </a:lnTo>
                <a:lnTo>
                  <a:pt x="1907584" y="8930"/>
                </a:lnTo>
                <a:lnTo>
                  <a:pt x="1909370" y="8707"/>
                </a:lnTo>
                <a:lnTo>
                  <a:pt x="1911380" y="8707"/>
                </a:lnTo>
                <a:lnTo>
                  <a:pt x="1912943" y="7144"/>
                </a:lnTo>
                <a:close/>
              </a:path>
              <a:path w="1995804" h="352425">
                <a:moveTo>
                  <a:pt x="1926562" y="6921"/>
                </a:moveTo>
                <a:lnTo>
                  <a:pt x="1926562" y="3125"/>
                </a:lnTo>
                <a:lnTo>
                  <a:pt x="1924999" y="1562"/>
                </a:lnTo>
                <a:lnTo>
                  <a:pt x="1921203" y="1562"/>
                </a:lnTo>
                <a:lnTo>
                  <a:pt x="1919641" y="3125"/>
                </a:lnTo>
                <a:lnTo>
                  <a:pt x="1919641" y="6921"/>
                </a:lnTo>
                <a:lnTo>
                  <a:pt x="1921427" y="8484"/>
                </a:lnTo>
                <a:lnTo>
                  <a:pt x="1925222" y="8484"/>
                </a:lnTo>
                <a:lnTo>
                  <a:pt x="1926562" y="6921"/>
                </a:lnTo>
                <a:close/>
              </a:path>
              <a:path w="1995804" h="352425">
                <a:moveTo>
                  <a:pt x="1940404" y="6474"/>
                </a:moveTo>
                <a:lnTo>
                  <a:pt x="1940404" y="2679"/>
                </a:lnTo>
                <a:lnTo>
                  <a:pt x="1938842" y="1339"/>
                </a:lnTo>
                <a:lnTo>
                  <a:pt x="1935046" y="1339"/>
                </a:lnTo>
                <a:lnTo>
                  <a:pt x="1933483" y="2902"/>
                </a:lnTo>
                <a:lnTo>
                  <a:pt x="1933483" y="6697"/>
                </a:lnTo>
                <a:lnTo>
                  <a:pt x="1935046" y="8260"/>
                </a:lnTo>
                <a:lnTo>
                  <a:pt x="1937055" y="8260"/>
                </a:lnTo>
                <a:lnTo>
                  <a:pt x="1938842" y="8037"/>
                </a:lnTo>
                <a:lnTo>
                  <a:pt x="1940404" y="6474"/>
                </a:lnTo>
                <a:close/>
              </a:path>
              <a:path w="1995804" h="352425">
                <a:moveTo>
                  <a:pt x="1954247" y="6251"/>
                </a:moveTo>
                <a:lnTo>
                  <a:pt x="1954247" y="4242"/>
                </a:lnTo>
                <a:lnTo>
                  <a:pt x="1954024" y="2455"/>
                </a:lnTo>
                <a:lnTo>
                  <a:pt x="1952461" y="893"/>
                </a:lnTo>
                <a:lnTo>
                  <a:pt x="1950675" y="893"/>
                </a:lnTo>
                <a:lnTo>
                  <a:pt x="1948665" y="1116"/>
                </a:lnTo>
                <a:lnTo>
                  <a:pt x="1947326" y="2679"/>
                </a:lnTo>
                <a:lnTo>
                  <a:pt x="1947326" y="6474"/>
                </a:lnTo>
                <a:lnTo>
                  <a:pt x="1948888" y="7814"/>
                </a:lnTo>
                <a:lnTo>
                  <a:pt x="1952684" y="7814"/>
                </a:lnTo>
                <a:lnTo>
                  <a:pt x="1954247" y="6251"/>
                </a:lnTo>
                <a:close/>
              </a:path>
              <a:path w="1995804" h="352425">
                <a:moveTo>
                  <a:pt x="1968089" y="6028"/>
                </a:moveTo>
                <a:lnTo>
                  <a:pt x="1967866" y="4018"/>
                </a:lnTo>
                <a:lnTo>
                  <a:pt x="1967866" y="2232"/>
                </a:lnTo>
                <a:lnTo>
                  <a:pt x="1966303" y="669"/>
                </a:lnTo>
                <a:lnTo>
                  <a:pt x="1962508" y="669"/>
                </a:lnTo>
                <a:lnTo>
                  <a:pt x="1960945" y="2232"/>
                </a:lnTo>
                <a:lnTo>
                  <a:pt x="1960945" y="4242"/>
                </a:lnTo>
                <a:lnTo>
                  <a:pt x="1961168" y="6028"/>
                </a:lnTo>
                <a:lnTo>
                  <a:pt x="1962731" y="7591"/>
                </a:lnTo>
                <a:lnTo>
                  <a:pt x="1966526" y="7591"/>
                </a:lnTo>
                <a:lnTo>
                  <a:pt x="1968089" y="6028"/>
                </a:lnTo>
                <a:close/>
              </a:path>
              <a:path w="1995804" h="352425">
                <a:moveTo>
                  <a:pt x="1981709" y="5581"/>
                </a:moveTo>
                <a:lnTo>
                  <a:pt x="1981709" y="1786"/>
                </a:lnTo>
                <a:lnTo>
                  <a:pt x="1980146" y="223"/>
                </a:lnTo>
                <a:lnTo>
                  <a:pt x="1978360" y="421"/>
                </a:lnTo>
                <a:lnTo>
                  <a:pt x="1976350" y="446"/>
                </a:lnTo>
                <a:lnTo>
                  <a:pt x="1974787" y="2009"/>
                </a:lnTo>
                <a:lnTo>
                  <a:pt x="1974787" y="5804"/>
                </a:lnTo>
                <a:lnTo>
                  <a:pt x="1976350" y="7367"/>
                </a:lnTo>
                <a:lnTo>
                  <a:pt x="1978360" y="7367"/>
                </a:lnTo>
                <a:lnTo>
                  <a:pt x="1980369" y="7144"/>
                </a:lnTo>
                <a:lnTo>
                  <a:pt x="1981709" y="5581"/>
                </a:lnTo>
                <a:close/>
              </a:path>
              <a:path w="1995804" h="352425">
                <a:moveTo>
                  <a:pt x="1995551" y="5358"/>
                </a:moveTo>
                <a:lnTo>
                  <a:pt x="1995551" y="1562"/>
                </a:lnTo>
                <a:lnTo>
                  <a:pt x="1993988" y="0"/>
                </a:lnTo>
                <a:lnTo>
                  <a:pt x="1991979" y="0"/>
                </a:lnTo>
                <a:lnTo>
                  <a:pt x="1990193" y="223"/>
                </a:lnTo>
                <a:lnTo>
                  <a:pt x="1988630" y="1786"/>
                </a:lnTo>
                <a:lnTo>
                  <a:pt x="1988630" y="5581"/>
                </a:lnTo>
                <a:lnTo>
                  <a:pt x="1990193" y="6921"/>
                </a:lnTo>
                <a:lnTo>
                  <a:pt x="1993988" y="6921"/>
                </a:lnTo>
                <a:lnTo>
                  <a:pt x="1995551" y="5358"/>
                </a:lnTo>
                <a:close/>
              </a:path>
            </a:pathLst>
          </a:custGeom>
          <a:solidFill>
            <a:srgbClr val="FFCC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638446" y="1168510"/>
            <a:ext cx="1997075" cy="362585"/>
          </a:xfrm>
          <a:custGeom>
            <a:avLst/>
            <a:gdLst/>
            <a:ahLst/>
            <a:cxnLst/>
            <a:rect l="l" t="t" r="r" b="b"/>
            <a:pathLst>
              <a:path w="1997075" h="362584">
                <a:moveTo>
                  <a:pt x="7591" y="359904"/>
                </a:moveTo>
                <a:lnTo>
                  <a:pt x="7144" y="357895"/>
                </a:lnTo>
                <a:lnTo>
                  <a:pt x="6921" y="356109"/>
                </a:lnTo>
                <a:lnTo>
                  <a:pt x="4911" y="354992"/>
                </a:lnTo>
                <a:lnTo>
                  <a:pt x="1339" y="355886"/>
                </a:lnTo>
                <a:lnTo>
                  <a:pt x="0" y="357672"/>
                </a:lnTo>
                <a:lnTo>
                  <a:pt x="446" y="359458"/>
                </a:lnTo>
                <a:lnTo>
                  <a:pt x="893" y="361467"/>
                </a:lnTo>
                <a:lnTo>
                  <a:pt x="2679" y="362583"/>
                </a:lnTo>
                <a:lnTo>
                  <a:pt x="4911" y="362081"/>
                </a:lnTo>
                <a:lnTo>
                  <a:pt x="6474" y="361690"/>
                </a:lnTo>
                <a:lnTo>
                  <a:pt x="7591" y="359904"/>
                </a:lnTo>
                <a:close/>
              </a:path>
              <a:path w="1997075" h="362584">
                <a:moveTo>
                  <a:pt x="21210" y="356779"/>
                </a:moveTo>
                <a:lnTo>
                  <a:pt x="20317" y="353206"/>
                </a:lnTo>
                <a:lnTo>
                  <a:pt x="18531" y="351867"/>
                </a:lnTo>
                <a:lnTo>
                  <a:pt x="16298" y="352369"/>
                </a:lnTo>
                <a:lnTo>
                  <a:pt x="14735" y="352760"/>
                </a:lnTo>
                <a:lnTo>
                  <a:pt x="13619" y="354546"/>
                </a:lnTo>
                <a:lnTo>
                  <a:pt x="14065" y="356555"/>
                </a:lnTo>
                <a:lnTo>
                  <a:pt x="14289" y="358341"/>
                </a:lnTo>
                <a:lnTo>
                  <a:pt x="16298" y="359458"/>
                </a:lnTo>
                <a:lnTo>
                  <a:pt x="19870" y="358565"/>
                </a:lnTo>
                <a:lnTo>
                  <a:pt x="21210" y="356779"/>
                </a:lnTo>
                <a:close/>
              </a:path>
              <a:path w="1997075" h="362584">
                <a:moveTo>
                  <a:pt x="34606" y="353876"/>
                </a:moveTo>
                <a:lnTo>
                  <a:pt x="34159" y="351867"/>
                </a:lnTo>
                <a:lnTo>
                  <a:pt x="33713" y="350081"/>
                </a:lnTo>
                <a:lnTo>
                  <a:pt x="31927" y="348964"/>
                </a:lnTo>
                <a:lnTo>
                  <a:pt x="30140" y="349411"/>
                </a:lnTo>
                <a:lnTo>
                  <a:pt x="28131" y="349634"/>
                </a:lnTo>
                <a:lnTo>
                  <a:pt x="27015" y="351643"/>
                </a:lnTo>
                <a:lnTo>
                  <a:pt x="27908" y="355216"/>
                </a:lnTo>
                <a:lnTo>
                  <a:pt x="29694" y="356555"/>
                </a:lnTo>
                <a:lnTo>
                  <a:pt x="31927" y="356010"/>
                </a:lnTo>
                <a:lnTo>
                  <a:pt x="33489" y="355662"/>
                </a:lnTo>
                <a:lnTo>
                  <a:pt x="34606" y="353876"/>
                </a:lnTo>
                <a:close/>
              </a:path>
              <a:path w="1997075" h="362584">
                <a:moveTo>
                  <a:pt x="48002" y="350750"/>
                </a:moveTo>
                <a:lnTo>
                  <a:pt x="47555" y="348964"/>
                </a:lnTo>
                <a:lnTo>
                  <a:pt x="47109" y="346955"/>
                </a:lnTo>
                <a:lnTo>
                  <a:pt x="45322" y="345839"/>
                </a:lnTo>
                <a:lnTo>
                  <a:pt x="43090" y="346384"/>
                </a:lnTo>
                <a:lnTo>
                  <a:pt x="41527" y="346732"/>
                </a:lnTo>
                <a:lnTo>
                  <a:pt x="40411" y="348518"/>
                </a:lnTo>
                <a:lnTo>
                  <a:pt x="40857" y="350304"/>
                </a:lnTo>
                <a:lnTo>
                  <a:pt x="41304" y="352313"/>
                </a:lnTo>
                <a:lnTo>
                  <a:pt x="43090" y="353430"/>
                </a:lnTo>
                <a:lnTo>
                  <a:pt x="45322" y="352927"/>
                </a:lnTo>
                <a:lnTo>
                  <a:pt x="46885" y="352537"/>
                </a:lnTo>
                <a:lnTo>
                  <a:pt x="48002" y="350750"/>
                </a:lnTo>
                <a:close/>
              </a:path>
              <a:path w="1997075" h="362584">
                <a:moveTo>
                  <a:pt x="61398" y="347625"/>
                </a:moveTo>
                <a:lnTo>
                  <a:pt x="60951" y="345839"/>
                </a:lnTo>
                <a:lnTo>
                  <a:pt x="60728" y="344052"/>
                </a:lnTo>
                <a:lnTo>
                  <a:pt x="58718" y="342936"/>
                </a:lnTo>
                <a:lnTo>
                  <a:pt x="56932" y="343159"/>
                </a:lnTo>
                <a:lnTo>
                  <a:pt x="55146" y="343606"/>
                </a:lnTo>
                <a:lnTo>
                  <a:pt x="53807" y="345615"/>
                </a:lnTo>
                <a:lnTo>
                  <a:pt x="54700" y="349188"/>
                </a:lnTo>
                <a:lnTo>
                  <a:pt x="56486" y="350304"/>
                </a:lnTo>
                <a:lnTo>
                  <a:pt x="58495" y="350081"/>
                </a:lnTo>
                <a:lnTo>
                  <a:pt x="60281" y="349634"/>
                </a:lnTo>
                <a:lnTo>
                  <a:pt x="61398" y="347625"/>
                </a:lnTo>
                <a:close/>
              </a:path>
              <a:path w="1997075" h="362584">
                <a:moveTo>
                  <a:pt x="75017" y="344722"/>
                </a:moveTo>
                <a:lnTo>
                  <a:pt x="74570" y="342936"/>
                </a:lnTo>
                <a:lnTo>
                  <a:pt x="74124" y="340927"/>
                </a:lnTo>
                <a:lnTo>
                  <a:pt x="72338" y="339810"/>
                </a:lnTo>
                <a:lnTo>
                  <a:pt x="70105" y="340313"/>
                </a:lnTo>
                <a:lnTo>
                  <a:pt x="68542" y="340703"/>
                </a:lnTo>
                <a:lnTo>
                  <a:pt x="67426" y="342490"/>
                </a:lnTo>
                <a:lnTo>
                  <a:pt x="67872" y="344276"/>
                </a:lnTo>
                <a:lnTo>
                  <a:pt x="68096" y="346285"/>
                </a:lnTo>
                <a:lnTo>
                  <a:pt x="70105" y="347401"/>
                </a:lnTo>
                <a:lnTo>
                  <a:pt x="73677" y="346508"/>
                </a:lnTo>
                <a:lnTo>
                  <a:pt x="75017" y="344722"/>
                </a:lnTo>
                <a:close/>
              </a:path>
              <a:path w="1997075" h="362584">
                <a:moveTo>
                  <a:pt x="88413" y="341596"/>
                </a:moveTo>
                <a:lnTo>
                  <a:pt x="87520" y="338024"/>
                </a:lnTo>
                <a:lnTo>
                  <a:pt x="85734" y="336685"/>
                </a:lnTo>
                <a:lnTo>
                  <a:pt x="83948" y="337131"/>
                </a:lnTo>
                <a:lnTo>
                  <a:pt x="83501" y="337187"/>
                </a:lnTo>
                <a:lnTo>
                  <a:pt x="81938" y="337578"/>
                </a:lnTo>
                <a:lnTo>
                  <a:pt x="80822" y="339364"/>
                </a:lnTo>
                <a:lnTo>
                  <a:pt x="81268" y="341373"/>
                </a:lnTo>
                <a:lnTo>
                  <a:pt x="81715" y="343159"/>
                </a:lnTo>
                <a:lnTo>
                  <a:pt x="83501" y="344276"/>
                </a:lnTo>
                <a:lnTo>
                  <a:pt x="85287" y="343829"/>
                </a:lnTo>
                <a:lnTo>
                  <a:pt x="87297" y="343606"/>
                </a:lnTo>
                <a:lnTo>
                  <a:pt x="88413" y="341596"/>
                </a:lnTo>
                <a:close/>
              </a:path>
              <a:path w="1997075" h="362584">
                <a:moveTo>
                  <a:pt x="101809" y="338694"/>
                </a:moveTo>
                <a:lnTo>
                  <a:pt x="101362" y="336685"/>
                </a:lnTo>
                <a:lnTo>
                  <a:pt x="100916" y="334899"/>
                </a:lnTo>
                <a:lnTo>
                  <a:pt x="99130" y="333782"/>
                </a:lnTo>
                <a:lnTo>
                  <a:pt x="96897" y="334328"/>
                </a:lnTo>
                <a:lnTo>
                  <a:pt x="95334" y="334675"/>
                </a:lnTo>
                <a:lnTo>
                  <a:pt x="94218" y="336461"/>
                </a:lnTo>
                <a:lnTo>
                  <a:pt x="95111" y="340034"/>
                </a:lnTo>
                <a:lnTo>
                  <a:pt x="96897" y="341373"/>
                </a:lnTo>
                <a:lnTo>
                  <a:pt x="98683" y="340927"/>
                </a:lnTo>
                <a:lnTo>
                  <a:pt x="99130" y="340871"/>
                </a:lnTo>
                <a:lnTo>
                  <a:pt x="100692" y="340480"/>
                </a:lnTo>
                <a:lnTo>
                  <a:pt x="101809" y="338694"/>
                </a:lnTo>
                <a:close/>
              </a:path>
              <a:path w="1997075" h="362584">
                <a:moveTo>
                  <a:pt x="115205" y="335568"/>
                </a:moveTo>
                <a:lnTo>
                  <a:pt x="114758" y="333782"/>
                </a:lnTo>
                <a:lnTo>
                  <a:pt x="114535" y="331996"/>
                </a:lnTo>
                <a:lnTo>
                  <a:pt x="112526" y="330656"/>
                </a:lnTo>
                <a:lnTo>
                  <a:pt x="108953" y="331550"/>
                </a:lnTo>
                <a:lnTo>
                  <a:pt x="107614" y="333336"/>
                </a:lnTo>
                <a:lnTo>
                  <a:pt x="108060" y="335345"/>
                </a:lnTo>
                <a:lnTo>
                  <a:pt x="108507" y="337131"/>
                </a:lnTo>
                <a:lnTo>
                  <a:pt x="110293" y="338248"/>
                </a:lnTo>
                <a:lnTo>
                  <a:pt x="112526" y="337745"/>
                </a:lnTo>
                <a:lnTo>
                  <a:pt x="114088" y="337354"/>
                </a:lnTo>
                <a:lnTo>
                  <a:pt x="115205" y="335568"/>
                </a:lnTo>
                <a:close/>
              </a:path>
              <a:path w="1997075" h="362584">
                <a:moveTo>
                  <a:pt x="128824" y="332666"/>
                </a:moveTo>
                <a:lnTo>
                  <a:pt x="128377" y="330656"/>
                </a:lnTo>
                <a:lnTo>
                  <a:pt x="127931" y="328870"/>
                </a:lnTo>
                <a:lnTo>
                  <a:pt x="126145" y="327754"/>
                </a:lnTo>
                <a:lnTo>
                  <a:pt x="124135" y="328201"/>
                </a:lnTo>
                <a:lnTo>
                  <a:pt x="122349" y="328424"/>
                </a:lnTo>
                <a:lnTo>
                  <a:pt x="121233" y="330433"/>
                </a:lnTo>
                <a:lnTo>
                  <a:pt x="121679" y="332219"/>
                </a:lnTo>
                <a:lnTo>
                  <a:pt x="121903" y="334005"/>
                </a:lnTo>
                <a:lnTo>
                  <a:pt x="123912" y="335345"/>
                </a:lnTo>
                <a:lnTo>
                  <a:pt x="127484" y="334452"/>
                </a:lnTo>
                <a:lnTo>
                  <a:pt x="128824" y="332666"/>
                </a:lnTo>
                <a:close/>
              </a:path>
              <a:path w="1997075" h="362584">
                <a:moveTo>
                  <a:pt x="142220" y="329540"/>
                </a:moveTo>
                <a:lnTo>
                  <a:pt x="141773" y="327754"/>
                </a:lnTo>
                <a:lnTo>
                  <a:pt x="141327" y="325745"/>
                </a:lnTo>
                <a:lnTo>
                  <a:pt x="139541" y="324628"/>
                </a:lnTo>
                <a:lnTo>
                  <a:pt x="137755" y="325075"/>
                </a:lnTo>
                <a:lnTo>
                  <a:pt x="137308" y="325131"/>
                </a:lnTo>
                <a:lnTo>
                  <a:pt x="135745" y="325521"/>
                </a:lnTo>
                <a:lnTo>
                  <a:pt x="134629" y="327307"/>
                </a:lnTo>
                <a:lnTo>
                  <a:pt x="135075" y="329094"/>
                </a:lnTo>
                <a:lnTo>
                  <a:pt x="135522" y="331103"/>
                </a:lnTo>
                <a:lnTo>
                  <a:pt x="137308" y="332219"/>
                </a:lnTo>
                <a:lnTo>
                  <a:pt x="139541" y="331674"/>
                </a:lnTo>
                <a:lnTo>
                  <a:pt x="141104" y="331326"/>
                </a:lnTo>
                <a:lnTo>
                  <a:pt x="142220" y="329540"/>
                </a:lnTo>
                <a:close/>
              </a:path>
              <a:path w="1997075" h="362584">
                <a:moveTo>
                  <a:pt x="155616" y="326414"/>
                </a:moveTo>
                <a:lnTo>
                  <a:pt x="154723" y="322842"/>
                </a:lnTo>
                <a:lnTo>
                  <a:pt x="152937" y="321726"/>
                </a:lnTo>
                <a:lnTo>
                  <a:pt x="151151" y="321949"/>
                </a:lnTo>
                <a:lnTo>
                  <a:pt x="149141" y="322396"/>
                </a:lnTo>
                <a:lnTo>
                  <a:pt x="148025" y="324405"/>
                </a:lnTo>
                <a:lnTo>
                  <a:pt x="148918" y="327977"/>
                </a:lnTo>
                <a:lnTo>
                  <a:pt x="150704" y="329094"/>
                </a:lnTo>
                <a:lnTo>
                  <a:pt x="152937" y="328815"/>
                </a:lnTo>
                <a:lnTo>
                  <a:pt x="154500" y="328424"/>
                </a:lnTo>
                <a:lnTo>
                  <a:pt x="155616" y="326414"/>
                </a:lnTo>
                <a:close/>
              </a:path>
              <a:path w="1997075" h="362584">
                <a:moveTo>
                  <a:pt x="169012" y="323512"/>
                </a:moveTo>
                <a:lnTo>
                  <a:pt x="168565" y="321726"/>
                </a:lnTo>
                <a:lnTo>
                  <a:pt x="168342" y="319716"/>
                </a:lnTo>
                <a:lnTo>
                  <a:pt x="166333" y="318600"/>
                </a:lnTo>
                <a:lnTo>
                  <a:pt x="162760" y="319493"/>
                </a:lnTo>
                <a:lnTo>
                  <a:pt x="161421" y="321279"/>
                </a:lnTo>
                <a:lnTo>
                  <a:pt x="161867" y="323065"/>
                </a:lnTo>
                <a:lnTo>
                  <a:pt x="162314" y="325075"/>
                </a:lnTo>
                <a:lnTo>
                  <a:pt x="164100" y="326191"/>
                </a:lnTo>
                <a:lnTo>
                  <a:pt x="166333" y="325689"/>
                </a:lnTo>
                <a:lnTo>
                  <a:pt x="167896" y="325298"/>
                </a:lnTo>
                <a:lnTo>
                  <a:pt x="169012" y="323512"/>
                </a:lnTo>
                <a:close/>
              </a:path>
              <a:path w="1997075" h="362584">
                <a:moveTo>
                  <a:pt x="182631" y="320386"/>
                </a:moveTo>
                <a:lnTo>
                  <a:pt x="181738" y="316814"/>
                </a:lnTo>
                <a:lnTo>
                  <a:pt x="179952" y="315474"/>
                </a:lnTo>
                <a:lnTo>
                  <a:pt x="177719" y="315977"/>
                </a:lnTo>
                <a:lnTo>
                  <a:pt x="176156" y="316367"/>
                </a:lnTo>
                <a:lnTo>
                  <a:pt x="175040" y="318154"/>
                </a:lnTo>
                <a:lnTo>
                  <a:pt x="175487" y="320163"/>
                </a:lnTo>
                <a:lnTo>
                  <a:pt x="175710" y="321949"/>
                </a:lnTo>
                <a:lnTo>
                  <a:pt x="177719" y="323065"/>
                </a:lnTo>
                <a:lnTo>
                  <a:pt x="179505" y="322619"/>
                </a:lnTo>
                <a:lnTo>
                  <a:pt x="181291" y="322396"/>
                </a:lnTo>
                <a:lnTo>
                  <a:pt x="182631" y="320386"/>
                </a:lnTo>
                <a:close/>
              </a:path>
              <a:path w="1997075" h="362584">
                <a:moveTo>
                  <a:pt x="196027" y="317484"/>
                </a:moveTo>
                <a:lnTo>
                  <a:pt x="195581" y="315474"/>
                </a:lnTo>
                <a:lnTo>
                  <a:pt x="195134" y="313688"/>
                </a:lnTo>
                <a:lnTo>
                  <a:pt x="193348" y="312572"/>
                </a:lnTo>
                <a:lnTo>
                  <a:pt x="191115" y="313074"/>
                </a:lnTo>
                <a:lnTo>
                  <a:pt x="189552" y="313465"/>
                </a:lnTo>
                <a:lnTo>
                  <a:pt x="188436" y="315251"/>
                </a:lnTo>
                <a:lnTo>
                  <a:pt x="189329" y="318823"/>
                </a:lnTo>
                <a:lnTo>
                  <a:pt x="191115" y="320163"/>
                </a:lnTo>
                <a:lnTo>
                  <a:pt x="193348" y="319617"/>
                </a:lnTo>
                <a:lnTo>
                  <a:pt x="194911" y="319270"/>
                </a:lnTo>
                <a:lnTo>
                  <a:pt x="196027" y="317484"/>
                </a:lnTo>
                <a:close/>
              </a:path>
              <a:path w="1997075" h="362584">
                <a:moveTo>
                  <a:pt x="209423" y="314358"/>
                </a:moveTo>
                <a:lnTo>
                  <a:pt x="208976" y="312572"/>
                </a:lnTo>
                <a:lnTo>
                  <a:pt x="208530" y="310563"/>
                </a:lnTo>
                <a:lnTo>
                  <a:pt x="206744" y="309446"/>
                </a:lnTo>
                <a:lnTo>
                  <a:pt x="204511" y="309992"/>
                </a:lnTo>
                <a:lnTo>
                  <a:pt x="202948" y="310339"/>
                </a:lnTo>
                <a:lnTo>
                  <a:pt x="201832" y="312125"/>
                </a:lnTo>
                <a:lnTo>
                  <a:pt x="202279" y="314135"/>
                </a:lnTo>
                <a:lnTo>
                  <a:pt x="202725" y="315921"/>
                </a:lnTo>
                <a:lnTo>
                  <a:pt x="204511" y="317037"/>
                </a:lnTo>
                <a:lnTo>
                  <a:pt x="206744" y="316491"/>
                </a:lnTo>
                <a:lnTo>
                  <a:pt x="208307" y="316144"/>
                </a:lnTo>
                <a:lnTo>
                  <a:pt x="209423" y="314358"/>
                </a:lnTo>
                <a:close/>
              </a:path>
              <a:path w="1997075" h="362584">
                <a:moveTo>
                  <a:pt x="222819" y="311456"/>
                </a:moveTo>
                <a:lnTo>
                  <a:pt x="222372" y="309446"/>
                </a:lnTo>
                <a:lnTo>
                  <a:pt x="222149" y="307660"/>
                </a:lnTo>
                <a:lnTo>
                  <a:pt x="220140" y="306544"/>
                </a:lnTo>
                <a:lnTo>
                  <a:pt x="218354" y="306990"/>
                </a:lnTo>
                <a:lnTo>
                  <a:pt x="216568" y="307214"/>
                </a:lnTo>
                <a:lnTo>
                  <a:pt x="215228" y="309223"/>
                </a:lnTo>
                <a:lnTo>
                  <a:pt x="216121" y="312795"/>
                </a:lnTo>
                <a:lnTo>
                  <a:pt x="217907" y="314135"/>
                </a:lnTo>
                <a:lnTo>
                  <a:pt x="220140" y="313632"/>
                </a:lnTo>
                <a:lnTo>
                  <a:pt x="221703" y="313242"/>
                </a:lnTo>
                <a:lnTo>
                  <a:pt x="222819" y="311456"/>
                </a:lnTo>
                <a:close/>
              </a:path>
              <a:path w="1997075" h="362584">
                <a:moveTo>
                  <a:pt x="236438" y="308330"/>
                </a:moveTo>
                <a:lnTo>
                  <a:pt x="235992" y="306544"/>
                </a:lnTo>
                <a:lnTo>
                  <a:pt x="235545" y="304534"/>
                </a:lnTo>
                <a:lnTo>
                  <a:pt x="233759" y="303418"/>
                </a:lnTo>
                <a:lnTo>
                  <a:pt x="231526" y="303920"/>
                </a:lnTo>
                <a:lnTo>
                  <a:pt x="229963" y="304311"/>
                </a:lnTo>
                <a:lnTo>
                  <a:pt x="228847" y="306097"/>
                </a:lnTo>
                <a:lnTo>
                  <a:pt x="229294" y="307883"/>
                </a:lnTo>
                <a:lnTo>
                  <a:pt x="229517" y="309893"/>
                </a:lnTo>
                <a:lnTo>
                  <a:pt x="231526" y="311009"/>
                </a:lnTo>
                <a:lnTo>
                  <a:pt x="235099" y="310116"/>
                </a:lnTo>
                <a:lnTo>
                  <a:pt x="236438" y="308330"/>
                </a:lnTo>
                <a:close/>
              </a:path>
              <a:path w="1997075" h="362584">
                <a:moveTo>
                  <a:pt x="249834" y="305204"/>
                </a:moveTo>
                <a:lnTo>
                  <a:pt x="248941" y="301632"/>
                </a:lnTo>
                <a:lnTo>
                  <a:pt x="247155" y="300292"/>
                </a:lnTo>
                <a:lnTo>
                  <a:pt x="244922" y="300795"/>
                </a:lnTo>
                <a:lnTo>
                  <a:pt x="243359" y="301185"/>
                </a:lnTo>
                <a:lnTo>
                  <a:pt x="242243" y="302971"/>
                </a:lnTo>
                <a:lnTo>
                  <a:pt x="242690" y="304981"/>
                </a:lnTo>
                <a:lnTo>
                  <a:pt x="243136" y="306767"/>
                </a:lnTo>
                <a:lnTo>
                  <a:pt x="244922" y="307883"/>
                </a:lnTo>
                <a:lnTo>
                  <a:pt x="246708" y="307437"/>
                </a:lnTo>
                <a:lnTo>
                  <a:pt x="248718" y="307214"/>
                </a:lnTo>
                <a:lnTo>
                  <a:pt x="249834" y="305204"/>
                </a:lnTo>
                <a:close/>
              </a:path>
              <a:path w="1997075" h="362584">
                <a:moveTo>
                  <a:pt x="263230" y="302302"/>
                </a:moveTo>
                <a:lnTo>
                  <a:pt x="262784" y="300292"/>
                </a:lnTo>
                <a:lnTo>
                  <a:pt x="262337" y="298506"/>
                </a:lnTo>
                <a:lnTo>
                  <a:pt x="260551" y="297390"/>
                </a:lnTo>
                <a:lnTo>
                  <a:pt x="258318" y="297936"/>
                </a:lnTo>
                <a:lnTo>
                  <a:pt x="256755" y="298283"/>
                </a:lnTo>
                <a:lnTo>
                  <a:pt x="255639" y="300069"/>
                </a:lnTo>
                <a:lnTo>
                  <a:pt x="256086" y="301855"/>
                </a:lnTo>
                <a:lnTo>
                  <a:pt x="256532" y="303865"/>
                </a:lnTo>
                <a:lnTo>
                  <a:pt x="258318" y="304981"/>
                </a:lnTo>
                <a:lnTo>
                  <a:pt x="260551" y="304435"/>
                </a:lnTo>
                <a:lnTo>
                  <a:pt x="262114" y="304088"/>
                </a:lnTo>
                <a:lnTo>
                  <a:pt x="263230" y="302302"/>
                </a:lnTo>
                <a:close/>
              </a:path>
              <a:path w="1997075" h="362584">
                <a:moveTo>
                  <a:pt x="276626" y="299176"/>
                </a:moveTo>
                <a:lnTo>
                  <a:pt x="276180" y="297390"/>
                </a:lnTo>
                <a:lnTo>
                  <a:pt x="275956" y="295604"/>
                </a:lnTo>
                <a:lnTo>
                  <a:pt x="273947" y="294264"/>
                </a:lnTo>
                <a:lnTo>
                  <a:pt x="270375" y="295157"/>
                </a:lnTo>
                <a:lnTo>
                  <a:pt x="269035" y="296943"/>
                </a:lnTo>
                <a:lnTo>
                  <a:pt x="269482" y="298953"/>
                </a:lnTo>
                <a:lnTo>
                  <a:pt x="269928" y="300739"/>
                </a:lnTo>
                <a:lnTo>
                  <a:pt x="271714" y="301855"/>
                </a:lnTo>
                <a:lnTo>
                  <a:pt x="273947" y="301353"/>
                </a:lnTo>
                <a:lnTo>
                  <a:pt x="275510" y="300962"/>
                </a:lnTo>
                <a:lnTo>
                  <a:pt x="276626" y="299176"/>
                </a:lnTo>
                <a:close/>
              </a:path>
              <a:path w="1997075" h="362584">
                <a:moveTo>
                  <a:pt x="290245" y="296273"/>
                </a:moveTo>
                <a:lnTo>
                  <a:pt x="289799" y="294264"/>
                </a:lnTo>
                <a:lnTo>
                  <a:pt x="289352" y="292478"/>
                </a:lnTo>
                <a:lnTo>
                  <a:pt x="287566" y="291362"/>
                </a:lnTo>
                <a:lnTo>
                  <a:pt x="285557" y="291808"/>
                </a:lnTo>
                <a:lnTo>
                  <a:pt x="283771" y="292031"/>
                </a:lnTo>
                <a:lnTo>
                  <a:pt x="282654" y="294041"/>
                </a:lnTo>
                <a:lnTo>
                  <a:pt x="283101" y="295827"/>
                </a:lnTo>
                <a:lnTo>
                  <a:pt x="283324" y="297613"/>
                </a:lnTo>
                <a:lnTo>
                  <a:pt x="285333" y="298953"/>
                </a:lnTo>
                <a:lnTo>
                  <a:pt x="288906" y="298060"/>
                </a:lnTo>
                <a:lnTo>
                  <a:pt x="290245" y="296273"/>
                </a:lnTo>
                <a:close/>
              </a:path>
              <a:path w="1997075" h="362584">
                <a:moveTo>
                  <a:pt x="303641" y="293148"/>
                </a:moveTo>
                <a:lnTo>
                  <a:pt x="303195" y="291362"/>
                </a:lnTo>
                <a:lnTo>
                  <a:pt x="302748" y="289352"/>
                </a:lnTo>
                <a:lnTo>
                  <a:pt x="300962" y="288236"/>
                </a:lnTo>
                <a:lnTo>
                  <a:pt x="298729" y="288738"/>
                </a:lnTo>
                <a:lnTo>
                  <a:pt x="297167" y="289129"/>
                </a:lnTo>
                <a:lnTo>
                  <a:pt x="296050" y="290915"/>
                </a:lnTo>
                <a:lnTo>
                  <a:pt x="296497" y="292701"/>
                </a:lnTo>
                <a:lnTo>
                  <a:pt x="296943" y="294711"/>
                </a:lnTo>
                <a:lnTo>
                  <a:pt x="298729" y="295827"/>
                </a:lnTo>
                <a:lnTo>
                  <a:pt x="300962" y="295281"/>
                </a:lnTo>
                <a:lnTo>
                  <a:pt x="302525" y="294934"/>
                </a:lnTo>
                <a:lnTo>
                  <a:pt x="303641" y="293148"/>
                </a:lnTo>
                <a:close/>
              </a:path>
              <a:path w="1997075" h="362584">
                <a:moveTo>
                  <a:pt x="317037" y="290022"/>
                </a:moveTo>
                <a:lnTo>
                  <a:pt x="316144" y="286450"/>
                </a:lnTo>
                <a:lnTo>
                  <a:pt x="314358" y="285333"/>
                </a:lnTo>
                <a:lnTo>
                  <a:pt x="312572" y="285557"/>
                </a:lnTo>
                <a:lnTo>
                  <a:pt x="310563" y="286003"/>
                </a:lnTo>
                <a:lnTo>
                  <a:pt x="309446" y="288013"/>
                </a:lnTo>
                <a:lnTo>
                  <a:pt x="310339" y="291585"/>
                </a:lnTo>
                <a:lnTo>
                  <a:pt x="312125" y="292701"/>
                </a:lnTo>
                <a:lnTo>
                  <a:pt x="313912" y="292478"/>
                </a:lnTo>
                <a:lnTo>
                  <a:pt x="315921" y="292031"/>
                </a:lnTo>
                <a:lnTo>
                  <a:pt x="317037" y="290022"/>
                </a:lnTo>
                <a:close/>
              </a:path>
              <a:path w="1997075" h="362584">
                <a:moveTo>
                  <a:pt x="330433" y="287120"/>
                </a:moveTo>
                <a:lnTo>
                  <a:pt x="329987" y="285333"/>
                </a:lnTo>
                <a:lnTo>
                  <a:pt x="329763" y="283324"/>
                </a:lnTo>
                <a:lnTo>
                  <a:pt x="327754" y="282208"/>
                </a:lnTo>
                <a:lnTo>
                  <a:pt x="324182" y="283101"/>
                </a:lnTo>
                <a:lnTo>
                  <a:pt x="322842" y="284887"/>
                </a:lnTo>
                <a:lnTo>
                  <a:pt x="323289" y="286673"/>
                </a:lnTo>
                <a:lnTo>
                  <a:pt x="323735" y="288682"/>
                </a:lnTo>
                <a:lnTo>
                  <a:pt x="325521" y="289799"/>
                </a:lnTo>
                <a:lnTo>
                  <a:pt x="327754" y="289296"/>
                </a:lnTo>
                <a:lnTo>
                  <a:pt x="329317" y="288906"/>
                </a:lnTo>
                <a:lnTo>
                  <a:pt x="330433" y="287120"/>
                </a:lnTo>
                <a:close/>
              </a:path>
              <a:path w="1997075" h="362584">
                <a:moveTo>
                  <a:pt x="344052" y="283994"/>
                </a:moveTo>
                <a:lnTo>
                  <a:pt x="343159" y="280422"/>
                </a:lnTo>
                <a:lnTo>
                  <a:pt x="341373" y="279082"/>
                </a:lnTo>
                <a:lnTo>
                  <a:pt x="339141" y="279584"/>
                </a:lnTo>
                <a:lnTo>
                  <a:pt x="337578" y="279975"/>
                </a:lnTo>
                <a:lnTo>
                  <a:pt x="336461" y="281761"/>
                </a:lnTo>
                <a:lnTo>
                  <a:pt x="336908" y="283771"/>
                </a:lnTo>
                <a:lnTo>
                  <a:pt x="337131" y="285557"/>
                </a:lnTo>
                <a:lnTo>
                  <a:pt x="339141" y="286673"/>
                </a:lnTo>
                <a:lnTo>
                  <a:pt x="340927" y="286227"/>
                </a:lnTo>
                <a:lnTo>
                  <a:pt x="342713" y="286003"/>
                </a:lnTo>
                <a:lnTo>
                  <a:pt x="344052" y="283994"/>
                </a:lnTo>
                <a:close/>
              </a:path>
              <a:path w="1997075" h="362584">
                <a:moveTo>
                  <a:pt x="357448" y="281091"/>
                </a:moveTo>
                <a:lnTo>
                  <a:pt x="357002" y="279082"/>
                </a:lnTo>
                <a:lnTo>
                  <a:pt x="356555" y="277296"/>
                </a:lnTo>
                <a:lnTo>
                  <a:pt x="354769" y="276180"/>
                </a:lnTo>
                <a:lnTo>
                  <a:pt x="352537" y="276682"/>
                </a:lnTo>
                <a:lnTo>
                  <a:pt x="350974" y="277073"/>
                </a:lnTo>
                <a:lnTo>
                  <a:pt x="349857" y="278859"/>
                </a:lnTo>
                <a:lnTo>
                  <a:pt x="350750" y="282431"/>
                </a:lnTo>
                <a:lnTo>
                  <a:pt x="352537" y="283771"/>
                </a:lnTo>
                <a:lnTo>
                  <a:pt x="354769" y="283225"/>
                </a:lnTo>
                <a:lnTo>
                  <a:pt x="356332" y="282878"/>
                </a:lnTo>
                <a:lnTo>
                  <a:pt x="357448" y="281091"/>
                </a:lnTo>
                <a:close/>
              </a:path>
              <a:path w="1997075" h="362584">
                <a:moveTo>
                  <a:pt x="370844" y="277966"/>
                </a:moveTo>
                <a:lnTo>
                  <a:pt x="369951" y="274393"/>
                </a:lnTo>
                <a:lnTo>
                  <a:pt x="368165" y="273054"/>
                </a:lnTo>
                <a:lnTo>
                  <a:pt x="365932" y="273600"/>
                </a:lnTo>
                <a:lnTo>
                  <a:pt x="364370" y="273947"/>
                </a:lnTo>
                <a:lnTo>
                  <a:pt x="363253" y="275733"/>
                </a:lnTo>
                <a:lnTo>
                  <a:pt x="363700" y="277742"/>
                </a:lnTo>
                <a:lnTo>
                  <a:pt x="364146" y="279529"/>
                </a:lnTo>
                <a:lnTo>
                  <a:pt x="365932" y="280645"/>
                </a:lnTo>
                <a:lnTo>
                  <a:pt x="368165" y="280099"/>
                </a:lnTo>
                <a:lnTo>
                  <a:pt x="369728" y="279752"/>
                </a:lnTo>
                <a:lnTo>
                  <a:pt x="370844" y="277966"/>
                </a:lnTo>
                <a:close/>
              </a:path>
              <a:path w="1997075" h="362584">
                <a:moveTo>
                  <a:pt x="384240" y="275063"/>
                </a:moveTo>
                <a:lnTo>
                  <a:pt x="383794" y="273054"/>
                </a:lnTo>
                <a:lnTo>
                  <a:pt x="383571" y="271268"/>
                </a:lnTo>
                <a:lnTo>
                  <a:pt x="381561" y="270151"/>
                </a:lnTo>
                <a:lnTo>
                  <a:pt x="379775" y="270598"/>
                </a:lnTo>
                <a:lnTo>
                  <a:pt x="377989" y="270821"/>
                </a:lnTo>
                <a:lnTo>
                  <a:pt x="376649" y="272831"/>
                </a:lnTo>
                <a:lnTo>
                  <a:pt x="377542" y="276403"/>
                </a:lnTo>
                <a:lnTo>
                  <a:pt x="379328" y="277742"/>
                </a:lnTo>
                <a:lnTo>
                  <a:pt x="381561" y="277240"/>
                </a:lnTo>
                <a:lnTo>
                  <a:pt x="383124" y="276849"/>
                </a:lnTo>
                <a:lnTo>
                  <a:pt x="384240" y="275063"/>
                </a:lnTo>
                <a:close/>
              </a:path>
              <a:path w="1997075" h="362584">
                <a:moveTo>
                  <a:pt x="397860" y="271937"/>
                </a:moveTo>
                <a:lnTo>
                  <a:pt x="397413" y="270151"/>
                </a:lnTo>
                <a:lnTo>
                  <a:pt x="396966" y="268142"/>
                </a:lnTo>
                <a:lnTo>
                  <a:pt x="395180" y="267026"/>
                </a:lnTo>
                <a:lnTo>
                  <a:pt x="392948" y="267528"/>
                </a:lnTo>
                <a:lnTo>
                  <a:pt x="391385" y="267919"/>
                </a:lnTo>
                <a:lnTo>
                  <a:pt x="390268" y="269705"/>
                </a:lnTo>
                <a:lnTo>
                  <a:pt x="390492" y="271491"/>
                </a:lnTo>
                <a:lnTo>
                  <a:pt x="390938" y="273500"/>
                </a:lnTo>
                <a:lnTo>
                  <a:pt x="392948" y="274617"/>
                </a:lnTo>
                <a:lnTo>
                  <a:pt x="396520" y="273724"/>
                </a:lnTo>
                <a:lnTo>
                  <a:pt x="397860" y="271937"/>
                </a:lnTo>
                <a:close/>
              </a:path>
              <a:path w="1997075" h="362584">
                <a:moveTo>
                  <a:pt x="411255" y="268812"/>
                </a:moveTo>
                <a:lnTo>
                  <a:pt x="410809" y="266802"/>
                </a:lnTo>
                <a:lnTo>
                  <a:pt x="410362" y="265016"/>
                </a:lnTo>
                <a:lnTo>
                  <a:pt x="408353" y="263900"/>
                </a:lnTo>
                <a:lnTo>
                  <a:pt x="404781" y="264793"/>
                </a:lnTo>
                <a:lnTo>
                  <a:pt x="403664" y="266802"/>
                </a:lnTo>
                <a:lnTo>
                  <a:pt x="404558" y="270375"/>
                </a:lnTo>
                <a:lnTo>
                  <a:pt x="406344" y="271491"/>
                </a:lnTo>
                <a:lnTo>
                  <a:pt x="408353" y="270995"/>
                </a:lnTo>
                <a:lnTo>
                  <a:pt x="410139" y="270598"/>
                </a:lnTo>
                <a:lnTo>
                  <a:pt x="411255" y="268812"/>
                </a:lnTo>
                <a:close/>
              </a:path>
              <a:path w="1997075" h="362584">
                <a:moveTo>
                  <a:pt x="424651" y="265463"/>
                </a:moveTo>
                <a:lnTo>
                  <a:pt x="424205" y="263453"/>
                </a:lnTo>
                <a:lnTo>
                  <a:pt x="423758" y="261667"/>
                </a:lnTo>
                <a:lnTo>
                  <a:pt x="421749" y="260551"/>
                </a:lnTo>
                <a:lnTo>
                  <a:pt x="418177" y="261444"/>
                </a:lnTo>
                <a:lnTo>
                  <a:pt x="417060" y="263453"/>
                </a:lnTo>
                <a:lnTo>
                  <a:pt x="417953" y="267026"/>
                </a:lnTo>
                <a:lnTo>
                  <a:pt x="419740" y="268142"/>
                </a:lnTo>
                <a:lnTo>
                  <a:pt x="421749" y="267646"/>
                </a:lnTo>
                <a:lnTo>
                  <a:pt x="423535" y="267249"/>
                </a:lnTo>
                <a:lnTo>
                  <a:pt x="424651" y="265463"/>
                </a:lnTo>
                <a:close/>
              </a:path>
              <a:path w="1997075" h="362584">
                <a:moveTo>
                  <a:pt x="438047" y="262114"/>
                </a:moveTo>
                <a:lnTo>
                  <a:pt x="437601" y="260104"/>
                </a:lnTo>
                <a:lnTo>
                  <a:pt x="437154" y="258318"/>
                </a:lnTo>
                <a:lnTo>
                  <a:pt x="435145" y="257202"/>
                </a:lnTo>
                <a:lnTo>
                  <a:pt x="431573" y="258095"/>
                </a:lnTo>
                <a:lnTo>
                  <a:pt x="430456" y="260104"/>
                </a:lnTo>
                <a:lnTo>
                  <a:pt x="431349" y="263677"/>
                </a:lnTo>
                <a:lnTo>
                  <a:pt x="433136" y="264793"/>
                </a:lnTo>
                <a:lnTo>
                  <a:pt x="435145" y="264297"/>
                </a:lnTo>
                <a:lnTo>
                  <a:pt x="436931" y="263900"/>
                </a:lnTo>
                <a:lnTo>
                  <a:pt x="438047" y="262114"/>
                </a:lnTo>
                <a:close/>
              </a:path>
              <a:path w="1997075" h="362584">
                <a:moveTo>
                  <a:pt x="451443" y="258765"/>
                </a:moveTo>
                <a:lnTo>
                  <a:pt x="450774" y="256979"/>
                </a:lnTo>
                <a:lnTo>
                  <a:pt x="450327" y="254969"/>
                </a:lnTo>
                <a:lnTo>
                  <a:pt x="448541" y="253853"/>
                </a:lnTo>
                <a:lnTo>
                  <a:pt x="446532" y="254349"/>
                </a:lnTo>
                <a:lnTo>
                  <a:pt x="444745" y="254746"/>
                </a:lnTo>
                <a:lnTo>
                  <a:pt x="443629" y="256755"/>
                </a:lnTo>
                <a:lnTo>
                  <a:pt x="444076" y="258542"/>
                </a:lnTo>
                <a:lnTo>
                  <a:pt x="444745" y="260328"/>
                </a:lnTo>
                <a:lnTo>
                  <a:pt x="446532" y="261444"/>
                </a:lnTo>
                <a:lnTo>
                  <a:pt x="450104" y="260551"/>
                </a:lnTo>
                <a:lnTo>
                  <a:pt x="451443" y="258765"/>
                </a:lnTo>
                <a:close/>
              </a:path>
              <a:path w="1997075" h="362584">
                <a:moveTo>
                  <a:pt x="464616" y="255416"/>
                </a:moveTo>
                <a:lnTo>
                  <a:pt x="464170" y="253630"/>
                </a:lnTo>
                <a:lnTo>
                  <a:pt x="463723" y="251620"/>
                </a:lnTo>
                <a:lnTo>
                  <a:pt x="461937" y="250504"/>
                </a:lnTo>
                <a:lnTo>
                  <a:pt x="459927" y="251000"/>
                </a:lnTo>
                <a:lnTo>
                  <a:pt x="458141" y="251397"/>
                </a:lnTo>
                <a:lnTo>
                  <a:pt x="457025" y="253406"/>
                </a:lnTo>
                <a:lnTo>
                  <a:pt x="457918" y="256979"/>
                </a:lnTo>
                <a:lnTo>
                  <a:pt x="459927" y="258095"/>
                </a:lnTo>
                <a:lnTo>
                  <a:pt x="463500" y="257202"/>
                </a:lnTo>
                <a:lnTo>
                  <a:pt x="464616" y="255416"/>
                </a:lnTo>
                <a:close/>
              </a:path>
              <a:path w="1997075" h="362584">
                <a:moveTo>
                  <a:pt x="478012" y="252067"/>
                </a:moveTo>
                <a:lnTo>
                  <a:pt x="477565" y="250281"/>
                </a:lnTo>
                <a:lnTo>
                  <a:pt x="477119" y="248271"/>
                </a:lnTo>
                <a:lnTo>
                  <a:pt x="475333" y="247155"/>
                </a:lnTo>
                <a:lnTo>
                  <a:pt x="473323" y="247651"/>
                </a:lnTo>
                <a:lnTo>
                  <a:pt x="471537" y="248048"/>
                </a:lnTo>
                <a:lnTo>
                  <a:pt x="470421" y="250057"/>
                </a:lnTo>
                <a:lnTo>
                  <a:pt x="471314" y="253630"/>
                </a:lnTo>
                <a:lnTo>
                  <a:pt x="473323" y="254746"/>
                </a:lnTo>
                <a:lnTo>
                  <a:pt x="476896" y="253853"/>
                </a:lnTo>
                <a:lnTo>
                  <a:pt x="478012" y="252067"/>
                </a:lnTo>
                <a:close/>
              </a:path>
              <a:path w="1997075" h="362584">
                <a:moveTo>
                  <a:pt x="491408" y="248718"/>
                </a:moveTo>
                <a:lnTo>
                  <a:pt x="490961" y="246932"/>
                </a:lnTo>
                <a:lnTo>
                  <a:pt x="490515" y="244922"/>
                </a:lnTo>
                <a:lnTo>
                  <a:pt x="488729" y="243806"/>
                </a:lnTo>
                <a:lnTo>
                  <a:pt x="486943" y="244253"/>
                </a:lnTo>
                <a:lnTo>
                  <a:pt x="484933" y="244922"/>
                </a:lnTo>
                <a:lnTo>
                  <a:pt x="483817" y="246708"/>
                </a:lnTo>
                <a:lnTo>
                  <a:pt x="484710" y="250281"/>
                </a:lnTo>
                <a:lnTo>
                  <a:pt x="486719" y="251397"/>
                </a:lnTo>
                <a:lnTo>
                  <a:pt x="490292" y="250504"/>
                </a:lnTo>
                <a:lnTo>
                  <a:pt x="491408" y="248718"/>
                </a:lnTo>
                <a:close/>
              </a:path>
              <a:path w="1997075" h="362584">
                <a:moveTo>
                  <a:pt x="504804" y="245369"/>
                </a:moveTo>
                <a:lnTo>
                  <a:pt x="504357" y="243583"/>
                </a:lnTo>
                <a:lnTo>
                  <a:pt x="503911" y="241573"/>
                </a:lnTo>
                <a:lnTo>
                  <a:pt x="502125" y="240457"/>
                </a:lnTo>
                <a:lnTo>
                  <a:pt x="500115" y="241127"/>
                </a:lnTo>
                <a:lnTo>
                  <a:pt x="498329" y="241573"/>
                </a:lnTo>
                <a:lnTo>
                  <a:pt x="497213" y="243359"/>
                </a:lnTo>
                <a:lnTo>
                  <a:pt x="497659" y="245146"/>
                </a:lnTo>
                <a:lnTo>
                  <a:pt x="498106" y="247155"/>
                </a:lnTo>
                <a:lnTo>
                  <a:pt x="500115" y="248271"/>
                </a:lnTo>
                <a:lnTo>
                  <a:pt x="501901" y="247602"/>
                </a:lnTo>
                <a:lnTo>
                  <a:pt x="503688" y="247155"/>
                </a:lnTo>
                <a:lnTo>
                  <a:pt x="504804" y="245369"/>
                </a:lnTo>
                <a:close/>
              </a:path>
              <a:path w="1997075" h="362584">
                <a:moveTo>
                  <a:pt x="518200" y="242020"/>
                </a:moveTo>
                <a:lnTo>
                  <a:pt x="517307" y="238448"/>
                </a:lnTo>
                <a:lnTo>
                  <a:pt x="515521" y="237331"/>
                </a:lnTo>
                <a:lnTo>
                  <a:pt x="513511" y="237778"/>
                </a:lnTo>
                <a:lnTo>
                  <a:pt x="511725" y="238224"/>
                </a:lnTo>
                <a:lnTo>
                  <a:pt x="510609" y="240010"/>
                </a:lnTo>
                <a:lnTo>
                  <a:pt x="511055" y="241797"/>
                </a:lnTo>
                <a:lnTo>
                  <a:pt x="511502" y="243806"/>
                </a:lnTo>
                <a:lnTo>
                  <a:pt x="513511" y="244922"/>
                </a:lnTo>
                <a:lnTo>
                  <a:pt x="515297" y="244476"/>
                </a:lnTo>
                <a:lnTo>
                  <a:pt x="517084" y="243806"/>
                </a:lnTo>
                <a:lnTo>
                  <a:pt x="518200" y="242020"/>
                </a:lnTo>
                <a:close/>
              </a:path>
              <a:path w="1997075" h="362584">
                <a:moveTo>
                  <a:pt x="531596" y="238671"/>
                </a:moveTo>
                <a:lnTo>
                  <a:pt x="530703" y="235099"/>
                </a:lnTo>
                <a:lnTo>
                  <a:pt x="528917" y="233982"/>
                </a:lnTo>
                <a:lnTo>
                  <a:pt x="526684" y="234485"/>
                </a:lnTo>
                <a:lnTo>
                  <a:pt x="525121" y="234875"/>
                </a:lnTo>
                <a:lnTo>
                  <a:pt x="524005" y="236661"/>
                </a:lnTo>
                <a:lnTo>
                  <a:pt x="524451" y="238448"/>
                </a:lnTo>
                <a:lnTo>
                  <a:pt x="524898" y="240457"/>
                </a:lnTo>
                <a:lnTo>
                  <a:pt x="526684" y="241573"/>
                </a:lnTo>
                <a:lnTo>
                  <a:pt x="528917" y="241071"/>
                </a:lnTo>
                <a:lnTo>
                  <a:pt x="530480" y="240680"/>
                </a:lnTo>
                <a:lnTo>
                  <a:pt x="531596" y="238671"/>
                </a:lnTo>
                <a:close/>
              </a:path>
              <a:path w="1997075" h="362584">
                <a:moveTo>
                  <a:pt x="544992" y="235322"/>
                </a:moveTo>
                <a:lnTo>
                  <a:pt x="544099" y="231750"/>
                </a:lnTo>
                <a:lnTo>
                  <a:pt x="542313" y="230633"/>
                </a:lnTo>
                <a:lnTo>
                  <a:pt x="540080" y="231136"/>
                </a:lnTo>
                <a:lnTo>
                  <a:pt x="538517" y="231526"/>
                </a:lnTo>
                <a:lnTo>
                  <a:pt x="537401" y="233312"/>
                </a:lnTo>
                <a:lnTo>
                  <a:pt x="537847" y="235099"/>
                </a:lnTo>
                <a:lnTo>
                  <a:pt x="538294" y="237108"/>
                </a:lnTo>
                <a:lnTo>
                  <a:pt x="540080" y="238224"/>
                </a:lnTo>
                <a:lnTo>
                  <a:pt x="542313" y="237722"/>
                </a:lnTo>
                <a:lnTo>
                  <a:pt x="543875" y="237331"/>
                </a:lnTo>
                <a:lnTo>
                  <a:pt x="544992" y="235322"/>
                </a:lnTo>
                <a:close/>
              </a:path>
              <a:path w="1997075" h="362584">
                <a:moveTo>
                  <a:pt x="558388" y="231973"/>
                </a:moveTo>
                <a:lnTo>
                  <a:pt x="557495" y="228401"/>
                </a:lnTo>
                <a:lnTo>
                  <a:pt x="555485" y="227284"/>
                </a:lnTo>
                <a:lnTo>
                  <a:pt x="551913" y="228177"/>
                </a:lnTo>
                <a:lnTo>
                  <a:pt x="550797" y="229963"/>
                </a:lnTo>
                <a:lnTo>
                  <a:pt x="551243" y="231750"/>
                </a:lnTo>
                <a:lnTo>
                  <a:pt x="551690" y="233759"/>
                </a:lnTo>
                <a:lnTo>
                  <a:pt x="553476" y="234875"/>
                </a:lnTo>
                <a:lnTo>
                  <a:pt x="555485" y="234429"/>
                </a:lnTo>
                <a:lnTo>
                  <a:pt x="557271" y="233982"/>
                </a:lnTo>
                <a:lnTo>
                  <a:pt x="558388" y="231973"/>
                </a:lnTo>
                <a:close/>
              </a:path>
              <a:path w="1997075" h="362584">
                <a:moveTo>
                  <a:pt x="571784" y="228624"/>
                </a:moveTo>
                <a:lnTo>
                  <a:pt x="570891" y="225052"/>
                </a:lnTo>
                <a:lnTo>
                  <a:pt x="568881" y="223935"/>
                </a:lnTo>
                <a:lnTo>
                  <a:pt x="565309" y="224828"/>
                </a:lnTo>
                <a:lnTo>
                  <a:pt x="564193" y="226614"/>
                </a:lnTo>
                <a:lnTo>
                  <a:pt x="564639" y="228624"/>
                </a:lnTo>
                <a:lnTo>
                  <a:pt x="565086" y="230410"/>
                </a:lnTo>
                <a:lnTo>
                  <a:pt x="566872" y="231526"/>
                </a:lnTo>
                <a:lnTo>
                  <a:pt x="568881" y="231080"/>
                </a:lnTo>
                <a:lnTo>
                  <a:pt x="570667" y="230633"/>
                </a:lnTo>
                <a:lnTo>
                  <a:pt x="571784" y="228624"/>
                </a:lnTo>
                <a:close/>
              </a:path>
              <a:path w="1997075" h="362584">
                <a:moveTo>
                  <a:pt x="585180" y="225275"/>
                </a:moveTo>
                <a:lnTo>
                  <a:pt x="584287" y="221703"/>
                </a:lnTo>
                <a:lnTo>
                  <a:pt x="582277" y="220586"/>
                </a:lnTo>
                <a:lnTo>
                  <a:pt x="578705" y="221479"/>
                </a:lnTo>
                <a:lnTo>
                  <a:pt x="577589" y="223266"/>
                </a:lnTo>
                <a:lnTo>
                  <a:pt x="578035" y="225275"/>
                </a:lnTo>
                <a:lnTo>
                  <a:pt x="578482" y="227061"/>
                </a:lnTo>
                <a:lnTo>
                  <a:pt x="580268" y="228177"/>
                </a:lnTo>
                <a:lnTo>
                  <a:pt x="582277" y="227681"/>
                </a:lnTo>
                <a:lnTo>
                  <a:pt x="584063" y="227284"/>
                </a:lnTo>
                <a:lnTo>
                  <a:pt x="585180" y="225275"/>
                </a:lnTo>
                <a:close/>
              </a:path>
              <a:path w="1997075" h="362584">
                <a:moveTo>
                  <a:pt x="598576" y="221926"/>
                </a:moveTo>
                <a:lnTo>
                  <a:pt x="597683" y="218354"/>
                </a:lnTo>
                <a:lnTo>
                  <a:pt x="595673" y="217237"/>
                </a:lnTo>
                <a:lnTo>
                  <a:pt x="592101" y="218130"/>
                </a:lnTo>
                <a:lnTo>
                  <a:pt x="590985" y="219917"/>
                </a:lnTo>
                <a:lnTo>
                  <a:pt x="591431" y="221926"/>
                </a:lnTo>
                <a:lnTo>
                  <a:pt x="591878" y="223712"/>
                </a:lnTo>
                <a:lnTo>
                  <a:pt x="593664" y="224828"/>
                </a:lnTo>
                <a:lnTo>
                  <a:pt x="595673" y="224332"/>
                </a:lnTo>
                <a:lnTo>
                  <a:pt x="597459" y="223935"/>
                </a:lnTo>
                <a:lnTo>
                  <a:pt x="598576" y="221926"/>
                </a:lnTo>
                <a:close/>
              </a:path>
              <a:path w="1997075" h="362584">
                <a:moveTo>
                  <a:pt x="611972" y="218577"/>
                </a:moveTo>
                <a:lnTo>
                  <a:pt x="611079" y="215005"/>
                </a:lnTo>
                <a:lnTo>
                  <a:pt x="609069" y="213888"/>
                </a:lnTo>
                <a:lnTo>
                  <a:pt x="605497" y="214781"/>
                </a:lnTo>
                <a:lnTo>
                  <a:pt x="604381" y="216568"/>
                </a:lnTo>
                <a:lnTo>
                  <a:pt x="604827" y="218577"/>
                </a:lnTo>
                <a:lnTo>
                  <a:pt x="605274" y="220363"/>
                </a:lnTo>
                <a:lnTo>
                  <a:pt x="607060" y="221479"/>
                </a:lnTo>
                <a:lnTo>
                  <a:pt x="609069" y="220983"/>
                </a:lnTo>
                <a:lnTo>
                  <a:pt x="610855" y="220586"/>
                </a:lnTo>
                <a:lnTo>
                  <a:pt x="611972" y="218577"/>
                </a:lnTo>
                <a:close/>
              </a:path>
              <a:path w="1997075" h="362584">
                <a:moveTo>
                  <a:pt x="625368" y="215451"/>
                </a:moveTo>
                <a:lnTo>
                  <a:pt x="624698" y="213442"/>
                </a:lnTo>
                <a:lnTo>
                  <a:pt x="624251" y="211656"/>
                </a:lnTo>
                <a:lnTo>
                  <a:pt x="622465" y="210539"/>
                </a:lnTo>
                <a:lnTo>
                  <a:pt x="620456" y="211035"/>
                </a:lnTo>
                <a:lnTo>
                  <a:pt x="618670" y="211432"/>
                </a:lnTo>
                <a:lnTo>
                  <a:pt x="617553" y="213442"/>
                </a:lnTo>
                <a:lnTo>
                  <a:pt x="618223" y="215228"/>
                </a:lnTo>
                <a:lnTo>
                  <a:pt x="618670" y="217014"/>
                </a:lnTo>
                <a:lnTo>
                  <a:pt x="620456" y="218130"/>
                </a:lnTo>
                <a:lnTo>
                  <a:pt x="622465" y="217634"/>
                </a:lnTo>
                <a:lnTo>
                  <a:pt x="624251" y="217237"/>
                </a:lnTo>
                <a:lnTo>
                  <a:pt x="625368" y="215451"/>
                </a:lnTo>
                <a:close/>
              </a:path>
              <a:path w="1997075" h="362584">
                <a:moveTo>
                  <a:pt x="638540" y="212102"/>
                </a:moveTo>
                <a:lnTo>
                  <a:pt x="638094" y="210093"/>
                </a:lnTo>
                <a:lnTo>
                  <a:pt x="637647" y="208307"/>
                </a:lnTo>
                <a:lnTo>
                  <a:pt x="635861" y="207190"/>
                </a:lnTo>
                <a:lnTo>
                  <a:pt x="633852" y="207687"/>
                </a:lnTo>
                <a:lnTo>
                  <a:pt x="632066" y="208083"/>
                </a:lnTo>
                <a:lnTo>
                  <a:pt x="630949" y="210093"/>
                </a:lnTo>
                <a:lnTo>
                  <a:pt x="631396" y="211879"/>
                </a:lnTo>
                <a:lnTo>
                  <a:pt x="632066" y="213665"/>
                </a:lnTo>
                <a:lnTo>
                  <a:pt x="633852" y="214781"/>
                </a:lnTo>
                <a:lnTo>
                  <a:pt x="637424" y="213888"/>
                </a:lnTo>
                <a:lnTo>
                  <a:pt x="638540" y="212102"/>
                </a:lnTo>
                <a:close/>
              </a:path>
              <a:path w="1997075" h="362584">
                <a:moveTo>
                  <a:pt x="651936" y="208753"/>
                </a:moveTo>
                <a:lnTo>
                  <a:pt x="651490" y="206744"/>
                </a:lnTo>
                <a:lnTo>
                  <a:pt x="651043" y="204958"/>
                </a:lnTo>
                <a:lnTo>
                  <a:pt x="649257" y="203841"/>
                </a:lnTo>
                <a:lnTo>
                  <a:pt x="647248" y="204338"/>
                </a:lnTo>
                <a:lnTo>
                  <a:pt x="645462" y="204734"/>
                </a:lnTo>
                <a:lnTo>
                  <a:pt x="644345" y="206744"/>
                </a:lnTo>
                <a:lnTo>
                  <a:pt x="645238" y="210316"/>
                </a:lnTo>
                <a:lnTo>
                  <a:pt x="647248" y="211432"/>
                </a:lnTo>
                <a:lnTo>
                  <a:pt x="650820" y="210539"/>
                </a:lnTo>
                <a:lnTo>
                  <a:pt x="651936" y="208753"/>
                </a:lnTo>
                <a:close/>
              </a:path>
              <a:path w="1997075" h="362584">
                <a:moveTo>
                  <a:pt x="665332" y="205404"/>
                </a:moveTo>
                <a:lnTo>
                  <a:pt x="664886" y="203395"/>
                </a:lnTo>
                <a:lnTo>
                  <a:pt x="664439" y="201609"/>
                </a:lnTo>
                <a:lnTo>
                  <a:pt x="662653" y="200492"/>
                </a:lnTo>
                <a:lnTo>
                  <a:pt x="660644" y="200989"/>
                </a:lnTo>
                <a:lnTo>
                  <a:pt x="658857" y="201385"/>
                </a:lnTo>
                <a:lnTo>
                  <a:pt x="657741" y="203395"/>
                </a:lnTo>
                <a:lnTo>
                  <a:pt x="658634" y="206967"/>
                </a:lnTo>
                <a:lnTo>
                  <a:pt x="660644" y="208083"/>
                </a:lnTo>
                <a:lnTo>
                  <a:pt x="664216" y="207190"/>
                </a:lnTo>
                <a:lnTo>
                  <a:pt x="665332" y="205404"/>
                </a:lnTo>
                <a:close/>
              </a:path>
              <a:path w="1997075" h="362584">
                <a:moveTo>
                  <a:pt x="678728" y="202055"/>
                </a:moveTo>
                <a:lnTo>
                  <a:pt x="678282" y="200269"/>
                </a:lnTo>
                <a:lnTo>
                  <a:pt x="677835" y="198260"/>
                </a:lnTo>
                <a:lnTo>
                  <a:pt x="676049" y="197143"/>
                </a:lnTo>
                <a:lnTo>
                  <a:pt x="674040" y="197590"/>
                </a:lnTo>
                <a:lnTo>
                  <a:pt x="672253" y="198036"/>
                </a:lnTo>
                <a:lnTo>
                  <a:pt x="671137" y="200046"/>
                </a:lnTo>
                <a:lnTo>
                  <a:pt x="672030" y="203618"/>
                </a:lnTo>
                <a:lnTo>
                  <a:pt x="674040" y="204734"/>
                </a:lnTo>
                <a:lnTo>
                  <a:pt x="677612" y="203841"/>
                </a:lnTo>
                <a:lnTo>
                  <a:pt x="678728" y="202055"/>
                </a:lnTo>
                <a:close/>
              </a:path>
              <a:path w="1997075" h="362584">
                <a:moveTo>
                  <a:pt x="692124" y="198706"/>
                </a:moveTo>
                <a:lnTo>
                  <a:pt x="691678" y="196920"/>
                </a:lnTo>
                <a:lnTo>
                  <a:pt x="691231" y="194911"/>
                </a:lnTo>
                <a:lnTo>
                  <a:pt x="689445" y="193794"/>
                </a:lnTo>
                <a:lnTo>
                  <a:pt x="687436" y="194241"/>
                </a:lnTo>
                <a:lnTo>
                  <a:pt x="685649" y="194687"/>
                </a:lnTo>
                <a:lnTo>
                  <a:pt x="684533" y="196697"/>
                </a:lnTo>
                <a:lnTo>
                  <a:pt x="685426" y="200269"/>
                </a:lnTo>
                <a:lnTo>
                  <a:pt x="687436" y="201385"/>
                </a:lnTo>
                <a:lnTo>
                  <a:pt x="691008" y="200492"/>
                </a:lnTo>
                <a:lnTo>
                  <a:pt x="692124" y="198706"/>
                </a:lnTo>
                <a:close/>
              </a:path>
              <a:path w="1997075" h="362584">
                <a:moveTo>
                  <a:pt x="705520" y="195357"/>
                </a:moveTo>
                <a:lnTo>
                  <a:pt x="705074" y="193571"/>
                </a:lnTo>
                <a:lnTo>
                  <a:pt x="704627" y="191562"/>
                </a:lnTo>
                <a:lnTo>
                  <a:pt x="702841" y="190445"/>
                </a:lnTo>
                <a:lnTo>
                  <a:pt x="700831" y="190892"/>
                </a:lnTo>
                <a:lnTo>
                  <a:pt x="699045" y="191338"/>
                </a:lnTo>
                <a:lnTo>
                  <a:pt x="697929" y="193348"/>
                </a:lnTo>
                <a:lnTo>
                  <a:pt x="698822" y="196920"/>
                </a:lnTo>
                <a:lnTo>
                  <a:pt x="700831" y="198036"/>
                </a:lnTo>
                <a:lnTo>
                  <a:pt x="704404" y="197143"/>
                </a:lnTo>
                <a:lnTo>
                  <a:pt x="705520" y="195357"/>
                </a:lnTo>
                <a:close/>
              </a:path>
              <a:path w="1997075" h="362584">
                <a:moveTo>
                  <a:pt x="718916" y="192008"/>
                </a:moveTo>
                <a:lnTo>
                  <a:pt x="718470" y="190222"/>
                </a:lnTo>
                <a:lnTo>
                  <a:pt x="718023" y="188213"/>
                </a:lnTo>
                <a:lnTo>
                  <a:pt x="716237" y="187096"/>
                </a:lnTo>
                <a:lnTo>
                  <a:pt x="714227" y="187543"/>
                </a:lnTo>
                <a:lnTo>
                  <a:pt x="712441" y="188213"/>
                </a:lnTo>
                <a:lnTo>
                  <a:pt x="711325" y="189999"/>
                </a:lnTo>
                <a:lnTo>
                  <a:pt x="712218" y="193571"/>
                </a:lnTo>
                <a:lnTo>
                  <a:pt x="714004" y="194911"/>
                </a:lnTo>
                <a:lnTo>
                  <a:pt x="716014" y="194241"/>
                </a:lnTo>
                <a:lnTo>
                  <a:pt x="717800" y="193794"/>
                </a:lnTo>
                <a:lnTo>
                  <a:pt x="718916" y="192008"/>
                </a:lnTo>
                <a:close/>
              </a:path>
              <a:path w="1997075" h="362584">
                <a:moveTo>
                  <a:pt x="732312" y="188659"/>
                </a:moveTo>
                <a:lnTo>
                  <a:pt x="731419" y="185087"/>
                </a:lnTo>
                <a:lnTo>
                  <a:pt x="729410" y="183747"/>
                </a:lnTo>
                <a:lnTo>
                  <a:pt x="727623" y="184417"/>
                </a:lnTo>
                <a:lnTo>
                  <a:pt x="725837" y="184864"/>
                </a:lnTo>
                <a:lnTo>
                  <a:pt x="724721" y="186650"/>
                </a:lnTo>
                <a:lnTo>
                  <a:pt x="725167" y="188436"/>
                </a:lnTo>
                <a:lnTo>
                  <a:pt x="725614" y="190445"/>
                </a:lnTo>
                <a:lnTo>
                  <a:pt x="727400" y="191562"/>
                </a:lnTo>
                <a:lnTo>
                  <a:pt x="729410" y="190892"/>
                </a:lnTo>
                <a:lnTo>
                  <a:pt x="731196" y="190445"/>
                </a:lnTo>
                <a:lnTo>
                  <a:pt x="732312" y="188659"/>
                </a:lnTo>
                <a:close/>
              </a:path>
              <a:path w="1997075" h="362584">
                <a:moveTo>
                  <a:pt x="745708" y="185310"/>
                </a:moveTo>
                <a:lnTo>
                  <a:pt x="744815" y="181738"/>
                </a:lnTo>
                <a:lnTo>
                  <a:pt x="742806" y="180622"/>
                </a:lnTo>
                <a:lnTo>
                  <a:pt x="739233" y="181515"/>
                </a:lnTo>
                <a:lnTo>
                  <a:pt x="738117" y="183301"/>
                </a:lnTo>
                <a:lnTo>
                  <a:pt x="738563" y="185087"/>
                </a:lnTo>
                <a:lnTo>
                  <a:pt x="739010" y="187096"/>
                </a:lnTo>
                <a:lnTo>
                  <a:pt x="740796" y="188213"/>
                </a:lnTo>
                <a:lnTo>
                  <a:pt x="742806" y="187766"/>
                </a:lnTo>
                <a:lnTo>
                  <a:pt x="744592" y="187096"/>
                </a:lnTo>
                <a:lnTo>
                  <a:pt x="745708" y="185310"/>
                </a:lnTo>
                <a:close/>
              </a:path>
              <a:path w="1997075" h="362584">
                <a:moveTo>
                  <a:pt x="759104" y="181961"/>
                </a:moveTo>
                <a:lnTo>
                  <a:pt x="758211" y="178389"/>
                </a:lnTo>
                <a:lnTo>
                  <a:pt x="756201" y="177273"/>
                </a:lnTo>
                <a:lnTo>
                  <a:pt x="752629" y="178166"/>
                </a:lnTo>
                <a:lnTo>
                  <a:pt x="751513" y="179952"/>
                </a:lnTo>
                <a:lnTo>
                  <a:pt x="751959" y="181738"/>
                </a:lnTo>
                <a:lnTo>
                  <a:pt x="752406" y="183747"/>
                </a:lnTo>
                <a:lnTo>
                  <a:pt x="754192" y="184864"/>
                </a:lnTo>
                <a:lnTo>
                  <a:pt x="755978" y="184417"/>
                </a:lnTo>
                <a:lnTo>
                  <a:pt x="756201" y="184417"/>
                </a:lnTo>
                <a:lnTo>
                  <a:pt x="757988" y="183971"/>
                </a:lnTo>
                <a:lnTo>
                  <a:pt x="759104" y="181961"/>
                </a:lnTo>
                <a:close/>
              </a:path>
              <a:path w="1997075" h="362584">
                <a:moveTo>
                  <a:pt x="772500" y="178612"/>
                </a:moveTo>
                <a:lnTo>
                  <a:pt x="771607" y="175040"/>
                </a:lnTo>
                <a:lnTo>
                  <a:pt x="769597" y="173924"/>
                </a:lnTo>
                <a:lnTo>
                  <a:pt x="766025" y="174817"/>
                </a:lnTo>
                <a:lnTo>
                  <a:pt x="764909" y="176603"/>
                </a:lnTo>
                <a:lnTo>
                  <a:pt x="765355" y="178389"/>
                </a:lnTo>
                <a:lnTo>
                  <a:pt x="765802" y="180398"/>
                </a:lnTo>
                <a:lnTo>
                  <a:pt x="767588" y="181515"/>
                </a:lnTo>
                <a:lnTo>
                  <a:pt x="769597" y="181019"/>
                </a:lnTo>
                <a:lnTo>
                  <a:pt x="771384" y="180622"/>
                </a:lnTo>
                <a:lnTo>
                  <a:pt x="772500" y="178612"/>
                </a:lnTo>
                <a:close/>
              </a:path>
              <a:path w="1997075" h="362584">
                <a:moveTo>
                  <a:pt x="785896" y="175263"/>
                </a:moveTo>
                <a:lnTo>
                  <a:pt x="785003" y="171691"/>
                </a:lnTo>
                <a:lnTo>
                  <a:pt x="782993" y="170575"/>
                </a:lnTo>
                <a:lnTo>
                  <a:pt x="779421" y="171468"/>
                </a:lnTo>
                <a:lnTo>
                  <a:pt x="778305" y="173254"/>
                </a:lnTo>
                <a:lnTo>
                  <a:pt x="778751" y="175263"/>
                </a:lnTo>
                <a:lnTo>
                  <a:pt x="779198" y="177049"/>
                </a:lnTo>
                <a:lnTo>
                  <a:pt x="780984" y="178166"/>
                </a:lnTo>
                <a:lnTo>
                  <a:pt x="782993" y="177670"/>
                </a:lnTo>
                <a:lnTo>
                  <a:pt x="784780" y="177273"/>
                </a:lnTo>
                <a:lnTo>
                  <a:pt x="785896" y="175263"/>
                </a:lnTo>
                <a:close/>
              </a:path>
              <a:path w="1997075" h="362584">
                <a:moveTo>
                  <a:pt x="799292" y="171914"/>
                </a:moveTo>
                <a:lnTo>
                  <a:pt x="798845" y="170128"/>
                </a:lnTo>
                <a:lnTo>
                  <a:pt x="798175" y="168342"/>
                </a:lnTo>
                <a:lnTo>
                  <a:pt x="796389" y="167226"/>
                </a:lnTo>
                <a:lnTo>
                  <a:pt x="794380" y="167722"/>
                </a:lnTo>
                <a:lnTo>
                  <a:pt x="792594" y="168119"/>
                </a:lnTo>
                <a:lnTo>
                  <a:pt x="791477" y="169905"/>
                </a:lnTo>
                <a:lnTo>
                  <a:pt x="792147" y="171914"/>
                </a:lnTo>
                <a:lnTo>
                  <a:pt x="792594" y="173700"/>
                </a:lnTo>
                <a:lnTo>
                  <a:pt x="794380" y="174817"/>
                </a:lnTo>
                <a:lnTo>
                  <a:pt x="796389" y="174321"/>
                </a:lnTo>
                <a:lnTo>
                  <a:pt x="798175" y="173924"/>
                </a:lnTo>
                <a:lnTo>
                  <a:pt x="799292" y="171914"/>
                </a:lnTo>
                <a:close/>
              </a:path>
              <a:path w="1997075" h="362584">
                <a:moveTo>
                  <a:pt x="812465" y="169682"/>
                </a:moveTo>
                <a:lnTo>
                  <a:pt x="812241" y="167896"/>
                </a:lnTo>
                <a:lnTo>
                  <a:pt x="812018" y="165886"/>
                </a:lnTo>
                <a:lnTo>
                  <a:pt x="810232" y="164547"/>
                </a:lnTo>
                <a:lnTo>
                  <a:pt x="808446" y="164993"/>
                </a:lnTo>
                <a:lnTo>
                  <a:pt x="806660" y="165216"/>
                </a:lnTo>
                <a:lnTo>
                  <a:pt x="805320" y="166779"/>
                </a:lnTo>
                <a:lnTo>
                  <a:pt x="805543" y="168789"/>
                </a:lnTo>
                <a:lnTo>
                  <a:pt x="805767" y="170575"/>
                </a:lnTo>
                <a:lnTo>
                  <a:pt x="807553" y="171914"/>
                </a:lnTo>
                <a:lnTo>
                  <a:pt x="811125" y="171468"/>
                </a:lnTo>
                <a:lnTo>
                  <a:pt x="812465" y="169682"/>
                </a:lnTo>
                <a:close/>
              </a:path>
              <a:path w="1997075" h="362584">
                <a:moveTo>
                  <a:pt x="826307" y="167896"/>
                </a:moveTo>
                <a:lnTo>
                  <a:pt x="826084" y="166109"/>
                </a:lnTo>
                <a:lnTo>
                  <a:pt x="825637" y="164100"/>
                </a:lnTo>
                <a:lnTo>
                  <a:pt x="824074" y="162760"/>
                </a:lnTo>
                <a:lnTo>
                  <a:pt x="822065" y="162984"/>
                </a:lnTo>
                <a:lnTo>
                  <a:pt x="820279" y="163430"/>
                </a:lnTo>
                <a:lnTo>
                  <a:pt x="818939" y="164993"/>
                </a:lnTo>
                <a:lnTo>
                  <a:pt x="819162" y="167002"/>
                </a:lnTo>
                <a:lnTo>
                  <a:pt x="819386" y="168789"/>
                </a:lnTo>
                <a:lnTo>
                  <a:pt x="821172" y="170128"/>
                </a:lnTo>
                <a:lnTo>
                  <a:pt x="824967" y="169682"/>
                </a:lnTo>
                <a:lnTo>
                  <a:pt x="826307" y="167896"/>
                </a:lnTo>
                <a:close/>
              </a:path>
              <a:path w="1997075" h="362584">
                <a:moveTo>
                  <a:pt x="839926" y="166109"/>
                </a:moveTo>
                <a:lnTo>
                  <a:pt x="839703" y="164323"/>
                </a:lnTo>
                <a:lnTo>
                  <a:pt x="839480" y="162314"/>
                </a:lnTo>
                <a:lnTo>
                  <a:pt x="837694" y="160974"/>
                </a:lnTo>
                <a:lnTo>
                  <a:pt x="833898" y="161421"/>
                </a:lnTo>
                <a:lnTo>
                  <a:pt x="832558" y="163207"/>
                </a:lnTo>
                <a:lnTo>
                  <a:pt x="832782" y="165216"/>
                </a:lnTo>
                <a:lnTo>
                  <a:pt x="833005" y="167002"/>
                </a:lnTo>
                <a:lnTo>
                  <a:pt x="834791" y="168342"/>
                </a:lnTo>
                <a:lnTo>
                  <a:pt x="838587" y="167896"/>
                </a:lnTo>
                <a:lnTo>
                  <a:pt x="839926" y="166109"/>
                </a:lnTo>
                <a:close/>
              </a:path>
              <a:path w="1997075" h="362584">
                <a:moveTo>
                  <a:pt x="853545" y="164323"/>
                </a:moveTo>
                <a:lnTo>
                  <a:pt x="853322" y="162314"/>
                </a:lnTo>
                <a:lnTo>
                  <a:pt x="853099" y="160528"/>
                </a:lnTo>
                <a:lnTo>
                  <a:pt x="851313" y="159188"/>
                </a:lnTo>
                <a:lnTo>
                  <a:pt x="847517" y="159635"/>
                </a:lnTo>
                <a:lnTo>
                  <a:pt x="846178" y="161421"/>
                </a:lnTo>
                <a:lnTo>
                  <a:pt x="846401" y="163207"/>
                </a:lnTo>
                <a:lnTo>
                  <a:pt x="846624" y="165216"/>
                </a:lnTo>
                <a:lnTo>
                  <a:pt x="848410" y="166556"/>
                </a:lnTo>
                <a:lnTo>
                  <a:pt x="852206" y="166109"/>
                </a:lnTo>
                <a:lnTo>
                  <a:pt x="853545" y="164323"/>
                </a:lnTo>
                <a:close/>
              </a:path>
              <a:path w="1997075" h="362584">
                <a:moveTo>
                  <a:pt x="867165" y="162537"/>
                </a:moveTo>
                <a:lnTo>
                  <a:pt x="866941" y="160528"/>
                </a:lnTo>
                <a:lnTo>
                  <a:pt x="866718" y="158742"/>
                </a:lnTo>
                <a:lnTo>
                  <a:pt x="864932" y="157402"/>
                </a:lnTo>
                <a:lnTo>
                  <a:pt x="861136" y="157849"/>
                </a:lnTo>
                <a:lnTo>
                  <a:pt x="859797" y="159635"/>
                </a:lnTo>
                <a:lnTo>
                  <a:pt x="860243" y="161421"/>
                </a:lnTo>
                <a:lnTo>
                  <a:pt x="860467" y="163430"/>
                </a:lnTo>
                <a:lnTo>
                  <a:pt x="862030" y="164770"/>
                </a:lnTo>
                <a:lnTo>
                  <a:pt x="864039" y="164547"/>
                </a:lnTo>
                <a:lnTo>
                  <a:pt x="865825" y="164100"/>
                </a:lnTo>
                <a:lnTo>
                  <a:pt x="867165" y="162537"/>
                </a:lnTo>
                <a:close/>
              </a:path>
              <a:path w="1997075" h="362584">
                <a:moveTo>
                  <a:pt x="881007" y="160751"/>
                </a:moveTo>
                <a:lnTo>
                  <a:pt x="880561" y="158742"/>
                </a:lnTo>
                <a:lnTo>
                  <a:pt x="880337" y="156956"/>
                </a:lnTo>
                <a:lnTo>
                  <a:pt x="878775" y="155616"/>
                </a:lnTo>
                <a:lnTo>
                  <a:pt x="874979" y="156062"/>
                </a:lnTo>
                <a:lnTo>
                  <a:pt x="873639" y="157849"/>
                </a:lnTo>
                <a:lnTo>
                  <a:pt x="873863" y="159635"/>
                </a:lnTo>
                <a:lnTo>
                  <a:pt x="874086" y="161644"/>
                </a:lnTo>
                <a:lnTo>
                  <a:pt x="875872" y="162984"/>
                </a:lnTo>
                <a:lnTo>
                  <a:pt x="877658" y="162537"/>
                </a:lnTo>
                <a:lnTo>
                  <a:pt x="879668" y="162314"/>
                </a:lnTo>
                <a:lnTo>
                  <a:pt x="881007" y="160751"/>
                </a:lnTo>
                <a:close/>
              </a:path>
              <a:path w="1997075" h="362584">
                <a:moveTo>
                  <a:pt x="894626" y="158742"/>
                </a:moveTo>
                <a:lnTo>
                  <a:pt x="894180" y="155169"/>
                </a:lnTo>
                <a:lnTo>
                  <a:pt x="892394" y="153830"/>
                </a:lnTo>
                <a:lnTo>
                  <a:pt x="888598" y="154276"/>
                </a:lnTo>
                <a:lnTo>
                  <a:pt x="887259" y="156062"/>
                </a:lnTo>
                <a:lnTo>
                  <a:pt x="887705" y="159635"/>
                </a:lnTo>
                <a:lnTo>
                  <a:pt x="889491" y="160974"/>
                </a:lnTo>
                <a:lnTo>
                  <a:pt x="893287" y="160528"/>
                </a:lnTo>
                <a:lnTo>
                  <a:pt x="894626" y="158742"/>
                </a:lnTo>
                <a:close/>
              </a:path>
              <a:path w="1997075" h="362584">
                <a:moveTo>
                  <a:pt x="908246" y="156956"/>
                </a:moveTo>
                <a:lnTo>
                  <a:pt x="908022" y="155169"/>
                </a:lnTo>
                <a:lnTo>
                  <a:pt x="907799" y="153160"/>
                </a:lnTo>
                <a:lnTo>
                  <a:pt x="906013" y="151820"/>
                </a:lnTo>
                <a:lnTo>
                  <a:pt x="904227" y="152267"/>
                </a:lnTo>
                <a:lnTo>
                  <a:pt x="902217" y="152490"/>
                </a:lnTo>
                <a:lnTo>
                  <a:pt x="900878" y="154053"/>
                </a:lnTo>
                <a:lnTo>
                  <a:pt x="901101" y="156062"/>
                </a:lnTo>
                <a:lnTo>
                  <a:pt x="901324" y="157849"/>
                </a:lnTo>
                <a:lnTo>
                  <a:pt x="903111" y="159188"/>
                </a:lnTo>
                <a:lnTo>
                  <a:pt x="906906" y="158742"/>
                </a:lnTo>
                <a:lnTo>
                  <a:pt x="908246" y="156956"/>
                </a:lnTo>
                <a:close/>
              </a:path>
              <a:path w="1997075" h="362584">
                <a:moveTo>
                  <a:pt x="921865" y="155169"/>
                </a:moveTo>
                <a:lnTo>
                  <a:pt x="921642" y="153383"/>
                </a:lnTo>
                <a:lnTo>
                  <a:pt x="921418" y="151374"/>
                </a:lnTo>
                <a:lnTo>
                  <a:pt x="919632" y="150034"/>
                </a:lnTo>
                <a:lnTo>
                  <a:pt x="917846" y="150258"/>
                </a:lnTo>
                <a:lnTo>
                  <a:pt x="915837" y="150704"/>
                </a:lnTo>
                <a:lnTo>
                  <a:pt x="914497" y="152267"/>
                </a:lnTo>
                <a:lnTo>
                  <a:pt x="914720" y="154276"/>
                </a:lnTo>
                <a:lnTo>
                  <a:pt x="915167" y="156062"/>
                </a:lnTo>
                <a:lnTo>
                  <a:pt x="916730" y="157402"/>
                </a:lnTo>
                <a:lnTo>
                  <a:pt x="920525" y="156956"/>
                </a:lnTo>
                <a:lnTo>
                  <a:pt x="921865" y="155169"/>
                </a:lnTo>
                <a:close/>
              </a:path>
              <a:path w="1997075" h="362584">
                <a:moveTo>
                  <a:pt x="935484" y="153383"/>
                </a:moveTo>
                <a:lnTo>
                  <a:pt x="935261" y="151597"/>
                </a:lnTo>
                <a:lnTo>
                  <a:pt x="935038" y="149588"/>
                </a:lnTo>
                <a:lnTo>
                  <a:pt x="933251" y="148248"/>
                </a:lnTo>
                <a:lnTo>
                  <a:pt x="929456" y="148695"/>
                </a:lnTo>
                <a:lnTo>
                  <a:pt x="928340" y="150481"/>
                </a:lnTo>
                <a:lnTo>
                  <a:pt x="928563" y="152490"/>
                </a:lnTo>
                <a:lnTo>
                  <a:pt x="928786" y="154276"/>
                </a:lnTo>
                <a:lnTo>
                  <a:pt x="930572" y="155616"/>
                </a:lnTo>
                <a:lnTo>
                  <a:pt x="934144" y="155169"/>
                </a:lnTo>
                <a:lnTo>
                  <a:pt x="935484" y="153383"/>
                </a:lnTo>
                <a:close/>
              </a:path>
              <a:path w="1997075" h="362584">
                <a:moveTo>
                  <a:pt x="949327" y="151597"/>
                </a:moveTo>
                <a:lnTo>
                  <a:pt x="949103" y="149588"/>
                </a:lnTo>
                <a:lnTo>
                  <a:pt x="948657" y="147802"/>
                </a:lnTo>
                <a:lnTo>
                  <a:pt x="947094" y="146462"/>
                </a:lnTo>
                <a:lnTo>
                  <a:pt x="943298" y="146909"/>
                </a:lnTo>
                <a:lnTo>
                  <a:pt x="941959" y="148695"/>
                </a:lnTo>
                <a:lnTo>
                  <a:pt x="942182" y="150481"/>
                </a:lnTo>
                <a:lnTo>
                  <a:pt x="942405" y="152490"/>
                </a:lnTo>
                <a:lnTo>
                  <a:pt x="944191" y="153830"/>
                </a:lnTo>
                <a:lnTo>
                  <a:pt x="947987" y="153383"/>
                </a:lnTo>
                <a:lnTo>
                  <a:pt x="949327" y="151597"/>
                </a:lnTo>
                <a:close/>
              </a:path>
              <a:path w="1997075" h="362584">
                <a:moveTo>
                  <a:pt x="962946" y="149811"/>
                </a:moveTo>
                <a:lnTo>
                  <a:pt x="962723" y="147802"/>
                </a:lnTo>
                <a:lnTo>
                  <a:pt x="962499" y="146015"/>
                </a:lnTo>
                <a:lnTo>
                  <a:pt x="960713" y="144676"/>
                </a:lnTo>
                <a:lnTo>
                  <a:pt x="956918" y="145122"/>
                </a:lnTo>
                <a:lnTo>
                  <a:pt x="955578" y="146909"/>
                </a:lnTo>
                <a:lnTo>
                  <a:pt x="955801" y="148695"/>
                </a:lnTo>
                <a:lnTo>
                  <a:pt x="956025" y="150704"/>
                </a:lnTo>
                <a:lnTo>
                  <a:pt x="957811" y="152044"/>
                </a:lnTo>
                <a:lnTo>
                  <a:pt x="961606" y="151597"/>
                </a:lnTo>
                <a:lnTo>
                  <a:pt x="962946" y="149811"/>
                </a:lnTo>
                <a:close/>
              </a:path>
              <a:path w="1997075" h="362584">
                <a:moveTo>
                  <a:pt x="976565" y="148025"/>
                </a:moveTo>
                <a:lnTo>
                  <a:pt x="976342" y="146015"/>
                </a:lnTo>
                <a:lnTo>
                  <a:pt x="976118" y="144229"/>
                </a:lnTo>
                <a:lnTo>
                  <a:pt x="974332" y="142890"/>
                </a:lnTo>
                <a:lnTo>
                  <a:pt x="970537" y="143336"/>
                </a:lnTo>
                <a:lnTo>
                  <a:pt x="969197" y="145122"/>
                </a:lnTo>
                <a:lnTo>
                  <a:pt x="969421" y="146909"/>
                </a:lnTo>
                <a:lnTo>
                  <a:pt x="969644" y="148918"/>
                </a:lnTo>
                <a:lnTo>
                  <a:pt x="971430" y="150258"/>
                </a:lnTo>
                <a:lnTo>
                  <a:pt x="973439" y="149811"/>
                </a:lnTo>
                <a:lnTo>
                  <a:pt x="975225" y="149588"/>
                </a:lnTo>
                <a:lnTo>
                  <a:pt x="976565" y="148025"/>
                </a:lnTo>
                <a:close/>
              </a:path>
              <a:path w="1997075" h="362584">
                <a:moveTo>
                  <a:pt x="990184" y="146015"/>
                </a:moveTo>
                <a:lnTo>
                  <a:pt x="989738" y="142443"/>
                </a:lnTo>
                <a:lnTo>
                  <a:pt x="987952" y="141104"/>
                </a:lnTo>
                <a:lnTo>
                  <a:pt x="984156" y="141550"/>
                </a:lnTo>
                <a:lnTo>
                  <a:pt x="982816" y="143336"/>
                </a:lnTo>
                <a:lnTo>
                  <a:pt x="983263" y="145122"/>
                </a:lnTo>
                <a:lnTo>
                  <a:pt x="983486" y="147132"/>
                </a:lnTo>
                <a:lnTo>
                  <a:pt x="985049" y="148248"/>
                </a:lnTo>
                <a:lnTo>
                  <a:pt x="988845" y="147802"/>
                </a:lnTo>
                <a:lnTo>
                  <a:pt x="990184" y="146015"/>
                </a:lnTo>
                <a:close/>
              </a:path>
              <a:path w="1997075" h="362584">
                <a:moveTo>
                  <a:pt x="1004027" y="144229"/>
                </a:moveTo>
                <a:lnTo>
                  <a:pt x="1003580" y="142443"/>
                </a:lnTo>
                <a:lnTo>
                  <a:pt x="1003357" y="140434"/>
                </a:lnTo>
                <a:lnTo>
                  <a:pt x="1001794" y="139317"/>
                </a:lnTo>
                <a:lnTo>
                  <a:pt x="997999" y="139764"/>
                </a:lnTo>
                <a:lnTo>
                  <a:pt x="996659" y="141550"/>
                </a:lnTo>
                <a:lnTo>
                  <a:pt x="997105" y="145122"/>
                </a:lnTo>
                <a:lnTo>
                  <a:pt x="998892" y="146462"/>
                </a:lnTo>
                <a:lnTo>
                  <a:pt x="1002687" y="146015"/>
                </a:lnTo>
                <a:lnTo>
                  <a:pt x="1004027" y="144229"/>
                </a:lnTo>
                <a:close/>
              </a:path>
              <a:path w="1997075" h="362584">
                <a:moveTo>
                  <a:pt x="1017646" y="142443"/>
                </a:moveTo>
                <a:lnTo>
                  <a:pt x="1017423" y="140657"/>
                </a:lnTo>
                <a:lnTo>
                  <a:pt x="1016976" y="138648"/>
                </a:lnTo>
                <a:lnTo>
                  <a:pt x="1015413" y="137308"/>
                </a:lnTo>
                <a:lnTo>
                  <a:pt x="1013404" y="137531"/>
                </a:lnTo>
                <a:lnTo>
                  <a:pt x="1011618" y="137978"/>
                </a:lnTo>
                <a:lnTo>
                  <a:pt x="1010278" y="139541"/>
                </a:lnTo>
                <a:lnTo>
                  <a:pt x="1010501" y="141550"/>
                </a:lnTo>
                <a:lnTo>
                  <a:pt x="1010725" y="143336"/>
                </a:lnTo>
                <a:lnTo>
                  <a:pt x="1012511" y="144676"/>
                </a:lnTo>
                <a:lnTo>
                  <a:pt x="1016306" y="144229"/>
                </a:lnTo>
                <a:lnTo>
                  <a:pt x="1017646" y="142443"/>
                </a:lnTo>
                <a:close/>
              </a:path>
              <a:path w="1997075" h="362584">
                <a:moveTo>
                  <a:pt x="1031265" y="140657"/>
                </a:moveTo>
                <a:lnTo>
                  <a:pt x="1031042" y="138871"/>
                </a:lnTo>
                <a:lnTo>
                  <a:pt x="1030819" y="136862"/>
                </a:lnTo>
                <a:lnTo>
                  <a:pt x="1029033" y="135522"/>
                </a:lnTo>
                <a:lnTo>
                  <a:pt x="1027246" y="135745"/>
                </a:lnTo>
                <a:lnTo>
                  <a:pt x="1025237" y="135968"/>
                </a:lnTo>
                <a:lnTo>
                  <a:pt x="1023897" y="137755"/>
                </a:lnTo>
                <a:lnTo>
                  <a:pt x="1024121" y="139764"/>
                </a:lnTo>
                <a:lnTo>
                  <a:pt x="1024344" y="141550"/>
                </a:lnTo>
                <a:lnTo>
                  <a:pt x="1026130" y="142890"/>
                </a:lnTo>
                <a:lnTo>
                  <a:pt x="1029926" y="142443"/>
                </a:lnTo>
                <a:lnTo>
                  <a:pt x="1031265" y="140657"/>
                </a:lnTo>
                <a:close/>
              </a:path>
              <a:path w="1997075" h="362584">
                <a:moveTo>
                  <a:pt x="1044884" y="138871"/>
                </a:moveTo>
                <a:lnTo>
                  <a:pt x="1044661" y="137085"/>
                </a:lnTo>
                <a:lnTo>
                  <a:pt x="1044438" y="135075"/>
                </a:lnTo>
                <a:lnTo>
                  <a:pt x="1042652" y="133736"/>
                </a:lnTo>
                <a:lnTo>
                  <a:pt x="1038856" y="134182"/>
                </a:lnTo>
                <a:lnTo>
                  <a:pt x="1037517" y="135968"/>
                </a:lnTo>
                <a:lnTo>
                  <a:pt x="1037740" y="137978"/>
                </a:lnTo>
                <a:lnTo>
                  <a:pt x="1038186" y="139764"/>
                </a:lnTo>
                <a:lnTo>
                  <a:pt x="1039749" y="141104"/>
                </a:lnTo>
                <a:lnTo>
                  <a:pt x="1043545" y="140657"/>
                </a:lnTo>
                <a:lnTo>
                  <a:pt x="1044884" y="138871"/>
                </a:lnTo>
                <a:close/>
              </a:path>
              <a:path w="1997075" h="362584">
                <a:moveTo>
                  <a:pt x="1058504" y="137085"/>
                </a:moveTo>
                <a:lnTo>
                  <a:pt x="1058280" y="135075"/>
                </a:lnTo>
                <a:lnTo>
                  <a:pt x="1058057" y="133289"/>
                </a:lnTo>
                <a:lnTo>
                  <a:pt x="1056271" y="131950"/>
                </a:lnTo>
                <a:lnTo>
                  <a:pt x="1052475" y="132396"/>
                </a:lnTo>
                <a:lnTo>
                  <a:pt x="1051359" y="134182"/>
                </a:lnTo>
                <a:lnTo>
                  <a:pt x="1051582" y="135968"/>
                </a:lnTo>
                <a:lnTo>
                  <a:pt x="1051806" y="137978"/>
                </a:lnTo>
                <a:lnTo>
                  <a:pt x="1053592" y="139317"/>
                </a:lnTo>
                <a:lnTo>
                  <a:pt x="1057164" y="138871"/>
                </a:lnTo>
                <a:lnTo>
                  <a:pt x="1058504" y="137085"/>
                </a:lnTo>
                <a:close/>
              </a:path>
              <a:path w="1997075" h="362584">
                <a:moveTo>
                  <a:pt x="1072346" y="135299"/>
                </a:moveTo>
                <a:lnTo>
                  <a:pt x="1072123" y="133289"/>
                </a:lnTo>
                <a:lnTo>
                  <a:pt x="1071676" y="131503"/>
                </a:lnTo>
                <a:lnTo>
                  <a:pt x="1070113" y="130164"/>
                </a:lnTo>
                <a:lnTo>
                  <a:pt x="1066318" y="130610"/>
                </a:lnTo>
                <a:lnTo>
                  <a:pt x="1064978" y="132396"/>
                </a:lnTo>
                <a:lnTo>
                  <a:pt x="1065202" y="134182"/>
                </a:lnTo>
                <a:lnTo>
                  <a:pt x="1065425" y="136192"/>
                </a:lnTo>
                <a:lnTo>
                  <a:pt x="1067211" y="137531"/>
                </a:lnTo>
                <a:lnTo>
                  <a:pt x="1068997" y="137308"/>
                </a:lnTo>
                <a:lnTo>
                  <a:pt x="1071007" y="136862"/>
                </a:lnTo>
                <a:lnTo>
                  <a:pt x="1072346" y="135299"/>
                </a:lnTo>
                <a:close/>
              </a:path>
              <a:path w="1997075" h="362584">
                <a:moveTo>
                  <a:pt x="1085965" y="133513"/>
                </a:moveTo>
                <a:lnTo>
                  <a:pt x="1085742" y="131503"/>
                </a:lnTo>
                <a:lnTo>
                  <a:pt x="1085519" y="129717"/>
                </a:lnTo>
                <a:lnTo>
                  <a:pt x="1083733" y="128377"/>
                </a:lnTo>
                <a:lnTo>
                  <a:pt x="1079937" y="128824"/>
                </a:lnTo>
                <a:lnTo>
                  <a:pt x="1078598" y="130610"/>
                </a:lnTo>
                <a:lnTo>
                  <a:pt x="1078821" y="132396"/>
                </a:lnTo>
                <a:lnTo>
                  <a:pt x="1079044" y="134406"/>
                </a:lnTo>
                <a:lnTo>
                  <a:pt x="1080830" y="135745"/>
                </a:lnTo>
                <a:lnTo>
                  <a:pt x="1082616" y="135299"/>
                </a:lnTo>
                <a:lnTo>
                  <a:pt x="1084626" y="135075"/>
                </a:lnTo>
                <a:lnTo>
                  <a:pt x="1085965" y="133513"/>
                </a:lnTo>
                <a:close/>
              </a:path>
              <a:path w="1997075" h="362584">
                <a:moveTo>
                  <a:pt x="1099585" y="131503"/>
                </a:moveTo>
                <a:lnTo>
                  <a:pt x="1099138" y="127931"/>
                </a:lnTo>
                <a:lnTo>
                  <a:pt x="1097352" y="126591"/>
                </a:lnTo>
                <a:lnTo>
                  <a:pt x="1093556" y="127038"/>
                </a:lnTo>
                <a:lnTo>
                  <a:pt x="1092217" y="128824"/>
                </a:lnTo>
                <a:lnTo>
                  <a:pt x="1092663" y="132396"/>
                </a:lnTo>
                <a:lnTo>
                  <a:pt x="1094449" y="133736"/>
                </a:lnTo>
                <a:lnTo>
                  <a:pt x="1098245" y="133289"/>
                </a:lnTo>
                <a:lnTo>
                  <a:pt x="1099585" y="131503"/>
                </a:lnTo>
                <a:close/>
              </a:path>
              <a:path w="1997075" h="362584">
                <a:moveTo>
                  <a:pt x="1113204" y="129717"/>
                </a:moveTo>
                <a:lnTo>
                  <a:pt x="1112981" y="127931"/>
                </a:lnTo>
                <a:lnTo>
                  <a:pt x="1112757" y="125922"/>
                </a:lnTo>
                <a:lnTo>
                  <a:pt x="1110971" y="124582"/>
                </a:lnTo>
                <a:lnTo>
                  <a:pt x="1109185" y="125028"/>
                </a:lnTo>
                <a:lnTo>
                  <a:pt x="1107176" y="125252"/>
                </a:lnTo>
                <a:lnTo>
                  <a:pt x="1105836" y="126815"/>
                </a:lnTo>
                <a:lnTo>
                  <a:pt x="1106283" y="128824"/>
                </a:lnTo>
                <a:lnTo>
                  <a:pt x="1106506" y="130610"/>
                </a:lnTo>
                <a:lnTo>
                  <a:pt x="1108069" y="131950"/>
                </a:lnTo>
                <a:lnTo>
                  <a:pt x="1111864" y="131503"/>
                </a:lnTo>
                <a:lnTo>
                  <a:pt x="1113204" y="129717"/>
                </a:lnTo>
                <a:close/>
              </a:path>
              <a:path w="1997075" h="362584">
                <a:moveTo>
                  <a:pt x="1126823" y="127931"/>
                </a:moveTo>
                <a:lnTo>
                  <a:pt x="1126600" y="126145"/>
                </a:lnTo>
                <a:lnTo>
                  <a:pt x="1126377" y="124135"/>
                </a:lnTo>
                <a:lnTo>
                  <a:pt x="1124814" y="122796"/>
                </a:lnTo>
                <a:lnTo>
                  <a:pt x="1122804" y="123019"/>
                </a:lnTo>
                <a:lnTo>
                  <a:pt x="1121018" y="123466"/>
                </a:lnTo>
                <a:lnTo>
                  <a:pt x="1119679" y="125028"/>
                </a:lnTo>
                <a:lnTo>
                  <a:pt x="1119902" y="127038"/>
                </a:lnTo>
                <a:lnTo>
                  <a:pt x="1120125" y="128824"/>
                </a:lnTo>
                <a:lnTo>
                  <a:pt x="1121911" y="130164"/>
                </a:lnTo>
                <a:lnTo>
                  <a:pt x="1125707" y="129717"/>
                </a:lnTo>
                <a:lnTo>
                  <a:pt x="1126823" y="127931"/>
                </a:lnTo>
                <a:close/>
              </a:path>
              <a:path w="1997075" h="362584">
                <a:moveTo>
                  <a:pt x="1140666" y="126145"/>
                </a:moveTo>
                <a:lnTo>
                  <a:pt x="1140442" y="124359"/>
                </a:lnTo>
                <a:lnTo>
                  <a:pt x="1139996" y="122349"/>
                </a:lnTo>
                <a:lnTo>
                  <a:pt x="1138433" y="121010"/>
                </a:lnTo>
                <a:lnTo>
                  <a:pt x="1134637" y="121456"/>
                </a:lnTo>
                <a:lnTo>
                  <a:pt x="1133298" y="123242"/>
                </a:lnTo>
                <a:lnTo>
                  <a:pt x="1133521" y="125252"/>
                </a:lnTo>
                <a:lnTo>
                  <a:pt x="1133744" y="127038"/>
                </a:lnTo>
                <a:lnTo>
                  <a:pt x="1135530" y="128377"/>
                </a:lnTo>
                <a:lnTo>
                  <a:pt x="1139326" y="127931"/>
                </a:lnTo>
                <a:lnTo>
                  <a:pt x="1140666" y="126145"/>
                </a:lnTo>
                <a:close/>
              </a:path>
              <a:path w="1997075" h="362584">
                <a:moveTo>
                  <a:pt x="1154285" y="124359"/>
                </a:moveTo>
                <a:lnTo>
                  <a:pt x="1154061" y="122349"/>
                </a:lnTo>
                <a:lnTo>
                  <a:pt x="1153838" y="120563"/>
                </a:lnTo>
                <a:lnTo>
                  <a:pt x="1152052" y="119224"/>
                </a:lnTo>
                <a:lnTo>
                  <a:pt x="1150266" y="119447"/>
                </a:lnTo>
                <a:lnTo>
                  <a:pt x="1148257" y="119670"/>
                </a:lnTo>
                <a:lnTo>
                  <a:pt x="1146917" y="121456"/>
                </a:lnTo>
                <a:lnTo>
                  <a:pt x="1147140" y="123242"/>
                </a:lnTo>
                <a:lnTo>
                  <a:pt x="1147364" y="125252"/>
                </a:lnTo>
                <a:lnTo>
                  <a:pt x="1149150" y="126591"/>
                </a:lnTo>
                <a:lnTo>
                  <a:pt x="1152945" y="126145"/>
                </a:lnTo>
                <a:lnTo>
                  <a:pt x="1154285" y="124359"/>
                </a:lnTo>
                <a:close/>
              </a:path>
              <a:path w="1997075" h="362584">
                <a:moveTo>
                  <a:pt x="1167904" y="122573"/>
                </a:moveTo>
                <a:lnTo>
                  <a:pt x="1167681" y="120563"/>
                </a:lnTo>
                <a:lnTo>
                  <a:pt x="1167457" y="118777"/>
                </a:lnTo>
                <a:lnTo>
                  <a:pt x="1165671" y="117437"/>
                </a:lnTo>
                <a:lnTo>
                  <a:pt x="1161876" y="117884"/>
                </a:lnTo>
                <a:lnTo>
                  <a:pt x="1160536" y="119670"/>
                </a:lnTo>
                <a:lnTo>
                  <a:pt x="1160759" y="121456"/>
                </a:lnTo>
                <a:lnTo>
                  <a:pt x="1161206" y="123466"/>
                </a:lnTo>
                <a:lnTo>
                  <a:pt x="1162769" y="124805"/>
                </a:lnTo>
                <a:lnTo>
                  <a:pt x="1164778" y="124582"/>
                </a:lnTo>
                <a:lnTo>
                  <a:pt x="1166564" y="124135"/>
                </a:lnTo>
                <a:lnTo>
                  <a:pt x="1167904" y="122573"/>
                </a:lnTo>
                <a:close/>
              </a:path>
              <a:path w="1997075" h="362584">
                <a:moveTo>
                  <a:pt x="1181523" y="120786"/>
                </a:moveTo>
                <a:lnTo>
                  <a:pt x="1181300" y="118777"/>
                </a:lnTo>
                <a:lnTo>
                  <a:pt x="1181077" y="116991"/>
                </a:lnTo>
                <a:lnTo>
                  <a:pt x="1179291" y="115651"/>
                </a:lnTo>
                <a:lnTo>
                  <a:pt x="1175495" y="116098"/>
                </a:lnTo>
                <a:lnTo>
                  <a:pt x="1174379" y="117884"/>
                </a:lnTo>
                <a:lnTo>
                  <a:pt x="1174602" y="119670"/>
                </a:lnTo>
                <a:lnTo>
                  <a:pt x="1174825" y="121679"/>
                </a:lnTo>
                <a:lnTo>
                  <a:pt x="1176388" y="123019"/>
                </a:lnTo>
                <a:lnTo>
                  <a:pt x="1178397" y="122573"/>
                </a:lnTo>
                <a:lnTo>
                  <a:pt x="1180184" y="122349"/>
                </a:lnTo>
                <a:lnTo>
                  <a:pt x="1181523" y="120786"/>
                </a:lnTo>
                <a:close/>
              </a:path>
              <a:path w="1997075" h="362584">
                <a:moveTo>
                  <a:pt x="1195366" y="118777"/>
                </a:moveTo>
                <a:lnTo>
                  <a:pt x="1194919" y="116991"/>
                </a:lnTo>
                <a:lnTo>
                  <a:pt x="1194696" y="115205"/>
                </a:lnTo>
                <a:lnTo>
                  <a:pt x="1193133" y="113865"/>
                </a:lnTo>
                <a:lnTo>
                  <a:pt x="1189338" y="114312"/>
                </a:lnTo>
                <a:lnTo>
                  <a:pt x="1187998" y="116098"/>
                </a:lnTo>
                <a:lnTo>
                  <a:pt x="1188221" y="117884"/>
                </a:lnTo>
                <a:lnTo>
                  <a:pt x="1188444" y="119893"/>
                </a:lnTo>
                <a:lnTo>
                  <a:pt x="1190231" y="121010"/>
                </a:lnTo>
                <a:lnTo>
                  <a:pt x="1194026" y="120563"/>
                </a:lnTo>
                <a:lnTo>
                  <a:pt x="1195366" y="118777"/>
                </a:lnTo>
                <a:close/>
              </a:path>
              <a:path w="1997075" h="362584">
                <a:moveTo>
                  <a:pt x="1208985" y="116321"/>
                </a:moveTo>
                <a:lnTo>
                  <a:pt x="1208092" y="112749"/>
                </a:lnTo>
                <a:lnTo>
                  <a:pt x="1206306" y="111633"/>
                </a:lnTo>
                <a:lnTo>
                  <a:pt x="1204073" y="112178"/>
                </a:lnTo>
                <a:lnTo>
                  <a:pt x="1202510" y="112526"/>
                </a:lnTo>
                <a:lnTo>
                  <a:pt x="1201394" y="114312"/>
                </a:lnTo>
                <a:lnTo>
                  <a:pt x="1201840" y="116098"/>
                </a:lnTo>
                <a:lnTo>
                  <a:pt x="1202287" y="118107"/>
                </a:lnTo>
                <a:lnTo>
                  <a:pt x="1204073" y="119224"/>
                </a:lnTo>
                <a:lnTo>
                  <a:pt x="1206306" y="118721"/>
                </a:lnTo>
                <a:lnTo>
                  <a:pt x="1207869" y="118330"/>
                </a:lnTo>
                <a:lnTo>
                  <a:pt x="1208985" y="116321"/>
                </a:lnTo>
                <a:close/>
              </a:path>
              <a:path w="1997075" h="362584">
                <a:moveTo>
                  <a:pt x="1222381" y="113195"/>
                </a:moveTo>
                <a:lnTo>
                  <a:pt x="1221934" y="111186"/>
                </a:lnTo>
                <a:lnTo>
                  <a:pt x="1221488" y="109400"/>
                </a:lnTo>
                <a:lnTo>
                  <a:pt x="1219702" y="108284"/>
                </a:lnTo>
                <a:lnTo>
                  <a:pt x="1217469" y="108829"/>
                </a:lnTo>
                <a:lnTo>
                  <a:pt x="1215906" y="109177"/>
                </a:lnTo>
                <a:lnTo>
                  <a:pt x="1214790" y="110963"/>
                </a:lnTo>
                <a:lnTo>
                  <a:pt x="1215236" y="112972"/>
                </a:lnTo>
                <a:lnTo>
                  <a:pt x="1215683" y="114758"/>
                </a:lnTo>
                <a:lnTo>
                  <a:pt x="1217469" y="115875"/>
                </a:lnTo>
                <a:lnTo>
                  <a:pt x="1219702" y="115372"/>
                </a:lnTo>
                <a:lnTo>
                  <a:pt x="1221265" y="114981"/>
                </a:lnTo>
                <a:lnTo>
                  <a:pt x="1222381" y="113195"/>
                </a:lnTo>
                <a:close/>
              </a:path>
              <a:path w="1997075" h="362584">
                <a:moveTo>
                  <a:pt x="1235777" y="109846"/>
                </a:moveTo>
                <a:lnTo>
                  <a:pt x="1234884" y="106274"/>
                </a:lnTo>
                <a:lnTo>
                  <a:pt x="1233098" y="104935"/>
                </a:lnTo>
                <a:lnTo>
                  <a:pt x="1230865" y="105480"/>
                </a:lnTo>
                <a:lnTo>
                  <a:pt x="1229302" y="105828"/>
                </a:lnTo>
                <a:lnTo>
                  <a:pt x="1228186" y="107837"/>
                </a:lnTo>
                <a:lnTo>
                  <a:pt x="1229079" y="111409"/>
                </a:lnTo>
                <a:lnTo>
                  <a:pt x="1230865" y="112526"/>
                </a:lnTo>
                <a:lnTo>
                  <a:pt x="1233098" y="112023"/>
                </a:lnTo>
                <a:lnTo>
                  <a:pt x="1234661" y="111633"/>
                </a:lnTo>
                <a:lnTo>
                  <a:pt x="1235777" y="109846"/>
                </a:lnTo>
                <a:close/>
              </a:path>
              <a:path w="1997075" h="362584">
                <a:moveTo>
                  <a:pt x="1249173" y="106721"/>
                </a:moveTo>
                <a:lnTo>
                  <a:pt x="1248726" y="104711"/>
                </a:lnTo>
                <a:lnTo>
                  <a:pt x="1248280" y="102925"/>
                </a:lnTo>
                <a:lnTo>
                  <a:pt x="1246494" y="101809"/>
                </a:lnTo>
                <a:lnTo>
                  <a:pt x="1244261" y="102355"/>
                </a:lnTo>
                <a:lnTo>
                  <a:pt x="1242698" y="102702"/>
                </a:lnTo>
                <a:lnTo>
                  <a:pt x="1241582" y="104488"/>
                </a:lnTo>
                <a:lnTo>
                  <a:pt x="1242028" y="106274"/>
                </a:lnTo>
                <a:lnTo>
                  <a:pt x="1242475" y="108284"/>
                </a:lnTo>
                <a:lnTo>
                  <a:pt x="1244261" y="109400"/>
                </a:lnTo>
                <a:lnTo>
                  <a:pt x="1246494" y="108897"/>
                </a:lnTo>
                <a:lnTo>
                  <a:pt x="1248056" y="108507"/>
                </a:lnTo>
                <a:lnTo>
                  <a:pt x="1249173" y="106721"/>
                </a:lnTo>
                <a:close/>
              </a:path>
              <a:path w="1997075" h="362584">
                <a:moveTo>
                  <a:pt x="1262569" y="103372"/>
                </a:moveTo>
                <a:lnTo>
                  <a:pt x="1262122" y="101586"/>
                </a:lnTo>
                <a:lnTo>
                  <a:pt x="1261676" y="99576"/>
                </a:lnTo>
                <a:lnTo>
                  <a:pt x="1259890" y="98460"/>
                </a:lnTo>
                <a:lnTo>
                  <a:pt x="1257880" y="98956"/>
                </a:lnTo>
                <a:lnTo>
                  <a:pt x="1256094" y="99353"/>
                </a:lnTo>
                <a:lnTo>
                  <a:pt x="1254978" y="101362"/>
                </a:lnTo>
                <a:lnTo>
                  <a:pt x="1255871" y="104935"/>
                </a:lnTo>
                <a:lnTo>
                  <a:pt x="1257880" y="106051"/>
                </a:lnTo>
                <a:lnTo>
                  <a:pt x="1261452" y="105158"/>
                </a:lnTo>
                <a:lnTo>
                  <a:pt x="1262569" y="103372"/>
                </a:lnTo>
                <a:close/>
              </a:path>
              <a:path w="1997075" h="362584">
                <a:moveTo>
                  <a:pt x="1275965" y="100023"/>
                </a:moveTo>
                <a:lnTo>
                  <a:pt x="1275072" y="96450"/>
                </a:lnTo>
                <a:lnTo>
                  <a:pt x="1273286" y="95334"/>
                </a:lnTo>
                <a:lnTo>
                  <a:pt x="1271276" y="95830"/>
                </a:lnTo>
                <a:lnTo>
                  <a:pt x="1269490" y="96227"/>
                </a:lnTo>
                <a:lnTo>
                  <a:pt x="1268374" y="98013"/>
                </a:lnTo>
                <a:lnTo>
                  <a:pt x="1268820" y="99799"/>
                </a:lnTo>
                <a:lnTo>
                  <a:pt x="1269267" y="101809"/>
                </a:lnTo>
                <a:lnTo>
                  <a:pt x="1271276" y="102925"/>
                </a:lnTo>
                <a:lnTo>
                  <a:pt x="1274848" y="102032"/>
                </a:lnTo>
                <a:lnTo>
                  <a:pt x="1275965" y="100023"/>
                </a:lnTo>
                <a:close/>
              </a:path>
              <a:path w="1997075" h="362584">
                <a:moveTo>
                  <a:pt x="1289361" y="96897"/>
                </a:moveTo>
                <a:lnTo>
                  <a:pt x="1288914" y="94888"/>
                </a:lnTo>
                <a:lnTo>
                  <a:pt x="1288468" y="93101"/>
                </a:lnTo>
                <a:lnTo>
                  <a:pt x="1286682" y="91985"/>
                </a:lnTo>
                <a:lnTo>
                  <a:pt x="1284672" y="92481"/>
                </a:lnTo>
                <a:lnTo>
                  <a:pt x="1282886" y="92878"/>
                </a:lnTo>
                <a:lnTo>
                  <a:pt x="1281770" y="94664"/>
                </a:lnTo>
                <a:lnTo>
                  <a:pt x="1282216" y="96674"/>
                </a:lnTo>
                <a:lnTo>
                  <a:pt x="1282663" y="98460"/>
                </a:lnTo>
                <a:lnTo>
                  <a:pt x="1284672" y="99576"/>
                </a:lnTo>
                <a:lnTo>
                  <a:pt x="1288244" y="98683"/>
                </a:lnTo>
                <a:lnTo>
                  <a:pt x="1289361" y="96897"/>
                </a:lnTo>
                <a:close/>
              </a:path>
              <a:path w="1997075" h="362584">
                <a:moveTo>
                  <a:pt x="1302757" y="93548"/>
                </a:moveTo>
                <a:lnTo>
                  <a:pt x="1301864" y="89976"/>
                </a:lnTo>
                <a:lnTo>
                  <a:pt x="1300077" y="88636"/>
                </a:lnTo>
                <a:lnTo>
                  <a:pt x="1298068" y="89132"/>
                </a:lnTo>
                <a:lnTo>
                  <a:pt x="1296282" y="89529"/>
                </a:lnTo>
                <a:lnTo>
                  <a:pt x="1295166" y="91539"/>
                </a:lnTo>
                <a:lnTo>
                  <a:pt x="1296059" y="95111"/>
                </a:lnTo>
                <a:lnTo>
                  <a:pt x="1298068" y="96227"/>
                </a:lnTo>
                <a:lnTo>
                  <a:pt x="1301640" y="95334"/>
                </a:lnTo>
                <a:lnTo>
                  <a:pt x="1302757" y="93548"/>
                </a:lnTo>
                <a:close/>
              </a:path>
              <a:path w="1997075" h="362584">
                <a:moveTo>
                  <a:pt x="1316153" y="90422"/>
                </a:moveTo>
                <a:lnTo>
                  <a:pt x="1315706" y="88413"/>
                </a:lnTo>
                <a:lnTo>
                  <a:pt x="1315260" y="86627"/>
                </a:lnTo>
                <a:lnTo>
                  <a:pt x="1313473" y="85510"/>
                </a:lnTo>
                <a:lnTo>
                  <a:pt x="1311464" y="86007"/>
                </a:lnTo>
                <a:lnTo>
                  <a:pt x="1309678" y="86403"/>
                </a:lnTo>
                <a:lnTo>
                  <a:pt x="1308562" y="88190"/>
                </a:lnTo>
                <a:lnTo>
                  <a:pt x="1309008" y="89976"/>
                </a:lnTo>
                <a:lnTo>
                  <a:pt x="1309455" y="91985"/>
                </a:lnTo>
                <a:lnTo>
                  <a:pt x="1311464" y="93101"/>
                </a:lnTo>
                <a:lnTo>
                  <a:pt x="1315036" y="92208"/>
                </a:lnTo>
                <a:lnTo>
                  <a:pt x="1316153" y="90422"/>
                </a:lnTo>
                <a:close/>
              </a:path>
              <a:path w="1997075" h="362584">
                <a:moveTo>
                  <a:pt x="1329549" y="87073"/>
                </a:moveTo>
                <a:lnTo>
                  <a:pt x="1329102" y="85287"/>
                </a:lnTo>
                <a:lnTo>
                  <a:pt x="1328656" y="83278"/>
                </a:lnTo>
                <a:lnTo>
                  <a:pt x="1326869" y="82161"/>
                </a:lnTo>
                <a:lnTo>
                  <a:pt x="1324860" y="82658"/>
                </a:lnTo>
                <a:lnTo>
                  <a:pt x="1323074" y="83054"/>
                </a:lnTo>
                <a:lnTo>
                  <a:pt x="1321958" y="85064"/>
                </a:lnTo>
                <a:lnTo>
                  <a:pt x="1322851" y="88636"/>
                </a:lnTo>
                <a:lnTo>
                  <a:pt x="1324860" y="89752"/>
                </a:lnTo>
                <a:lnTo>
                  <a:pt x="1328432" y="88859"/>
                </a:lnTo>
                <a:lnTo>
                  <a:pt x="1329549" y="87073"/>
                </a:lnTo>
                <a:close/>
              </a:path>
              <a:path w="1997075" h="362584">
                <a:moveTo>
                  <a:pt x="1342945" y="83724"/>
                </a:moveTo>
                <a:lnTo>
                  <a:pt x="1342051" y="80152"/>
                </a:lnTo>
                <a:lnTo>
                  <a:pt x="1340265" y="79036"/>
                </a:lnTo>
                <a:lnTo>
                  <a:pt x="1338256" y="79532"/>
                </a:lnTo>
                <a:lnTo>
                  <a:pt x="1336470" y="79929"/>
                </a:lnTo>
                <a:lnTo>
                  <a:pt x="1335353" y="81715"/>
                </a:lnTo>
                <a:lnTo>
                  <a:pt x="1335800" y="83501"/>
                </a:lnTo>
                <a:lnTo>
                  <a:pt x="1336247" y="85510"/>
                </a:lnTo>
                <a:lnTo>
                  <a:pt x="1338256" y="86627"/>
                </a:lnTo>
                <a:lnTo>
                  <a:pt x="1341828" y="85734"/>
                </a:lnTo>
                <a:lnTo>
                  <a:pt x="1342945" y="83724"/>
                </a:lnTo>
                <a:close/>
              </a:path>
              <a:path w="1997075" h="362584">
                <a:moveTo>
                  <a:pt x="1356340" y="80599"/>
                </a:moveTo>
                <a:lnTo>
                  <a:pt x="1355894" y="78589"/>
                </a:lnTo>
                <a:lnTo>
                  <a:pt x="1355447" y="76803"/>
                </a:lnTo>
                <a:lnTo>
                  <a:pt x="1353661" y="75687"/>
                </a:lnTo>
                <a:lnTo>
                  <a:pt x="1351652" y="76183"/>
                </a:lnTo>
                <a:lnTo>
                  <a:pt x="1349866" y="76580"/>
                </a:lnTo>
                <a:lnTo>
                  <a:pt x="1348749" y="78366"/>
                </a:lnTo>
                <a:lnTo>
                  <a:pt x="1349196" y="80375"/>
                </a:lnTo>
                <a:lnTo>
                  <a:pt x="1349643" y="82161"/>
                </a:lnTo>
                <a:lnTo>
                  <a:pt x="1351652" y="83278"/>
                </a:lnTo>
                <a:lnTo>
                  <a:pt x="1355224" y="82385"/>
                </a:lnTo>
                <a:lnTo>
                  <a:pt x="1356340" y="80599"/>
                </a:lnTo>
                <a:close/>
              </a:path>
              <a:path w="1997075" h="362584">
                <a:moveTo>
                  <a:pt x="1369736" y="77250"/>
                </a:moveTo>
                <a:lnTo>
                  <a:pt x="1368843" y="73677"/>
                </a:lnTo>
                <a:lnTo>
                  <a:pt x="1367057" y="72338"/>
                </a:lnTo>
                <a:lnTo>
                  <a:pt x="1365048" y="72834"/>
                </a:lnTo>
                <a:lnTo>
                  <a:pt x="1363262" y="73231"/>
                </a:lnTo>
                <a:lnTo>
                  <a:pt x="1362145" y="75240"/>
                </a:lnTo>
                <a:lnTo>
                  <a:pt x="1363038" y="78812"/>
                </a:lnTo>
                <a:lnTo>
                  <a:pt x="1365048" y="79929"/>
                </a:lnTo>
                <a:lnTo>
                  <a:pt x="1368620" y="79036"/>
                </a:lnTo>
                <a:lnTo>
                  <a:pt x="1369736" y="77250"/>
                </a:lnTo>
                <a:close/>
              </a:path>
              <a:path w="1997075" h="362584">
                <a:moveTo>
                  <a:pt x="1383132" y="74124"/>
                </a:moveTo>
                <a:lnTo>
                  <a:pt x="1382686" y="72114"/>
                </a:lnTo>
                <a:lnTo>
                  <a:pt x="1382239" y="70328"/>
                </a:lnTo>
                <a:lnTo>
                  <a:pt x="1380453" y="69212"/>
                </a:lnTo>
                <a:lnTo>
                  <a:pt x="1378444" y="69708"/>
                </a:lnTo>
                <a:lnTo>
                  <a:pt x="1376658" y="70105"/>
                </a:lnTo>
                <a:lnTo>
                  <a:pt x="1375541" y="71891"/>
                </a:lnTo>
                <a:lnTo>
                  <a:pt x="1375988" y="73677"/>
                </a:lnTo>
                <a:lnTo>
                  <a:pt x="1376434" y="75687"/>
                </a:lnTo>
                <a:lnTo>
                  <a:pt x="1378444" y="76803"/>
                </a:lnTo>
                <a:lnTo>
                  <a:pt x="1382016" y="75910"/>
                </a:lnTo>
                <a:lnTo>
                  <a:pt x="1383132" y="74124"/>
                </a:lnTo>
                <a:close/>
              </a:path>
              <a:path w="1997075" h="362584">
                <a:moveTo>
                  <a:pt x="1396528" y="70775"/>
                </a:moveTo>
                <a:lnTo>
                  <a:pt x="1396082" y="68989"/>
                </a:lnTo>
                <a:lnTo>
                  <a:pt x="1395635" y="66979"/>
                </a:lnTo>
                <a:lnTo>
                  <a:pt x="1393849" y="65863"/>
                </a:lnTo>
                <a:lnTo>
                  <a:pt x="1391840" y="66359"/>
                </a:lnTo>
                <a:lnTo>
                  <a:pt x="1390054" y="66756"/>
                </a:lnTo>
                <a:lnTo>
                  <a:pt x="1388937" y="68765"/>
                </a:lnTo>
                <a:lnTo>
                  <a:pt x="1389830" y="72338"/>
                </a:lnTo>
                <a:lnTo>
                  <a:pt x="1391840" y="73454"/>
                </a:lnTo>
                <a:lnTo>
                  <a:pt x="1395412" y="72561"/>
                </a:lnTo>
                <a:lnTo>
                  <a:pt x="1396528" y="70775"/>
                </a:lnTo>
                <a:close/>
              </a:path>
              <a:path w="1997075" h="362584">
                <a:moveTo>
                  <a:pt x="1409924" y="67426"/>
                </a:moveTo>
                <a:lnTo>
                  <a:pt x="1409031" y="63854"/>
                </a:lnTo>
                <a:lnTo>
                  <a:pt x="1407245" y="62737"/>
                </a:lnTo>
                <a:lnTo>
                  <a:pt x="1405236" y="63233"/>
                </a:lnTo>
                <a:lnTo>
                  <a:pt x="1403450" y="63630"/>
                </a:lnTo>
                <a:lnTo>
                  <a:pt x="1402333" y="65416"/>
                </a:lnTo>
                <a:lnTo>
                  <a:pt x="1402780" y="67203"/>
                </a:lnTo>
                <a:lnTo>
                  <a:pt x="1403226" y="69212"/>
                </a:lnTo>
                <a:lnTo>
                  <a:pt x="1405236" y="70328"/>
                </a:lnTo>
                <a:lnTo>
                  <a:pt x="1408808" y="69435"/>
                </a:lnTo>
                <a:lnTo>
                  <a:pt x="1409924" y="67426"/>
                </a:lnTo>
                <a:close/>
              </a:path>
              <a:path w="1997075" h="362584">
                <a:moveTo>
                  <a:pt x="1423320" y="64300"/>
                </a:moveTo>
                <a:lnTo>
                  <a:pt x="1422874" y="62291"/>
                </a:lnTo>
                <a:lnTo>
                  <a:pt x="1422427" y="60505"/>
                </a:lnTo>
                <a:lnTo>
                  <a:pt x="1420641" y="59388"/>
                </a:lnTo>
                <a:lnTo>
                  <a:pt x="1418632" y="59884"/>
                </a:lnTo>
                <a:lnTo>
                  <a:pt x="1416846" y="60281"/>
                </a:lnTo>
                <a:lnTo>
                  <a:pt x="1415729" y="62067"/>
                </a:lnTo>
                <a:lnTo>
                  <a:pt x="1416176" y="64077"/>
                </a:lnTo>
                <a:lnTo>
                  <a:pt x="1416622" y="65863"/>
                </a:lnTo>
                <a:lnTo>
                  <a:pt x="1418632" y="66979"/>
                </a:lnTo>
                <a:lnTo>
                  <a:pt x="1422204" y="66086"/>
                </a:lnTo>
                <a:lnTo>
                  <a:pt x="1423320" y="64300"/>
                </a:lnTo>
                <a:close/>
              </a:path>
              <a:path w="1997075" h="362584">
                <a:moveTo>
                  <a:pt x="1436716" y="60951"/>
                </a:moveTo>
                <a:lnTo>
                  <a:pt x="1435823" y="57379"/>
                </a:lnTo>
                <a:lnTo>
                  <a:pt x="1434037" y="56039"/>
                </a:lnTo>
                <a:lnTo>
                  <a:pt x="1432028" y="56535"/>
                </a:lnTo>
                <a:lnTo>
                  <a:pt x="1430242" y="56932"/>
                </a:lnTo>
                <a:lnTo>
                  <a:pt x="1429125" y="58942"/>
                </a:lnTo>
                <a:lnTo>
                  <a:pt x="1430018" y="62514"/>
                </a:lnTo>
                <a:lnTo>
                  <a:pt x="1432028" y="63630"/>
                </a:lnTo>
                <a:lnTo>
                  <a:pt x="1435600" y="62737"/>
                </a:lnTo>
                <a:lnTo>
                  <a:pt x="1436716" y="60951"/>
                </a:lnTo>
                <a:close/>
              </a:path>
              <a:path w="1997075" h="362584">
                <a:moveTo>
                  <a:pt x="1450112" y="57825"/>
                </a:moveTo>
                <a:lnTo>
                  <a:pt x="1449666" y="55816"/>
                </a:lnTo>
                <a:lnTo>
                  <a:pt x="1449219" y="54030"/>
                </a:lnTo>
                <a:lnTo>
                  <a:pt x="1447433" y="52914"/>
                </a:lnTo>
                <a:lnTo>
                  <a:pt x="1445424" y="53410"/>
                </a:lnTo>
                <a:lnTo>
                  <a:pt x="1443638" y="53807"/>
                </a:lnTo>
                <a:lnTo>
                  <a:pt x="1442521" y="55593"/>
                </a:lnTo>
                <a:lnTo>
                  <a:pt x="1442968" y="57379"/>
                </a:lnTo>
                <a:lnTo>
                  <a:pt x="1443414" y="59388"/>
                </a:lnTo>
                <a:lnTo>
                  <a:pt x="1445424" y="60505"/>
                </a:lnTo>
                <a:lnTo>
                  <a:pt x="1448996" y="59612"/>
                </a:lnTo>
                <a:lnTo>
                  <a:pt x="1450112" y="57825"/>
                </a:lnTo>
                <a:close/>
              </a:path>
              <a:path w="1997075" h="362584">
                <a:moveTo>
                  <a:pt x="1463508" y="54476"/>
                </a:moveTo>
                <a:lnTo>
                  <a:pt x="1463062" y="52690"/>
                </a:lnTo>
                <a:lnTo>
                  <a:pt x="1462615" y="50681"/>
                </a:lnTo>
                <a:lnTo>
                  <a:pt x="1460829" y="49565"/>
                </a:lnTo>
                <a:lnTo>
                  <a:pt x="1458820" y="50061"/>
                </a:lnTo>
                <a:lnTo>
                  <a:pt x="1457033" y="50458"/>
                </a:lnTo>
                <a:lnTo>
                  <a:pt x="1455917" y="52467"/>
                </a:lnTo>
                <a:lnTo>
                  <a:pt x="1456810" y="56039"/>
                </a:lnTo>
                <a:lnTo>
                  <a:pt x="1458820" y="57156"/>
                </a:lnTo>
                <a:lnTo>
                  <a:pt x="1462392" y="56263"/>
                </a:lnTo>
                <a:lnTo>
                  <a:pt x="1463508" y="54476"/>
                </a:lnTo>
                <a:close/>
              </a:path>
              <a:path w="1997075" h="362584">
                <a:moveTo>
                  <a:pt x="1476904" y="51127"/>
                </a:moveTo>
                <a:lnTo>
                  <a:pt x="1476011" y="47555"/>
                </a:lnTo>
                <a:lnTo>
                  <a:pt x="1474225" y="46439"/>
                </a:lnTo>
                <a:lnTo>
                  <a:pt x="1472216" y="46935"/>
                </a:lnTo>
                <a:lnTo>
                  <a:pt x="1470429" y="47332"/>
                </a:lnTo>
                <a:lnTo>
                  <a:pt x="1469313" y="49118"/>
                </a:lnTo>
                <a:lnTo>
                  <a:pt x="1469760" y="50904"/>
                </a:lnTo>
                <a:lnTo>
                  <a:pt x="1470206" y="52914"/>
                </a:lnTo>
                <a:lnTo>
                  <a:pt x="1472216" y="54030"/>
                </a:lnTo>
                <a:lnTo>
                  <a:pt x="1475788" y="53137"/>
                </a:lnTo>
                <a:lnTo>
                  <a:pt x="1476904" y="51127"/>
                </a:lnTo>
                <a:close/>
              </a:path>
              <a:path w="1997075" h="362584">
                <a:moveTo>
                  <a:pt x="1490300" y="48002"/>
                </a:moveTo>
                <a:lnTo>
                  <a:pt x="1489854" y="45992"/>
                </a:lnTo>
                <a:lnTo>
                  <a:pt x="1489407" y="44206"/>
                </a:lnTo>
                <a:lnTo>
                  <a:pt x="1487621" y="43090"/>
                </a:lnTo>
                <a:lnTo>
                  <a:pt x="1485612" y="43586"/>
                </a:lnTo>
                <a:lnTo>
                  <a:pt x="1483825" y="43983"/>
                </a:lnTo>
                <a:lnTo>
                  <a:pt x="1482709" y="45769"/>
                </a:lnTo>
                <a:lnTo>
                  <a:pt x="1483156" y="47778"/>
                </a:lnTo>
                <a:lnTo>
                  <a:pt x="1483602" y="49565"/>
                </a:lnTo>
                <a:lnTo>
                  <a:pt x="1485612" y="50681"/>
                </a:lnTo>
                <a:lnTo>
                  <a:pt x="1489184" y="49788"/>
                </a:lnTo>
                <a:lnTo>
                  <a:pt x="1490300" y="48002"/>
                </a:lnTo>
                <a:close/>
              </a:path>
              <a:path w="1997075" h="362584">
                <a:moveTo>
                  <a:pt x="1503696" y="44653"/>
                </a:moveTo>
                <a:lnTo>
                  <a:pt x="1502803" y="41080"/>
                </a:lnTo>
                <a:lnTo>
                  <a:pt x="1501017" y="39741"/>
                </a:lnTo>
                <a:lnTo>
                  <a:pt x="1499007" y="40237"/>
                </a:lnTo>
                <a:lnTo>
                  <a:pt x="1497221" y="40634"/>
                </a:lnTo>
                <a:lnTo>
                  <a:pt x="1496105" y="42643"/>
                </a:lnTo>
                <a:lnTo>
                  <a:pt x="1496998" y="46216"/>
                </a:lnTo>
                <a:lnTo>
                  <a:pt x="1499007" y="47332"/>
                </a:lnTo>
                <a:lnTo>
                  <a:pt x="1502580" y="46439"/>
                </a:lnTo>
                <a:lnTo>
                  <a:pt x="1503696" y="44653"/>
                </a:lnTo>
                <a:close/>
              </a:path>
              <a:path w="1997075" h="362584">
                <a:moveTo>
                  <a:pt x="1517092" y="41527"/>
                </a:moveTo>
                <a:lnTo>
                  <a:pt x="1516645" y="39518"/>
                </a:lnTo>
                <a:lnTo>
                  <a:pt x="1516199" y="37731"/>
                </a:lnTo>
                <a:lnTo>
                  <a:pt x="1514413" y="36615"/>
                </a:lnTo>
                <a:lnTo>
                  <a:pt x="1512403" y="37111"/>
                </a:lnTo>
                <a:lnTo>
                  <a:pt x="1510617" y="37508"/>
                </a:lnTo>
                <a:lnTo>
                  <a:pt x="1509501" y="39294"/>
                </a:lnTo>
                <a:lnTo>
                  <a:pt x="1509948" y="41080"/>
                </a:lnTo>
                <a:lnTo>
                  <a:pt x="1510394" y="43090"/>
                </a:lnTo>
                <a:lnTo>
                  <a:pt x="1512403" y="44206"/>
                </a:lnTo>
                <a:lnTo>
                  <a:pt x="1515976" y="43313"/>
                </a:lnTo>
                <a:lnTo>
                  <a:pt x="1517092" y="41527"/>
                </a:lnTo>
                <a:close/>
              </a:path>
              <a:path w="1997075" h="362584">
                <a:moveTo>
                  <a:pt x="1530488" y="38178"/>
                </a:moveTo>
                <a:lnTo>
                  <a:pt x="1530041" y="36392"/>
                </a:lnTo>
                <a:lnTo>
                  <a:pt x="1529595" y="34382"/>
                </a:lnTo>
                <a:lnTo>
                  <a:pt x="1527809" y="33266"/>
                </a:lnTo>
                <a:lnTo>
                  <a:pt x="1525799" y="33762"/>
                </a:lnTo>
                <a:lnTo>
                  <a:pt x="1524013" y="34159"/>
                </a:lnTo>
                <a:lnTo>
                  <a:pt x="1522897" y="36169"/>
                </a:lnTo>
                <a:lnTo>
                  <a:pt x="1523790" y="39741"/>
                </a:lnTo>
                <a:lnTo>
                  <a:pt x="1525799" y="40857"/>
                </a:lnTo>
                <a:lnTo>
                  <a:pt x="1529372" y="39964"/>
                </a:lnTo>
                <a:lnTo>
                  <a:pt x="1530488" y="38178"/>
                </a:lnTo>
                <a:close/>
              </a:path>
              <a:path w="1997075" h="362584">
                <a:moveTo>
                  <a:pt x="1543884" y="34829"/>
                </a:moveTo>
                <a:lnTo>
                  <a:pt x="1542991" y="31257"/>
                </a:lnTo>
                <a:lnTo>
                  <a:pt x="1541205" y="30140"/>
                </a:lnTo>
                <a:lnTo>
                  <a:pt x="1539195" y="30637"/>
                </a:lnTo>
                <a:lnTo>
                  <a:pt x="1537409" y="31033"/>
                </a:lnTo>
                <a:lnTo>
                  <a:pt x="1536293" y="32820"/>
                </a:lnTo>
                <a:lnTo>
                  <a:pt x="1536739" y="34606"/>
                </a:lnTo>
                <a:lnTo>
                  <a:pt x="1537186" y="36615"/>
                </a:lnTo>
                <a:lnTo>
                  <a:pt x="1539195" y="37731"/>
                </a:lnTo>
                <a:lnTo>
                  <a:pt x="1542768" y="36838"/>
                </a:lnTo>
                <a:lnTo>
                  <a:pt x="1543884" y="34829"/>
                </a:lnTo>
                <a:close/>
              </a:path>
              <a:path w="1997075" h="362584">
                <a:moveTo>
                  <a:pt x="1557280" y="31703"/>
                </a:moveTo>
                <a:lnTo>
                  <a:pt x="1556833" y="29694"/>
                </a:lnTo>
                <a:lnTo>
                  <a:pt x="1556387" y="27908"/>
                </a:lnTo>
                <a:lnTo>
                  <a:pt x="1554601" y="26791"/>
                </a:lnTo>
                <a:lnTo>
                  <a:pt x="1552591" y="27288"/>
                </a:lnTo>
                <a:lnTo>
                  <a:pt x="1550805" y="27684"/>
                </a:lnTo>
                <a:lnTo>
                  <a:pt x="1549689" y="29471"/>
                </a:lnTo>
                <a:lnTo>
                  <a:pt x="1550135" y="31480"/>
                </a:lnTo>
                <a:lnTo>
                  <a:pt x="1550582" y="33266"/>
                </a:lnTo>
                <a:lnTo>
                  <a:pt x="1552591" y="34382"/>
                </a:lnTo>
                <a:lnTo>
                  <a:pt x="1556164" y="33489"/>
                </a:lnTo>
                <a:lnTo>
                  <a:pt x="1557280" y="31703"/>
                </a:lnTo>
                <a:close/>
              </a:path>
              <a:path w="1997075" h="362584">
                <a:moveTo>
                  <a:pt x="1570676" y="28354"/>
                </a:moveTo>
                <a:lnTo>
                  <a:pt x="1569783" y="24782"/>
                </a:lnTo>
                <a:lnTo>
                  <a:pt x="1567997" y="23442"/>
                </a:lnTo>
                <a:lnTo>
                  <a:pt x="1565987" y="23939"/>
                </a:lnTo>
                <a:lnTo>
                  <a:pt x="1564201" y="24335"/>
                </a:lnTo>
                <a:lnTo>
                  <a:pt x="1563085" y="26345"/>
                </a:lnTo>
                <a:lnTo>
                  <a:pt x="1563978" y="29917"/>
                </a:lnTo>
                <a:lnTo>
                  <a:pt x="1565987" y="31033"/>
                </a:lnTo>
                <a:lnTo>
                  <a:pt x="1569560" y="30140"/>
                </a:lnTo>
                <a:lnTo>
                  <a:pt x="1570676" y="28354"/>
                </a:lnTo>
                <a:close/>
              </a:path>
              <a:path w="1997075" h="362584">
                <a:moveTo>
                  <a:pt x="1584072" y="25005"/>
                </a:moveTo>
                <a:lnTo>
                  <a:pt x="1583179" y="21433"/>
                </a:lnTo>
                <a:lnTo>
                  <a:pt x="1581393" y="20317"/>
                </a:lnTo>
                <a:lnTo>
                  <a:pt x="1579383" y="20813"/>
                </a:lnTo>
                <a:lnTo>
                  <a:pt x="1577597" y="21210"/>
                </a:lnTo>
                <a:lnTo>
                  <a:pt x="1576481" y="22996"/>
                </a:lnTo>
                <a:lnTo>
                  <a:pt x="1576927" y="24782"/>
                </a:lnTo>
                <a:lnTo>
                  <a:pt x="1577374" y="26791"/>
                </a:lnTo>
                <a:lnTo>
                  <a:pt x="1579383" y="27908"/>
                </a:lnTo>
                <a:lnTo>
                  <a:pt x="1582955" y="27015"/>
                </a:lnTo>
                <a:lnTo>
                  <a:pt x="1584072" y="25005"/>
                </a:lnTo>
                <a:close/>
              </a:path>
              <a:path w="1997075" h="362584">
                <a:moveTo>
                  <a:pt x="1597468" y="21880"/>
                </a:moveTo>
                <a:lnTo>
                  <a:pt x="1597021" y="20093"/>
                </a:lnTo>
                <a:lnTo>
                  <a:pt x="1596575" y="18084"/>
                </a:lnTo>
                <a:lnTo>
                  <a:pt x="1594789" y="16968"/>
                </a:lnTo>
                <a:lnTo>
                  <a:pt x="1592779" y="17464"/>
                </a:lnTo>
                <a:lnTo>
                  <a:pt x="1590993" y="17861"/>
                </a:lnTo>
                <a:lnTo>
                  <a:pt x="1589877" y="19870"/>
                </a:lnTo>
                <a:lnTo>
                  <a:pt x="1590770" y="23442"/>
                </a:lnTo>
                <a:lnTo>
                  <a:pt x="1592779" y="24559"/>
                </a:lnTo>
                <a:lnTo>
                  <a:pt x="1596351" y="23666"/>
                </a:lnTo>
                <a:lnTo>
                  <a:pt x="1597468" y="21880"/>
                </a:lnTo>
                <a:close/>
              </a:path>
              <a:path w="1997075" h="362584">
                <a:moveTo>
                  <a:pt x="1610864" y="20317"/>
                </a:moveTo>
                <a:lnTo>
                  <a:pt x="1610640" y="18531"/>
                </a:lnTo>
                <a:lnTo>
                  <a:pt x="1610640" y="16521"/>
                </a:lnTo>
                <a:lnTo>
                  <a:pt x="1609078" y="14958"/>
                </a:lnTo>
                <a:lnTo>
                  <a:pt x="1607515" y="15132"/>
                </a:lnTo>
                <a:lnTo>
                  <a:pt x="1605282" y="15182"/>
                </a:lnTo>
                <a:lnTo>
                  <a:pt x="1603719" y="16744"/>
                </a:lnTo>
                <a:lnTo>
                  <a:pt x="1603943" y="18754"/>
                </a:lnTo>
                <a:lnTo>
                  <a:pt x="1603943" y="20540"/>
                </a:lnTo>
                <a:lnTo>
                  <a:pt x="1605505" y="22103"/>
                </a:lnTo>
                <a:lnTo>
                  <a:pt x="1607515" y="22103"/>
                </a:lnTo>
                <a:lnTo>
                  <a:pt x="1609301" y="21880"/>
                </a:lnTo>
                <a:lnTo>
                  <a:pt x="1610864" y="20317"/>
                </a:lnTo>
                <a:close/>
              </a:path>
              <a:path w="1997075" h="362584">
                <a:moveTo>
                  <a:pt x="1624483" y="19870"/>
                </a:moveTo>
                <a:lnTo>
                  <a:pt x="1624483" y="16075"/>
                </a:lnTo>
                <a:lnTo>
                  <a:pt x="1622920" y="14512"/>
                </a:lnTo>
                <a:lnTo>
                  <a:pt x="1620911" y="14512"/>
                </a:lnTo>
                <a:lnTo>
                  <a:pt x="1619125" y="14735"/>
                </a:lnTo>
                <a:lnTo>
                  <a:pt x="1617562" y="16298"/>
                </a:lnTo>
                <a:lnTo>
                  <a:pt x="1617562" y="18084"/>
                </a:lnTo>
                <a:lnTo>
                  <a:pt x="1617785" y="20093"/>
                </a:lnTo>
                <a:lnTo>
                  <a:pt x="1619348" y="21656"/>
                </a:lnTo>
                <a:lnTo>
                  <a:pt x="1620911" y="21461"/>
                </a:lnTo>
                <a:lnTo>
                  <a:pt x="1623143" y="21433"/>
                </a:lnTo>
                <a:lnTo>
                  <a:pt x="1624483" y="19870"/>
                </a:lnTo>
                <a:close/>
              </a:path>
              <a:path w="1997075" h="362584">
                <a:moveTo>
                  <a:pt x="1638325" y="19200"/>
                </a:moveTo>
                <a:lnTo>
                  <a:pt x="1638325" y="15405"/>
                </a:lnTo>
                <a:lnTo>
                  <a:pt x="1636539" y="14065"/>
                </a:lnTo>
                <a:lnTo>
                  <a:pt x="1632744" y="14065"/>
                </a:lnTo>
                <a:lnTo>
                  <a:pt x="1631404" y="15628"/>
                </a:lnTo>
                <a:lnTo>
                  <a:pt x="1631404" y="19424"/>
                </a:lnTo>
                <a:lnTo>
                  <a:pt x="1633190" y="20987"/>
                </a:lnTo>
                <a:lnTo>
                  <a:pt x="1634976" y="20987"/>
                </a:lnTo>
                <a:lnTo>
                  <a:pt x="1636986" y="20763"/>
                </a:lnTo>
                <a:lnTo>
                  <a:pt x="1638325" y="19200"/>
                </a:lnTo>
                <a:close/>
              </a:path>
              <a:path w="1997075" h="362584">
                <a:moveTo>
                  <a:pt x="1652168" y="18754"/>
                </a:moveTo>
                <a:lnTo>
                  <a:pt x="1652168" y="16744"/>
                </a:lnTo>
                <a:lnTo>
                  <a:pt x="1651945" y="14958"/>
                </a:lnTo>
                <a:lnTo>
                  <a:pt x="1650382" y="13395"/>
                </a:lnTo>
                <a:lnTo>
                  <a:pt x="1648596" y="13395"/>
                </a:lnTo>
                <a:lnTo>
                  <a:pt x="1646586" y="13619"/>
                </a:lnTo>
                <a:lnTo>
                  <a:pt x="1645023" y="15182"/>
                </a:lnTo>
                <a:lnTo>
                  <a:pt x="1645247" y="17191"/>
                </a:lnTo>
                <a:lnTo>
                  <a:pt x="1645247" y="18977"/>
                </a:lnTo>
                <a:lnTo>
                  <a:pt x="1646810" y="20540"/>
                </a:lnTo>
                <a:lnTo>
                  <a:pt x="1648596" y="20342"/>
                </a:lnTo>
                <a:lnTo>
                  <a:pt x="1650605" y="20317"/>
                </a:lnTo>
                <a:lnTo>
                  <a:pt x="1652168" y="18754"/>
                </a:lnTo>
                <a:close/>
              </a:path>
              <a:path w="1997075" h="362584">
                <a:moveTo>
                  <a:pt x="1666010" y="18084"/>
                </a:moveTo>
                <a:lnTo>
                  <a:pt x="1665787" y="16298"/>
                </a:lnTo>
                <a:lnTo>
                  <a:pt x="1665787" y="14289"/>
                </a:lnTo>
                <a:lnTo>
                  <a:pt x="1664224" y="12949"/>
                </a:lnTo>
                <a:lnTo>
                  <a:pt x="1660429" y="12949"/>
                </a:lnTo>
                <a:lnTo>
                  <a:pt x="1658866" y="14735"/>
                </a:lnTo>
                <a:lnTo>
                  <a:pt x="1658866" y="16521"/>
                </a:lnTo>
                <a:lnTo>
                  <a:pt x="1659089" y="18531"/>
                </a:lnTo>
                <a:lnTo>
                  <a:pt x="1660652" y="19870"/>
                </a:lnTo>
                <a:lnTo>
                  <a:pt x="1664448" y="19870"/>
                </a:lnTo>
                <a:lnTo>
                  <a:pt x="1666010" y="18084"/>
                </a:lnTo>
                <a:close/>
              </a:path>
              <a:path w="1997075" h="362584">
                <a:moveTo>
                  <a:pt x="1679630" y="17638"/>
                </a:moveTo>
                <a:lnTo>
                  <a:pt x="1679630" y="13842"/>
                </a:lnTo>
                <a:lnTo>
                  <a:pt x="1677844" y="12279"/>
                </a:lnTo>
                <a:lnTo>
                  <a:pt x="1676281" y="12474"/>
                </a:lnTo>
                <a:lnTo>
                  <a:pt x="1674048" y="12502"/>
                </a:lnTo>
                <a:lnTo>
                  <a:pt x="1672708" y="14065"/>
                </a:lnTo>
                <a:lnTo>
                  <a:pt x="1672708" y="17861"/>
                </a:lnTo>
                <a:lnTo>
                  <a:pt x="1674495" y="19424"/>
                </a:lnTo>
                <a:lnTo>
                  <a:pt x="1676057" y="19228"/>
                </a:lnTo>
                <a:lnTo>
                  <a:pt x="1678290" y="19200"/>
                </a:lnTo>
                <a:lnTo>
                  <a:pt x="1679630" y="17638"/>
                </a:lnTo>
                <a:close/>
              </a:path>
              <a:path w="1997075" h="362584">
                <a:moveTo>
                  <a:pt x="1693472" y="17191"/>
                </a:moveTo>
                <a:lnTo>
                  <a:pt x="1693472" y="15182"/>
                </a:lnTo>
                <a:lnTo>
                  <a:pt x="1693249" y="13395"/>
                </a:lnTo>
                <a:lnTo>
                  <a:pt x="1691686" y="11833"/>
                </a:lnTo>
                <a:lnTo>
                  <a:pt x="1689900" y="11833"/>
                </a:lnTo>
                <a:lnTo>
                  <a:pt x="1687891" y="12056"/>
                </a:lnTo>
                <a:lnTo>
                  <a:pt x="1686551" y="13619"/>
                </a:lnTo>
                <a:lnTo>
                  <a:pt x="1686551" y="17414"/>
                </a:lnTo>
                <a:lnTo>
                  <a:pt x="1688114" y="18754"/>
                </a:lnTo>
                <a:lnTo>
                  <a:pt x="1691909" y="18754"/>
                </a:lnTo>
                <a:lnTo>
                  <a:pt x="1693472" y="17191"/>
                </a:lnTo>
                <a:close/>
              </a:path>
              <a:path w="1997075" h="362584">
                <a:moveTo>
                  <a:pt x="1707315" y="16521"/>
                </a:moveTo>
                <a:lnTo>
                  <a:pt x="1707091" y="14735"/>
                </a:lnTo>
                <a:lnTo>
                  <a:pt x="1707091" y="12726"/>
                </a:lnTo>
                <a:lnTo>
                  <a:pt x="1705529" y="11163"/>
                </a:lnTo>
                <a:lnTo>
                  <a:pt x="1703966" y="11336"/>
                </a:lnTo>
                <a:lnTo>
                  <a:pt x="1701733" y="11386"/>
                </a:lnTo>
                <a:lnTo>
                  <a:pt x="1700170" y="12949"/>
                </a:lnTo>
                <a:lnTo>
                  <a:pt x="1700393" y="14958"/>
                </a:lnTo>
                <a:lnTo>
                  <a:pt x="1700393" y="16744"/>
                </a:lnTo>
                <a:lnTo>
                  <a:pt x="1701956" y="18307"/>
                </a:lnTo>
                <a:lnTo>
                  <a:pt x="1703966" y="18307"/>
                </a:lnTo>
                <a:lnTo>
                  <a:pt x="1705752" y="18084"/>
                </a:lnTo>
                <a:lnTo>
                  <a:pt x="1707315" y="16521"/>
                </a:lnTo>
                <a:close/>
              </a:path>
              <a:path w="1997075" h="362584">
                <a:moveTo>
                  <a:pt x="1720934" y="16075"/>
                </a:moveTo>
                <a:lnTo>
                  <a:pt x="1720934" y="12279"/>
                </a:lnTo>
                <a:lnTo>
                  <a:pt x="1719371" y="10716"/>
                </a:lnTo>
                <a:lnTo>
                  <a:pt x="1717362" y="10716"/>
                </a:lnTo>
                <a:lnTo>
                  <a:pt x="1715576" y="10940"/>
                </a:lnTo>
                <a:lnTo>
                  <a:pt x="1714013" y="12502"/>
                </a:lnTo>
                <a:lnTo>
                  <a:pt x="1714013" y="14289"/>
                </a:lnTo>
                <a:lnTo>
                  <a:pt x="1714236" y="16298"/>
                </a:lnTo>
                <a:lnTo>
                  <a:pt x="1715799" y="17861"/>
                </a:lnTo>
                <a:lnTo>
                  <a:pt x="1717362" y="17665"/>
                </a:lnTo>
                <a:lnTo>
                  <a:pt x="1719594" y="17638"/>
                </a:lnTo>
                <a:lnTo>
                  <a:pt x="1720934" y="16075"/>
                </a:lnTo>
                <a:close/>
              </a:path>
              <a:path w="1997075" h="362584">
                <a:moveTo>
                  <a:pt x="1734776" y="15405"/>
                </a:moveTo>
                <a:lnTo>
                  <a:pt x="1734776" y="11609"/>
                </a:lnTo>
                <a:lnTo>
                  <a:pt x="1732990" y="10270"/>
                </a:lnTo>
                <a:lnTo>
                  <a:pt x="1729195" y="10270"/>
                </a:lnTo>
                <a:lnTo>
                  <a:pt x="1727855" y="11833"/>
                </a:lnTo>
                <a:lnTo>
                  <a:pt x="1727855" y="15851"/>
                </a:lnTo>
                <a:lnTo>
                  <a:pt x="1729418" y="17191"/>
                </a:lnTo>
                <a:lnTo>
                  <a:pt x="1731427" y="17191"/>
                </a:lnTo>
                <a:lnTo>
                  <a:pt x="1733437" y="16968"/>
                </a:lnTo>
                <a:lnTo>
                  <a:pt x="1734776" y="15405"/>
                </a:lnTo>
                <a:close/>
              </a:path>
              <a:path w="1997075" h="362584">
                <a:moveTo>
                  <a:pt x="1748619" y="14958"/>
                </a:moveTo>
                <a:lnTo>
                  <a:pt x="1748619" y="12949"/>
                </a:lnTo>
                <a:lnTo>
                  <a:pt x="1748396" y="11163"/>
                </a:lnTo>
                <a:lnTo>
                  <a:pt x="1746833" y="9600"/>
                </a:lnTo>
                <a:lnTo>
                  <a:pt x="1745270" y="9795"/>
                </a:lnTo>
                <a:lnTo>
                  <a:pt x="1743037" y="9823"/>
                </a:lnTo>
                <a:lnTo>
                  <a:pt x="1741474" y="11386"/>
                </a:lnTo>
                <a:lnTo>
                  <a:pt x="1741698" y="13395"/>
                </a:lnTo>
                <a:lnTo>
                  <a:pt x="1741698" y="15182"/>
                </a:lnTo>
                <a:lnTo>
                  <a:pt x="1743260" y="16744"/>
                </a:lnTo>
                <a:lnTo>
                  <a:pt x="1745047" y="16546"/>
                </a:lnTo>
                <a:lnTo>
                  <a:pt x="1747056" y="16521"/>
                </a:lnTo>
                <a:lnTo>
                  <a:pt x="1748619" y="14958"/>
                </a:lnTo>
                <a:close/>
              </a:path>
              <a:path w="1997075" h="362584">
                <a:moveTo>
                  <a:pt x="1762461" y="14289"/>
                </a:moveTo>
                <a:lnTo>
                  <a:pt x="1762238" y="12502"/>
                </a:lnTo>
                <a:lnTo>
                  <a:pt x="1762238" y="10493"/>
                </a:lnTo>
                <a:lnTo>
                  <a:pt x="1760675" y="9153"/>
                </a:lnTo>
                <a:lnTo>
                  <a:pt x="1756880" y="9153"/>
                </a:lnTo>
                <a:lnTo>
                  <a:pt x="1755317" y="10940"/>
                </a:lnTo>
                <a:lnTo>
                  <a:pt x="1755317" y="12726"/>
                </a:lnTo>
                <a:lnTo>
                  <a:pt x="1755540" y="14735"/>
                </a:lnTo>
                <a:lnTo>
                  <a:pt x="1757103" y="16075"/>
                </a:lnTo>
                <a:lnTo>
                  <a:pt x="1760899" y="16075"/>
                </a:lnTo>
                <a:lnTo>
                  <a:pt x="1762461" y="14289"/>
                </a:lnTo>
                <a:close/>
              </a:path>
              <a:path w="1997075" h="362584">
                <a:moveTo>
                  <a:pt x="1776081" y="13842"/>
                </a:moveTo>
                <a:lnTo>
                  <a:pt x="1776081" y="10046"/>
                </a:lnTo>
                <a:lnTo>
                  <a:pt x="1774294" y="8484"/>
                </a:lnTo>
                <a:lnTo>
                  <a:pt x="1772732" y="8679"/>
                </a:lnTo>
                <a:lnTo>
                  <a:pt x="1770499" y="8707"/>
                </a:lnTo>
                <a:lnTo>
                  <a:pt x="1769159" y="10270"/>
                </a:lnTo>
                <a:lnTo>
                  <a:pt x="1769159" y="14065"/>
                </a:lnTo>
                <a:lnTo>
                  <a:pt x="1770945" y="15628"/>
                </a:lnTo>
                <a:lnTo>
                  <a:pt x="1772732" y="15628"/>
                </a:lnTo>
                <a:lnTo>
                  <a:pt x="1774741" y="15405"/>
                </a:lnTo>
                <a:lnTo>
                  <a:pt x="1776081" y="13842"/>
                </a:lnTo>
                <a:close/>
              </a:path>
              <a:path w="1997075" h="362584">
                <a:moveTo>
                  <a:pt x="1789923" y="13395"/>
                </a:moveTo>
                <a:lnTo>
                  <a:pt x="1789923" y="11386"/>
                </a:lnTo>
                <a:lnTo>
                  <a:pt x="1789700" y="9600"/>
                </a:lnTo>
                <a:lnTo>
                  <a:pt x="1788137" y="8037"/>
                </a:lnTo>
                <a:lnTo>
                  <a:pt x="1786351" y="8037"/>
                </a:lnTo>
                <a:lnTo>
                  <a:pt x="1784341" y="8260"/>
                </a:lnTo>
                <a:lnTo>
                  <a:pt x="1782779" y="9823"/>
                </a:lnTo>
                <a:lnTo>
                  <a:pt x="1783002" y="11609"/>
                </a:lnTo>
                <a:lnTo>
                  <a:pt x="1783002" y="13619"/>
                </a:lnTo>
                <a:lnTo>
                  <a:pt x="1784565" y="14958"/>
                </a:lnTo>
                <a:lnTo>
                  <a:pt x="1788360" y="14958"/>
                </a:lnTo>
                <a:lnTo>
                  <a:pt x="1789923" y="13395"/>
                </a:lnTo>
                <a:close/>
              </a:path>
              <a:path w="1997075" h="362584">
                <a:moveTo>
                  <a:pt x="1803766" y="12726"/>
                </a:moveTo>
                <a:lnTo>
                  <a:pt x="1803542" y="10940"/>
                </a:lnTo>
                <a:lnTo>
                  <a:pt x="1803542" y="8930"/>
                </a:lnTo>
                <a:lnTo>
                  <a:pt x="1801979" y="7591"/>
                </a:lnTo>
                <a:lnTo>
                  <a:pt x="1798184" y="7591"/>
                </a:lnTo>
                <a:lnTo>
                  <a:pt x="1796621" y="9153"/>
                </a:lnTo>
                <a:lnTo>
                  <a:pt x="1796844" y="11163"/>
                </a:lnTo>
                <a:lnTo>
                  <a:pt x="1796844" y="12949"/>
                </a:lnTo>
                <a:lnTo>
                  <a:pt x="1798407" y="14512"/>
                </a:lnTo>
                <a:lnTo>
                  <a:pt x="1800417" y="14512"/>
                </a:lnTo>
                <a:lnTo>
                  <a:pt x="1802203" y="14289"/>
                </a:lnTo>
                <a:lnTo>
                  <a:pt x="1803766" y="12726"/>
                </a:lnTo>
                <a:close/>
              </a:path>
              <a:path w="1997075" h="362584">
                <a:moveTo>
                  <a:pt x="1817385" y="12279"/>
                </a:moveTo>
                <a:lnTo>
                  <a:pt x="1817385" y="8484"/>
                </a:lnTo>
                <a:lnTo>
                  <a:pt x="1815822" y="6921"/>
                </a:lnTo>
                <a:lnTo>
                  <a:pt x="1813813" y="6921"/>
                </a:lnTo>
                <a:lnTo>
                  <a:pt x="1812026" y="7144"/>
                </a:lnTo>
                <a:lnTo>
                  <a:pt x="1810464" y="8707"/>
                </a:lnTo>
                <a:lnTo>
                  <a:pt x="1810464" y="10493"/>
                </a:lnTo>
                <a:lnTo>
                  <a:pt x="1810687" y="12502"/>
                </a:lnTo>
                <a:lnTo>
                  <a:pt x="1812250" y="14065"/>
                </a:lnTo>
                <a:lnTo>
                  <a:pt x="1813813" y="13870"/>
                </a:lnTo>
                <a:lnTo>
                  <a:pt x="1816045" y="13842"/>
                </a:lnTo>
                <a:lnTo>
                  <a:pt x="1817385" y="12279"/>
                </a:lnTo>
                <a:close/>
              </a:path>
              <a:path w="1997075" h="362584">
                <a:moveTo>
                  <a:pt x="1831227" y="11609"/>
                </a:moveTo>
                <a:lnTo>
                  <a:pt x="1831227" y="9823"/>
                </a:lnTo>
                <a:lnTo>
                  <a:pt x="1831004" y="7814"/>
                </a:lnTo>
                <a:lnTo>
                  <a:pt x="1829441" y="6474"/>
                </a:lnTo>
                <a:lnTo>
                  <a:pt x="1825646" y="6474"/>
                </a:lnTo>
                <a:lnTo>
                  <a:pt x="1824306" y="8260"/>
                </a:lnTo>
                <a:lnTo>
                  <a:pt x="1824306" y="12056"/>
                </a:lnTo>
                <a:lnTo>
                  <a:pt x="1825869" y="13395"/>
                </a:lnTo>
                <a:lnTo>
                  <a:pt x="1829888" y="13395"/>
                </a:lnTo>
                <a:lnTo>
                  <a:pt x="1831227" y="11609"/>
                </a:lnTo>
                <a:close/>
              </a:path>
              <a:path w="1997075" h="362584">
                <a:moveTo>
                  <a:pt x="1845070" y="11163"/>
                </a:moveTo>
                <a:lnTo>
                  <a:pt x="1845070" y="9153"/>
                </a:lnTo>
                <a:lnTo>
                  <a:pt x="1844847" y="7367"/>
                </a:lnTo>
                <a:lnTo>
                  <a:pt x="1843284" y="5804"/>
                </a:lnTo>
                <a:lnTo>
                  <a:pt x="1841721" y="6000"/>
                </a:lnTo>
                <a:lnTo>
                  <a:pt x="1839488" y="6028"/>
                </a:lnTo>
                <a:lnTo>
                  <a:pt x="1837925" y="7591"/>
                </a:lnTo>
                <a:lnTo>
                  <a:pt x="1838149" y="9600"/>
                </a:lnTo>
                <a:lnTo>
                  <a:pt x="1838149" y="11386"/>
                </a:lnTo>
                <a:lnTo>
                  <a:pt x="1839711" y="12949"/>
                </a:lnTo>
                <a:lnTo>
                  <a:pt x="1841274" y="12775"/>
                </a:lnTo>
                <a:lnTo>
                  <a:pt x="1843507" y="12726"/>
                </a:lnTo>
                <a:lnTo>
                  <a:pt x="1845070" y="11163"/>
                </a:lnTo>
                <a:close/>
              </a:path>
              <a:path w="1997075" h="362584">
                <a:moveTo>
                  <a:pt x="1858912" y="10716"/>
                </a:moveTo>
                <a:lnTo>
                  <a:pt x="1858689" y="8707"/>
                </a:lnTo>
                <a:lnTo>
                  <a:pt x="1858689" y="6697"/>
                </a:lnTo>
                <a:lnTo>
                  <a:pt x="1857126" y="5358"/>
                </a:lnTo>
                <a:lnTo>
                  <a:pt x="1855117" y="5358"/>
                </a:lnTo>
                <a:lnTo>
                  <a:pt x="1853331" y="5581"/>
                </a:lnTo>
                <a:lnTo>
                  <a:pt x="1851768" y="7144"/>
                </a:lnTo>
                <a:lnTo>
                  <a:pt x="1851768" y="8930"/>
                </a:lnTo>
                <a:lnTo>
                  <a:pt x="1851991" y="10940"/>
                </a:lnTo>
                <a:lnTo>
                  <a:pt x="1853554" y="12279"/>
                </a:lnTo>
                <a:lnTo>
                  <a:pt x="1857349" y="12279"/>
                </a:lnTo>
                <a:lnTo>
                  <a:pt x="1858912" y="10716"/>
                </a:lnTo>
                <a:close/>
              </a:path>
              <a:path w="1997075" h="362584">
                <a:moveTo>
                  <a:pt x="1872532" y="10046"/>
                </a:moveTo>
                <a:lnTo>
                  <a:pt x="1872532" y="6251"/>
                </a:lnTo>
                <a:lnTo>
                  <a:pt x="1870745" y="4688"/>
                </a:lnTo>
                <a:lnTo>
                  <a:pt x="1869183" y="4883"/>
                </a:lnTo>
                <a:lnTo>
                  <a:pt x="1866950" y="4911"/>
                </a:lnTo>
                <a:lnTo>
                  <a:pt x="1865610" y="6474"/>
                </a:lnTo>
                <a:lnTo>
                  <a:pt x="1865610" y="10270"/>
                </a:lnTo>
                <a:lnTo>
                  <a:pt x="1867396" y="11833"/>
                </a:lnTo>
                <a:lnTo>
                  <a:pt x="1869183" y="11833"/>
                </a:lnTo>
                <a:lnTo>
                  <a:pt x="1871192" y="11609"/>
                </a:lnTo>
                <a:lnTo>
                  <a:pt x="1872532" y="10046"/>
                </a:lnTo>
                <a:close/>
              </a:path>
              <a:path w="1997075" h="362584">
                <a:moveTo>
                  <a:pt x="1886374" y="9600"/>
                </a:moveTo>
                <a:lnTo>
                  <a:pt x="1886374" y="7591"/>
                </a:lnTo>
                <a:lnTo>
                  <a:pt x="1886151" y="5804"/>
                </a:lnTo>
                <a:lnTo>
                  <a:pt x="1884588" y="4242"/>
                </a:lnTo>
                <a:lnTo>
                  <a:pt x="1882802" y="4242"/>
                </a:lnTo>
                <a:lnTo>
                  <a:pt x="1880792" y="4465"/>
                </a:lnTo>
                <a:lnTo>
                  <a:pt x="1879229" y="6028"/>
                </a:lnTo>
                <a:lnTo>
                  <a:pt x="1879453" y="7814"/>
                </a:lnTo>
                <a:lnTo>
                  <a:pt x="1879453" y="9823"/>
                </a:lnTo>
                <a:lnTo>
                  <a:pt x="1881016" y="11386"/>
                </a:lnTo>
                <a:lnTo>
                  <a:pt x="1882802" y="11188"/>
                </a:lnTo>
                <a:lnTo>
                  <a:pt x="1884811" y="11163"/>
                </a:lnTo>
                <a:lnTo>
                  <a:pt x="1886374" y="9600"/>
                </a:lnTo>
                <a:close/>
              </a:path>
              <a:path w="1997075" h="362584">
                <a:moveTo>
                  <a:pt x="1900216" y="8930"/>
                </a:moveTo>
                <a:lnTo>
                  <a:pt x="1899993" y="7144"/>
                </a:lnTo>
                <a:lnTo>
                  <a:pt x="1899993" y="5135"/>
                </a:lnTo>
                <a:lnTo>
                  <a:pt x="1898430" y="3795"/>
                </a:lnTo>
                <a:lnTo>
                  <a:pt x="1894635" y="3795"/>
                </a:lnTo>
                <a:lnTo>
                  <a:pt x="1893072" y="5358"/>
                </a:lnTo>
                <a:lnTo>
                  <a:pt x="1893295" y="7367"/>
                </a:lnTo>
                <a:lnTo>
                  <a:pt x="1893295" y="9153"/>
                </a:lnTo>
                <a:lnTo>
                  <a:pt x="1894858" y="10716"/>
                </a:lnTo>
                <a:lnTo>
                  <a:pt x="1896868" y="10716"/>
                </a:lnTo>
                <a:lnTo>
                  <a:pt x="1898654" y="10493"/>
                </a:lnTo>
                <a:lnTo>
                  <a:pt x="1900216" y="8930"/>
                </a:lnTo>
                <a:close/>
              </a:path>
              <a:path w="1997075" h="362584">
                <a:moveTo>
                  <a:pt x="1913836" y="8484"/>
                </a:moveTo>
                <a:lnTo>
                  <a:pt x="1913836" y="4688"/>
                </a:lnTo>
                <a:lnTo>
                  <a:pt x="1912273" y="3125"/>
                </a:lnTo>
                <a:lnTo>
                  <a:pt x="1910263" y="3125"/>
                </a:lnTo>
                <a:lnTo>
                  <a:pt x="1908477" y="3348"/>
                </a:lnTo>
                <a:lnTo>
                  <a:pt x="1906914" y="4911"/>
                </a:lnTo>
                <a:lnTo>
                  <a:pt x="1906914" y="6921"/>
                </a:lnTo>
                <a:lnTo>
                  <a:pt x="1907138" y="8707"/>
                </a:lnTo>
                <a:lnTo>
                  <a:pt x="1908701" y="10270"/>
                </a:lnTo>
                <a:lnTo>
                  <a:pt x="1910263" y="10074"/>
                </a:lnTo>
                <a:lnTo>
                  <a:pt x="1912496" y="10046"/>
                </a:lnTo>
                <a:lnTo>
                  <a:pt x="1913836" y="8484"/>
                </a:lnTo>
                <a:close/>
              </a:path>
              <a:path w="1997075" h="362584">
                <a:moveTo>
                  <a:pt x="1927678" y="7814"/>
                </a:moveTo>
                <a:lnTo>
                  <a:pt x="1927678" y="6028"/>
                </a:lnTo>
                <a:lnTo>
                  <a:pt x="1927455" y="4018"/>
                </a:lnTo>
                <a:lnTo>
                  <a:pt x="1925892" y="2679"/>
                </a:lnTo>
                <a:lnTo>
                  <a:pt x="1922097" y="2679"/>
                </a:lnTo>
                <a:lnTo>
                  <a:pt x="1920757" y="4465"/>
                </a:lnTo>
                <a:lnTo>
                  <a:pt x="1920757" y="8260"/>
                </a:lnTo>
                <a:lnTo>
                  <a:pt x="1922320" y="9600"/>
                </a:lnTo>
                <a:lnTo>
                  <a:pt x="1926339" y="9600"/>
                </a:lnTo>
                <a:lnTo>
                  <a:pt x="1927678" y="7814"/>
                </a:lnTo>
                <a:close/>
              </a:path>
              <a:path w="1997075" h="362584">
                <a:moveTo>
                  <a:pt x="1941521" y="7367"/>
                </a:moveTo>
                <a:lnTo>
                  <a:pt x="1941521" y="5358"/>
                </a:lnTo>
                <a:lnTo>
                  <a:pt x="1941297" y="3572"/>
                </a:lnTo>
                <a:lnTo>
                  <a:pt x="1939735" y="2009"/>
                </a:lnTo>
                <a:lnTo>
                  <a:pt x="1938172" y="2183"/>
                </a:lnTo>
                <a:lnTo>
                  <a:pt x="1935939" y="2232"/>
                </a:lnTo>
                <a:lnTo>
                  <a:pt x="1934376" y="3795"/>
                </a:lnTo>
                <a:lnTo>
                  <a:pt x="1934599" y="5804"/>
                </a:lnTo>
                <a:lnTo>
                  <a:pt x="1934599" y="7591"/>
                </a:lnTo>
                <a:lnTo>
                  <a:pt x="1936162" y="9153"/>
                </a:lnTo>
                <a:lnTo>
                  <a:pt x="1937725" y="8980"/>
                </a:lnTo>
                <a:lnTo>
                  <a:pt x="1939958" y="8930"/>
                </a:lnTo>
                <a:lnTo>
                  <a:pt x="1941521" y="7367"/>
                </a:lnTo>
                <a:close/>
              </a:path>
              <a:path w="1997075" h="362584">
                <a:moveTo>
                  <a:pt x="1955363" y="6921"/>
                </a:moveTo>
                <a:lnTo>
                  <a:pt x="1955140" y="4911"/>
                </a:lnTo>
                <a:lnTo>
                  <a:pt x="1955140" y="3125"/>
                </a:lnTo>
                <a:lnTo>
                  <a:pt x="1953577" y="1562"/>
                </a:lnTo>
                <a:lnTo>
                  <a:pt x="1951568" y="1562"/>
                </a:lnTo>
                <a:lnTo>
                  <a:pt x="1949782" y="1786"/>
                </a:lnTo>
                <a:lnTo>
                  <a:pt x="1948219" y="3348"/>
                </a:lnTo>
                <a:lnTo>
                  <a:pt x="1948219" y="5135"/>
                </a:lnTo>
                <a:lnTo>
                  <a:pt x="1948442" y="7144"/>
                </a:lnTo>
                <a:lnTo>
                  <a:pt x="1950005" y="8484"/>
                </a:lnTo>
                <a:lnTo>
                  <a:pt x="1953800" y="8484"/>
                </a:lnTo>
                <a:lnTo>
                  <a:pt x="1955363" y="6921"/>
                </a:lnTo>
                <a:close/>
              </a:path>
              <a:path w="1997075" h="362584">
                <a:moveTo>
                  <a:pt x="1968982" y="6251"/>
                </a:moveTo>
                <a:lnTo>
                  <a:pt x="1968982" y="2455"/>
                </a:lnTo>
                <a:lnTo>
                  <a:pt x="1967196" y="893"/>
                </a:lnTo>
                <a:lnTo>
                  <a:pt x="1965633" y="1088"/>
                </a:lnTo>
                <a:lnTo>
                  <a:pt x="1963401" y="1116"/>
                </a:lnTo>
                <a:lnTo>
                  <a:pt x="1962061" y="2679"/>
                </a:lnTo>
                <a:lnTo>
                  <a:pt x="1962061" y="6474"/>
                </a:lnTo>
                <a:lnTo>
                  <a:pt x="1963847" y="8037"/>
                </a:lnTo>
                <a:lnTo>
                  <a:pt x="1965633" y="8037"/>
                </a:lnTo>
                <a:lnTo>
                  <a:pt x="1967643" y="7814"/>
                </a:lnTo>
                <a:lnTo>
                  <a:pt x="1968982" y="6251"/>
                </a:lnTo>
                <a:close/>
              </a:path>
              <a:path w="1997075" h="362584">
                <a:moveTo>
                  <a:pt x="1982825" y="5804"/>
                </a:moveTo>
                <a:lnTo>
                  <a:pt x="1982825" y="3795"/>
                </a:lnTo>
                <a:lnTo>
                  <a:pt x="1982602" y="2009"/>
                </a:lnTo>
                <a:lnTo>
                  <a:pt x="1981039" y="446"/>
                </a:lnTo>
                <a:lnTo>
                  <a:pt x="1979253" y="446"/>
                </a:lnTo>
                <a:lnTo>
                  <a:pt x="1977243" y="669"/>
                </a:lnTo>
                <a:lnTo>
                  <a:pt x="1975680" y="2232"/>
                </a:lnTo>
                <a:lnTo>
                  <a:pt x="1975904" y="4018"/>
                </a:lnTo>
                <a:lnTo>
                  <a:pt x="1975904" y="6028"/>
                </a:lnTo>
                <a:lnTo>
                  <a:pt x="1977467" y="7591"/>
                </a:lnTo>
                <a:lnTo>
                  <a:pt x="1979253" y="7392"/>
                </a:lnTo>
                <a:lnTo>
                  <a:pt x="1981262" y="7367"/>
                </a:lnTo>
                <a:lnTo>
                  <a:pt x="1982825" y="5804"/>
                </a:lnTo>
                <a:close/>
              </a:path>
              <a:path w="1997075" h="362584">
                <a:moveTo>
                  <a:pt x="1996667" y="5135"/>
                </a:moveTo>
                <a:lnTo>
                  <a:pt x="1996444" y="3348"/>
                </a:lnTo>
                <a:lnTo>
                  <a:pt x="1996444" y="1339"/>
                </a:lnTo>
                <a:lnTo>
                  <a:pt x="1994881" y="0"/>
                </a:lnTo>
                <a:lnTo>
                  <a:pt x="1991086" y="0"/>
                </a:lnTo>
                <a:lnTo>
                  <a:pt x="1989523" y="1562"/>
                </a:lnTo>
                <a:lnTo>
                  <a:pt x="1989523" y="3572"/>
                </a:lnTo>
                <a:lnTo>
                  <a:pt x="1989746" y="5581"/>
                </a:lnTo>
                <a:lnTo>
                  <a:pt x="1991309" y="6921"/>
                </a:lnTo>
                <a:lnTo>
                  <a:pt x="1993318" y="6921"/>
                </a:lnTo>
                <a:lnTo>
                  <a:pt x="1995105" y="6697"/>
                </a:lnTo>
                <a:lnTo>
                  <a:pt x="1996667" y="5135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638446" y="1217852"/>
            <a:ext cx="2003425" cy="316865"/>
          </a:xfrm>
          <a:custGeom>
            <a:avLst/>
            <a:gdLst/>
            <a:ahLst/>
            <a:cxnLst/>
            <a:rect l="l" t="t" r="r" b="b"/>
            <a:pathLst>
              <a:path w="2003425" h="316865">
                <a:moveTo>
                  <a:pt x="7814" y="313912"/>
                </a:moveTo>
                <a:lnTo>
                  <a:pt x="7144" y="311902"/>
                </a:lnTo>
                <a:lnTo>
                  <a:pt x="6697" y="310116"/>
                </a:lnTo>
                <a:lnTo>
                  <a:pt x="4688" y="309000"/>
                </a:lnTo>
                <a:lnTo>
                  <a:pt x="2902" y="309669"/>
                </a:lnTo>
                <a:lnTo>
                  <a:pt x="1116" y="310116"/>
                </a:lnTo>
                <a:lnTo>
                  <a:pt x="0" y="312125"/>
                </a:lnTo>
                <a:lnTo>
                  <a:pt x="669" y="313912"/>
                </a:lnTo>
                <a:lnTo>
                  <a:pt x="1116" y="315698"/>
                </a:lnTo>
                <a:lnTo>
                  <a:pt x="2902" y="316814"/>
                </a:lnTo>
                <a:lnTo>
                  <a:pt x="4911" y="316144"/>
                </a:lnTo>
                <a:lnTo>
                  <a:pt x="6697" y="315698"/>
                </a:lnTo>
                <a:lnTo>
                  <a:pt x="7814" y="313912"/>
                </a:lnTo>
                <a:close/>
              </a:path>
              <a:path w="2003425" h="316865">
                <a:moveTo>
                  <a:pt x="20987" y="310116"/>
                </a:moveTo>
                <a:lnTo>
                  <a:pt x="20540" y="308107"/>
                </a:lnTo>
                <a:lnTo>
                  <a:pt x="19870" y="306320"/>
                </a:lnTo>
                <a:lnTo>
                  <a:pt x="18084" y="305427"/>
                </a:lnTo>
                <a:lnTo>
                  <a:pt x="16298" y="305874"/>
                </a:lnTo>
                <a:lnTo>
                  <a:pt x="14289" y="306320"/>
                </a:lnTo>
                <a:lnTo>
                  <a:pt x="13395" y="308330"/>
                </a:lnTo>
                <a:lnTo>
                  <a:pt x="14289" y="311902"/>
                </a:lnTo>
                <a:lnTo>
                  <a:pt x="16298" y="313018"/>
                </a:lnTo>
                <a:lnTo>
                  <a:pt x="18084" y="312572"/>
                </a:lnTo>
                <a:lnTo>
                  <a:pt x="19870" y="311902"/>
                </a:lnTo>
                <a:lnTo>
                  <a:pt x="20987" y="310116"/>
                </a:lnTo>
                <a:close/>
              </a:path>
              <a:path w="2003425" h="316865">
                <a:moveTo>
                  <a:pt x="34159" y="306320"/>
                </a:moveTo>
                <a:lnTo>
                  <a:pt x="33713" y="304534"/>
                </a:lnTo>
                <a:lnTo>
                  <a:pt x="33266" y="302525"/>
                </a:lnTo>
                <a:lnTo>
                  <a:pt x="31257" y="301632"/>
                </a:lnTo>
                <a:lnTo>
                  <a:pt x="27684" y="302525"/>
                </a:lnTo>
                <a:lnTo>
                  <a:pt x="26568" y="304534"/>
                </a:lnTo>
                <a:lnTo>
                  <a:pt x="27015" y="306320"/>
                </a:lnTo>
                <a:lnTo>
                  <a:pt x="27684" y="308107"/>
                </a:lnTo>
                <a:lnTo>
                  <a:pt x="29471" y="309223"/>
                </a:lnTo>
                <a:lnTo>
                  <a:pt x="31257" y="308776"/>
                </a:lnTo>
                <a:lnTo>
                  <a:pt x="33266" y="308107"/>
                </a:lnTo>
                <a:lnTo>
                  <a:pt x="34159" y="306320"/>
                </a:lnTo>
                <a:close/>
              </a:path>
              <a:path w="2003425" h="316865">
                <a:moveTo>
                  <a:pt x="47555" y="302525"/>
                </a:moveTo>
                <a:lnTo>
                  <a:pt x="47109" y="300739"/>
                </a:lnTo>
                <a:lnTo>
                  <a:pt x="46439" y="298953"/>
                </a:lnTo>
                <a:lnTo>
                  <a:pt x="44653" y="297836"/>
                </a:lnTo>
                <a:lnTo>
                  <a:pt x="42643" y="298283"/>
                </a:lnTo>
                <a:lnTo>
                  <a:pt x="40857" y="298729"/>
                </a:lnTo>
                <a:lnTo>
                  <a:pt x="39741" y="300739"/>
                </a:lnTo>
                <a:lnTo>
                  <a:pt x="40411" y="302525"/>
                </a:lnTo>
                <a:lnTo>
                  <a:pt x="40857" y="304311"/>
                </a:lnTo>
                <a:lnTo>
                  <a:pt x="42867" y="305427"/>
                </a:lnTo>
                <a:lnTo>
                  <a:pt x="44653" y="304981"/>
                </a:lnTo>
                <a:lnTo>
                  <a:pt x="46439" y="304311"/>
                </a:lnTo>
                <a:lnTo>
                  <a:pt x="47555" y="302525"/>
                </a:lnTo>
                <a:close/>
              </a:path>
              <a:path w="2003425" h="316865">
                <a:moveTo>
                  <a:pt x="60728" y="298729"/>
                </a:moveTo>
                <a:lnTo>
                  <a:pt x="59835" y="295157"/>
                </a:lnTo>
                <a:lnTo>
                  <a:pt x="57825" y="294041"/>
                </a:lnTo>
                <a:lnTo>
                  <a:pt x="56039" y="294487"/>
                </a:lnTo>
                <a:lnTo>
                  <a:pt x="54253" y="295157"/>
                </a:lnTo>
                <a:lnTo>
                  <a:pt x="53137" y="296943"/>
                </a:lnTo>
                <a:lnTo>
                  <a:pt x="54030" y="300516"/>
                </a:lnTo>
                <a:lnTo>
                  <a:pt x="56039" y="301632"/>
                </a:lnTo>
                <a:lnTo>
                  <a:pt x="59612" y="300739"/>
                </a:lnTo>
                <a:lnTo>
                  <a:pt x="60728" y="298729"/>
                </a:lnTo>
                <a:close/>
              </a:path>
              <a:path w="2003425" h="316865">
                <a:moveTo>
                  <a:pt x="74124" y="294934"/>
                </a:moveTo>
                <a:lnTo>
                  <a:pt x="73454" y="293148"/>
                </a:lnTo>
                <a:lnTo>
                  <a:pt x="73007" y="291362"/>
                </a:lnTo>
                <a:lnTo>
                  <a:pt x="70998" y="290245"/>
                </a:lnTo>
                <a:lnTo>
                  <a:pt x="69212" y="290692"/>
                </a:lnTo>
                <a:lnTo>
                  <a:pt x="67426" y="291362"/>
                </a:lnTo>
                <a:lnTo>
                  <a:pt x="66310" y="293148"/>
                </a:lnTo>
                <a:lnTo>
                  <a:pt x="66979" y="294934"/>
                </a:lnTo>
                <a:lnTo>
                  <a:pt x="67426" y="296943"/>
                </a:lnTo>
                <a:lnTo>
                  <a:pt x="69212" y="297836"/>
                </a:lnTo>
                <a:lnTo>
                  <a:pt x="71221" y="297390"/>
                </a:lnTo>
                <a:lnTo>
                  <a:pt x="73007" y="296943"/>
                </a:lnTo>
                <a:lnTo>
                  <a:pt x="74124" y="294934"/>
                </a:lnTo>
                <a:close/>
              </a:path>
              <a:path w="2003425" h="316865">
                <a:moveTo>
                  <a:pt x="87297" y="291138"/>
                </a:moveTo>
                <a:lnTo>
                  <a:pt x="86850" y="289352"/>
                </a:lnTo>
                <a:lnTo>
                  <a:pt x="86180" y="287566"/>
                </a:lnTo>
                <a:lnTo>
                  <a:pt x="84394" y="286450"/>
                </a:lnTo>
                <a:lnTo>
                  <a:pt x="82608" y="287120"/>
                </a:lnTo>
                <a:lnTo>
                  <a:pt x="80599" y="287566"/>
                </a:lnTo>
                <a:lnTo>
                  <a:pt x="79705" y="289352"/>
                </a:lnTo>
                <a:lnTo>
                  <a:pt x="80152" y="291362"/>
                </a:lnTo>
                <a:lnTo>
                  <a:pt x="80599" y="293148"/>
                </a:lnTo>
                <a:lnTo>
                  <a:pt x="82608" y="294264"/>
                </a:lnTo>
                <a:lnTo>
                  <a:pt x="84394" y="293594"/>
                </a:lnTo>
                <a:lnTo>
                  <a:pt x="86180" y="293148"/>
                </a:lnTo>
                <a:lnTo>
                  <a:pt x="87297" y="291138"/>
                </a:lnTo>
                <a:close/>
              </a:path>
              <a:path w="2003425" h="316865">
                <a:moveTo>
                  <a:pt x="100469" y="287566"/>
                </a:moveTo>
                <a:lnTo>
                  <a:pt x="100023" y="285557"/>
                </a:lnTo>
                <a:lnTo>
                  <a:pt x="99576" y="283771"/>
                </a:lnTo>
                <a:lnTo>
                  <a:pt x="97567" y="282654"/>
                </a:lnTo>
                <a:lnTo>
                  <a:pt x="95781" y="283324"/>
                </a:lnTo>
                <a:lnTo>
                  <a:pt x="93994" y="283771"/>
                </a:lnTo>
                <a:lnTo>
                  <a:pt x="92878" y="285557"/>
                </a:lnTo>
                <a:lnTo>
                  <a:pt x="93325" y="287566"/>
                </a:lnTo>
                <a:lnTo>
                  <a:pt x="93994" y="289352"/>
                </a:lnTo>
                <a:lnTo>
                  <a:pt x="95781" y="290469"/>
                </a:lnTo>
                <a:lnTo>
                  <a:pt x="97567" y="289799"/>
                </a:lnTo>
                <a:lnTo>
                  <a:pt x="99576" y="289352"/>
                </a:lnTo>
                <a:lnTo>
                  <a:pt x="100469" y="287566"/>
                </a:lnTo>
                <a:close/>
              </a:path>
              <a:path w="2003425" h="316865">
                <a:moveTo>
                  <a:pt x="113865" y="283771"/>
                </a:moveTo>
                <a:lnTo>
                  <a:pt x="113419" y="281761"/>
                </a:lnTo>
                <a:lnTo>
                  <a:pt x="112749" y="279975"/>
                </a:lnTo>
                <a:lnTo>
                  <a:pt x="110963" y="278859"/>
                </a:lnTo>
                <a:lnTo>
                  <a:pt x="109177" y="279529"/>
                </a:lnTo>
                <a:lnTo>
                  <a:pt x="108953" y="279529"/>
                </a:lnTo>
                <a:lnTo>
                  <a:pt x="107167" y="279975"/>
                </a:lnTo>
                <a:lnTo>
                  <a:pt x="106274" y="281984"/>
                </a:lnTo>
                <a:lnTo>
                  <a:pt x="107167" y="285557"/>
                </a:lnTo>
                <a:lnTo>
                  <a:pt x="109177" y="286673"/>
                </a:lnTo>
                <a:lnTo>
                  <a:pt x="110963" y="286227"/>
                </a:lnTo>
                <a:lnTo>
                  <a:pt x="110963" y="286003"/>
                </a:lnTo>
                <a:lnTo>
                  <a:pt x="112749" y="285557"/>
                </a:lnTo>
                <a:lnTo>
                  <a:pt x="113865" y="283771"/>
                </a:lnTo>
                <a:close/>
              </a:path>
              <a:path w="2003425" h="316865">
                <a:moveTo>
                  <a:pt x="127038" y="279975"/>
                </a:moveTo>
                <a:lnTo>
                  <a:pt x="126591" y="278189"/>
                </a:lnTo>
                <a:lnTo>
                  <a:pt x="126145" y="276180"/>
                </a:lnTo>
                <a:lnTo>
                  <a:pt x="124135" y="275286"/>
                </a:lnTo>
                <a:lnTo>
                  <a:pt x="120563" y="276180"/>
                </a:lnTo>
                <a:lnTo>
                  <a:pt x="119447" y="278189"/>
                </a:lnTo>
                <a:lnTo>
                  <a:pt x="119893" y="279975"/>
                </a:lnTo>
                <a:lnTo>
                  <a:pt x="120563" y="281761"/>
                </a:lnTo>
                <a:lnTo>
                  <a:pt x="122349" y="282878"/>
                </a:lnTo>
                <a:lnTo>
                  <a:pt x="124135" y="282431"/>
                </a:lnTo>
                <a:lnTo>
                  <a:pt x="126145" y="281761"/>
                </a:lnTo>
                <a:lnTo>
                  <a:pt x="127038" y="279975"/>
                </a:lnTo>
                <a:close/>
              </a:path>
              <a:path w="2003425" h="316865">
                <a:moveTo>
                  <a:pt x="140434" y="276180"/>
                </a:moveTo>
                <a:lnTo>
                  <a:pt x="139764" y="274393"/>
                </a:lnTo>
                <a:lnTo>
                  <a:pt x="139317" y="272607"/>
                </a:lnTo>
                <a:lnTo>
                  <a:pt x="137531" y="271491"/>
                </a:lnTo>
                <a:lnTo>
                  <a:pt x="135522" y="271937"/>
                </a:lnTo>
                <a:lnTo>
                  <a:pt x="133736" y="272384"/>
                </a:lnTo>
                <a:lnTo>
                  <a:pt x="132620" y="274393"/>
                </a:lnTo>
                <a:lnTo>
                  <a:pt x="133289" y="276180"/>
                </a:lnTo>
                <a:lnTo>
                  <a:pt x="133736" y="277966"/>
                </a:lnTo>
                <a:lnTo>
                  <a:pt x="135522" y="279082"/>
                </a:lnTo>
                <a:lnTo>
                  <a:pt x="137531" y="278635"/>
                </a:lnTo>
                <a:lnTo>
                  <a:pt x="139317" y="277966"/>
                </a:lnTo>
                <a:lnTo>
                  <a:pt x="140434" y="276180"/>
                </a:lnTo>
                <a:close/>
              </a:path>
              <a:path w="2003425" h="316865">
                <a:moveTo>
                  <a:pt x="153607" y="272384"/>
                </a:moveTo>
                <a:lnTo>
                  <a:pt x="153160" y="270598"/>
                </a:lnTo>
                <a:lnTo>
                  <a:pt x="152490" y="268812"/>
                </a:lnTo>
                <a:lnTo>
                  <a:pt x="150704" y="267695"/>
                </a:lnTo>
                <a:lnTo>
                  <a:pt x="148918" y="268142"/>
                </a:lnTo>
                <a:lnTo>
                  <a:pt x="147132" y="268812"/>
                </a:lnTo>
                <a:lnTo>
                  <a:pt x="146015" y="270598"/>
                </a:lnTo>
                <a:lnTo>
                  <a:pt x="146909" y="274170"/>
                </a:lnTo>
                <a:lnTo>
                  <a:pt x="148918" y="275286"/>
                </a:lnTo>
                <a:lnTo>
                  <a:pt x="152490" y="274393"/>
                </a:lnTo>
                <a:lnTo>
                  <a:pt x="153607" y="272384"/>
                </a:lnTo>
                <a:close/>
              </a:path>
              <a:path w="2003425" h="316865">
                <a:moveTo>
                  <a:pt x="167002" y="268589"/>
                </a:moveTo>
                <a:lnTo>
                  <a:pt x="166333" y="266802"/>
                </a:lnTo>
                <a:lnTo>
                  <a:pt x="165886" y="265016"/>
                </a:lnTo>
                <a:lnTo>
                  <a:pt x="163877" y="263900"/>
                </a:lnTo>
                <a:lnTo>
                  <a:pt x="162091" y="264346"/>
                </a:lnTo>
                <a:lnTo>
                  <a:pt x="160304" y="265016"/>
                </a:lnTo>
                <a:lnTo>
                  <a:pt x="159188" y="266802"/>
                </a:lnTo>
                <a:lnTo>
                  <a:pt x="159635" y="268589"/>
                </a:lnTo>
                <a:lnTo>
                  <a:pt x="160304" y="270598"/>
                </a:lnTo>
                <a:lnTo>
                  <a:pt x="162091" y="271491"/>
                </a:lnTo>
                <a:lnTo>
                  <a:pt x="164100" y="271044"/>
                </a:lnTo>
                <a:lnTo>
                  <a:pt x="165886" y="270598"/>
                </a:lnTo>
                <a:lnTo>
                  <a:pt x="167002" y="268589"/>
                </a:lnTo>
                <a:close/>
              </a:path>
              <a:path w="2003425" h="316865">
                <a:moveTo>
                  <a:pt x="180175" y="264793"/>
                </a:moveTo>
                <a:lnTo>
                  <a:pt x="179729" y="263007"/>
                </a:lnTo>
                <a:lnTo>
                  <a:pt x="179059" y="261221"/>
                </a:lnTo>
                <a:lnTo>
                  <a:pt x="177273" y="260104"/>
                </a:lnTo>
                <a:lnTo>
                  <a:pt x="175487" y="260551"/>
                </a:lnTo>
                <a:lnTo>
                  <a:pt x="173477" y="261221"/>
                </a:lnTo>
                <a:lnTo>
                  <a:pt x="172584" y="263007"/>
                </a:lnTo>
                <a:lnTo>
                  <a:pt x="173031" y="265016"/>
                </a:lnTo>
                <a:lnTo>
                  <a:pt x="173477" y="266802"/>
                </a:lnTo>
                <a:lnTo>
                  <a:pt x="175487" y="267919"/>
                </a:lnTo>
                <a:lnTo>
                  <a:pt x="177273" y="267249"/>
                </a:lnTo>
                <a:lnTo>
                  <a:pt x="179059" y="266802"/>
                </a:lnTo>
                <a:lnTo>
                  <a:pt x="180175" y="264793"/>
                </a:lnTo>
                <a:close/>
              </a:path>
              <a:path w="2003425" h="316865">
                <a:moveTo>
                  <a:pt x="193348" y="260997"/>
                </a:moveTo>
                <a:lnTo>
                  <a:pt x="192455" y="257425"/>
                </a:lnTo>
                <a:lnTo>
                  <a:pt x="190445" y="256309"/>
                </a:lnTo>
                <a:lnTo>
                  <a:pt x="188659" y="256979"/>
                </a:lnTo>
                <a:lnTo>
                  <a:pt x="186873" y="257425"/>
                </a:lnTo>
                <a:lnTo>
                  <a:pt x="185757" y="259211"/>
                </a:lnTo>
                <a:lnTo>
                  <a:pt x="186203" y="261221"/>
                </a:lnTo>
                <a:lnTo>
                  <a:pt x="186873" y="263007"/>
                </a:lnTo>
                <a:lnTo>
                  <a:pt x="188659" y="264123"/>
                </a:lnTo>
                <a:lnTo>
                  <a:pt x="190445" y="263453"/>
                </a:lnTo>
                <a:lnTo>
                  <a:pt x="192455" y="263007"/>
                </a:lnTo>
                <a:lnTo>
                  <a:pt x="193348" y="260997"/>
                </a:lnTo>
                <a:close/>
              </a:path>
              <a:path w="2003425" h="316865">
                <a:moveTo>
                  <a:pt x="206744" y="257425"/>
                </a:moveTo>
                <a:lnTo>
                  <a:pt x="206074" y="255416"/>
                </a:lnTo>
                <a:lnTo>
                  <a:pt x="205627" y="253630"/>
                </a:lnTo>
                <a:lnTo>
                  <a:pt x="203841" y="252513"/>
                </a:lnTo>
                <a:lnTo>
                  <a:pt x="201832" y="253183"/>
                </a:lnTo>
                <a:lnTo>
                  <a:pt x="200046" y="253630"/>
                </a:lnTo>
                <a:lnTo>
                  <a:pt x="198930" y="255639"/>
                </a:lnTo>
                <a:lnTo>
                  <a:pt x="199599" y="257425"/>
                </a:lnTo>
                <a:lnTo>
                  <a:pt x="200046" y="259211"/>
                </a:lnTo>
                <a:lnTo>
                  <a:pt x="202055" y="260328"/>
                </a:lnTo>
                <a:lnTo>
                  <a:pt x="203841" y="259658"/>
                </a:lnTo>
                <a:lnTo>
                  <a:pt x="205627" y="259211"/>
                </a:lnTo>
                <a:lnTo>
                  <a:pt x="206744" y="257425"/>
                </a:lnTo>
                <a:close/>
              </a:path>
              <a:path w="2003425" h="316865">
                <a:moveTo>
                  <a:pt x="219917" y="253630"/>
                </a:moveTo>
                <a:lnTo>
                  <a:pt x="219470" y="251844"/>
                </a:lnTo>
                <a:lnTo>
                  <a:pt x="219023" y="249834"/>
                </a:lnTo>
                <a:lnTo>
                  <a:pt x="217014" y="248941"/>
                </a:lnTo>
                <a:lnTo>
                  <a:pt x="213442" y="249834"/>
                </a:lnTo>
                <a:lnTo>
                  <a:pt x="212325" y="251844"/>
                </a:lnTo>
                <a:lnTo>
                  <a:pt x="213219" y="255416"/>
                </a:lnTo>
                <a:lnTo>
                  <a:pt x="215228" y="256532"/>
                </a:lnTo>
                <a:lnTo>
                  <a:pt x="217014" y="256086"/>
                </a:lnTo>
                <a:lnTo>
                  <a:pt x="218800" y="255416"/>
                </a:lnTo>
                <a:lnTo>
                  <a:pt x="219917" y="253630"/>
                </a:lnTo>
                <a:close/>
              </a:path>
              <a:path w="2003425" h="316865">
                <a:moveTo>
                  <a:pt x="233312" y="249834"/>
                </a:moveTo>
                <a:lnTo>
                  <a:pt x="232643" y="248048"/>
                </a:lnTo>
                <a:lnTo>
                  <a:pt x="232196" y="246039"/>
                </a:lnTo>
                <a:lnTo>
                  <a:pt x="230187" y="245146"/>
                </a:lnTo>
                <a:lnTo>
                  <a:pt x="226614" y="246039"/>
                </a:lnTo>
                <a:lnTo>
                  <a:pt x="225498" y="248048"/>
                </a:lnTo>
                <a:lnTo>
                  <a:pt x="226168" y="249834"/>
                </a:lnTo>
                <a:lnTo>
                  <a:pt x="226614" y="251620"/>
                </a:lnTo>
                <a:lnTo>
                  <a:pt x="228401" y="252737"/>
                </a:lnTo>
                <a:lnTo>
                  <a:pt x="230410" y="252290"/>
                </a:lnTo>
                <a:lnTo>
                  <a:pt x="232196" y="251620"/>
                </a:lnTo>
                <a:lnTo>
                  <a:pt x="233312" y="249834"/>
                </a:lnTo>
                <a:close/>
              </a:path>
              <a:path w="2003425" h="316865">
                <a:moveTo>
                  <a:pt x="246485" y="246039"/>
                </a:moveTo>
                <a:lnTo>
                  <a:pt x="246039" y="244253"/>
                </a:lnTo>
                <a:lnTo>
                  <a:pt x="245369" y="242466"/>
                </a:lnTo>
                <a:lnTo>
                  <a:pt x="243583" y="241350"/>
                </a:lnTo>
                <a:lnTo>
                  <a:pt x="241797" y="241797"/>
                </a:lnTo>
                <a:lnTo>
                  <a:pt x="239787" y="242466"/>
                </a:lnTo>
                <a:lnTo>
                  <a:pt x="238894" y="244253"/>
                </a:lnTo>
                <a:lnTo>
                  <a:pt x="239787" y="247825"/>
                </a:lnTo>
                <a:lnTo>
                  <a:pt x="241797" y="248941"/>
                </a:lnTo>
                <a:lnTo>
                  <a:pt x="245369" y="248048"/>
                </a:lnTo>
                <a:lnTo>
                  <a:pt x="246485" y="246039"/>
                </a:lnTo>
                <a:close/>
              </a:path>
              <a:path w="2003425" h="316865">
                <a:moveTo>
                  <a:pt x="259658" y="242243"/>
                </a:moveTo>
                <a:lnTo>
                  <a:pt x="258765" y="238671"/>
                </a:lnTo>
                <a:lnTo>
                  <a:pt x="256755" y="237555"/>
                </a:lnTo>
                <a:lnTo>
                  <a:pt x="254969" y="238001"/>
                </a:lnTo>
                <a:lnTo>
                  <a:pt x="253183" y="238671"/>
                </a:lnTo>
                <a:lnTo>
                  <a:pt x="252067" y="240457"/>
                </a:lnTo>
                <a:lnTo>
                  <a:pt x="252513" y="242243"/>
                </a:lnTo>
                <a:lnTo>
                  <a:pt x="253183" y="244253"/>
                </a:lnTo>
                <a:lnTo>
                  <a:pt x="254969" y="245146"/>
                </a:lnTo>
                <a:lnTo>
                  <a:pt x="256755" y="244699"/>
                </a:lnTo>
                <a:lnTo>
                  <a:pt x="258765" y="244253"/>
                </a:lnTo>
                <a:lnTo>
                  <a:pt x="259658" y="242243"/>
                </a:lnTo>
                <a:close/>
              </a:path>
              <a:path w="2003425" h="316865">
                <a:moveTo>
                  <a:pt x="273054" y="238448"/>
                </a:moveTo>
                <a:lnTo>
                  <a:pt x="272384" y="236661"/>
                </a:lnTo>
                <a:lnTo>
                  <a:pt x="271937" y="234875"/>
                </a:lnTo>
                <a:lnTo>
                  <a:pt x="270151" y="233759"/>
                </a:lnTo>
                <a:lnTo>
                  <a:pt x="268142" y="234206"/>
                </a:lnTo>
                <a:lnTo>
                  <a:pt x="266356" y="234875"/>
                </a:lnTo>
                <a:lnTo>
                  <a:pt x="265240" y="236661"/>
                </a:lnTo>
                <a:lnTo>
                  <a:pt x="265909" y="238671"/>
                </a:lnTo>
                <a:lnTo>
                  <a:pt x="266356" y="240457"/>
                </a:lnTo>
                <a:lnTo>
                  <a:pt x="268365" y="241350"/>
                </a:lnTo>
                <a:lnTo>
                  <a:pt x="271937" y="240457"/>
                </a:lnTo>
                <a:lnTo>
                  <a:pt x="273054" y="238448"/>
                </a:lnTo>
                <a:close/>
              </a:path>
              <a:path w="2003425" h="316865">
                <a:moveTo>
                  <a:pt x="286227" y="234652"/>
                </a:moveTo>
                <a:lnTo>
                  <a:pt x="285333" y="231080"/>
                </a:lnTo>
                <a:lnTo>
                  <a:pt x="283324" y="229963"/>
                </a:lnTo>
                <a:lnTo>
                  <a:pt x="281538" y="230633"/>
                </a:lnTo>
                <a:lnTo>
                  <a:pt x="279752" y="231080"/>
                </a:lnTo>
                <a:lnTo>
                  <a:pt x="278635" y="232866"/>
                </a:lnTo>
                <a:lnTo>
                  <a:pt x="279082" y="234875"/>
                </a:lnTo>
                <a:lnTo>
                  <a:pt x="279752" y="236661"/>
                </a:lnTo>
                <a:lnTo>
                  <a:pt x="281538" y="237778"/>
                </a:lnTo>
                <a:lnTo>
                  <a:pt x="283324" y="237108"/>
                </a:lnTo>
                <a:lnTo>
                  <a:pt x="285110" y="236661"/>
                </a:lnTo>
                <a:lnTo>
                  <a:pt x="286227" y="234652"/>
                </a:lnTo>
                <a:close/>
              </a:path>
              <a:path w="2003425" h="316865">
                <a:moveTo>
                  <a:pt x="299622" y="231080"/>
                </a:moveTo>
                <a:lnTo>
                  <a:pt x="298953" y="229070"/>
                </a:lnTo>
                <a:lnTo>
                  <a:pt x="298506" y="227284"/>
                </a:lnTo>
                <a:lnTo>
                  <a:pt x="296497" y="226168"/>
                </a:lnTo>
                <a:lnTo>
                  <a:pt x="294711" y="226838"/>
                </a:lnTo>
                <a:lnTo>
                  <a:pt x="292925" y="227284"/>
                </a:lnTo>
                <a:lnTo>
                  <a:pt x="291808" y="229294"/>
                </a:lnTo>
                <a:lnTo>
                  <a:pt x="292478" y="231080"/>
                </a:lnTo>
                <a:lnTo>
                  <a:pt x="292925" y="232866"/>
                </a:lnTo>
                <a:lnTo>
                  <a:pt x="294711" y="233982"/>
                </a:lnTo>
                <a:lnTo>
                  <a:pt x="296720" y="233312"/>
                </a:lnTo>
                <a:lnTo>
                  <a:pt x="298506" y="232866"/>
                </a:lnTo>
                <a:lnTo>
                  <a:pt x="299622" y="231080"/>
                </a:lnTo>
                <a:close/>
              </a:path>
              <a:path w="2003425" h="316865">
                <a:moveTo>
                  <a:pt x="312795" y="227284"/>
                </a:moveTo>
                <a:lnTo>
                  <a:pt x="312349" y="225275"/>
                </a:lnTo>
                <a:lnTo>
                  <a:pt x="311679" y="223489"/>
                </a:lnTo>
                <a:lnTo>
                  <a:pt x="309893" y="222596"/>
                </a:lnTo>
                <a:lnTo>
                  <a:pt x="308107" y="223042"/>
                </a:lnTo>
                <a:lnTo>
                  <a:pt x="306097" y="223489"/>
                </a:lnTo>
                <a:lnTo>
                  <a:pt x="305204" y="225498"/>
                </a:lnTo>
                <a:lnTo>
                  <a:pt x="306097" y="229070"/>
                </a:lnTo>
                <a:lnTo>
                  <a:pt x="308107" y="230187"/>
                </a:lnTo>
                <a:lnTo>
                  <a:pt x="309893" y="229740"/>
                </a:lnTo>
                <a:lnTo>
                  <a:pt x="311679" y="229070"/>
                </a:lnTo>
                <a:lnTo>
                  <a:pt x="312795" y="227284"/>
                </a:lnTo>
                <a:close/>
              </a:path>
              <a:path w="2003425" h="316865">
                <a:moveTo>
                  <a:pt x="325968" y="223489"/>
                </a:moveTo>
                <a:lnTo>
                  <a:pt x="325521" y="221703"/>
                </a:lnTo>
                <a:lnTo>
                  <a:pt x="325075" y="219693"/>
                </a:lnTo>
                <a:lnTo>
                  <a:pt x="323065" y="218800"/>
                </a:lnTo>
                <a:lnTo>
                  <a:pt x="319493" y="219693"/>
                </a:lnTo>
                <a:lnTo>
                  <a:pt x="318377" y="221703"/>
                </a:lnTo>
                <a:lnTo>
                  <a:pt x="318823" y="223489"/>
                </a:lnTo>
                <a:lnTo>
                  <a:pt x="319493" y="225275"/>
                </a:lnTo>
                <a:lnTo>
                  <a:pt x="321279" y="226391"/>
                </a:lnTo>
                <a:lnTo>
                  <a:pt x="323065" y="225945"/>
                </a:lnTo>
                <a:lnTo>
                  <a:pt x="323289" y="225945"/>
                </a:lnTo>
                <a:lnTo>
                  <a:pt x="325075" y="225275"/>
                </a:lnTo>
                <a:lnTo>
                  <a:pt x="325968" y="223489"/>
                </a:lnTo>
                <a:close/>
              </a:path>
              <a:path w="2003425" h="316865">
                <a:moveTo>
                  <a:pt x="339364" y="219693"/>
                </a:moveTo>
                <a:lnTo>
                  <a:pt x="338917" y="217907"/>
                </a:lnTo>
                <a:lnTo>
                  <a:pt x="338248" y="216121"/>
                </a:lnTo>
                <a:lnTo>
                  <a:pt x="336461" y="215005"/>
                </a:lnTo>
                <a:lnTo>
                  <a:pt x="334452" y="215451"/>
                </a:lnTo>
                <a:lnTo>
                  <a:pt x="332666" y="215898"/>
                </a:lnTo>
                <a:lnTo>
                  <a:pt x="331773" y="217907"/>
                </a:lnTo>
                <a:lnTo>
                  <a:pt x="332666" y="221479"/>
                </a:lnTo>
                <a:lnTo>
                  <a:pt x="334675" y="222596"/>
                </a:lnTo>
                <a:lnTo>
                  <a:pt x="336461" y="222149"/>
                </a:lnTo>
                <a:lnTo>
                  <a:pt x="338248" y="221479"/>
                </a:lnTo>
                <a:lnTo>
                  <a:pt x="339364" y="219693"/>
                </a:lnTo>
                <a:close/>
              </a:path>
              <a:path w="2003425" h="316865">
                <a:moveTo>
                  <a:pt x="352537" y="215898"/>
                </a:moveTo>
                <a:lnTo>
                  <a:pt x="351643" y="212325"/>
                </a:lnTo>
                <a:lnTo>
                  <a:pt x="349634" y="211209"/>
                </a:lnTo>
                <a:lnTo>
                  <a:pt x="347848" y="211656"/>
                </a:lnTo>
                <a:lnTo>
                  <a:pt x="346062" y="212325"/>
                </a:lnTo>
                <a:lnTo>
                  <a:pt x="344945" y="214112"/>
                </a:lnTo>
                <a:lnTo>
                  <a:pt x="345392" y="215898"/>
                </a:lnTo>
                <a:lnTo>
                  <a:pt x="346062" y="217907"/>
                </a:lnTo>
                <a:lnTo>
                  <a:pt x="347848" y="218800"/>
                </a:lnTo>
                <a:lnTo>
                  <a:pt x="349634" y="218354"/>
                </a:lnTo>
                <a:lnTo>
                  <a:pt x="351643" y="217907"/>
                </a:lnTo>
                <a:lnTo>
                  <a:pt x="352537" y="215898"/>
                </a:lnTo>
                <a:close/>
              </a:path>
              <a:path w="2003425" h="316865">
                <a:moveTo>
                  <a:pt x="365932" y="212102"/>
                </a:moveTo>
                <a:lnTo>
                  <a:pt x="365263" y="210316"/>
                </a:lnTo>
                <a:lnTo>
                  <a:pt x="364816" y="208530"/>
                </a:lnTo>
                <a:lnTo>
                  <a:pt x="363030" y="207414"/>
                </a:lnTo>
                <a:lnTo>
                  <a:pt x="361021" y="207860"/>
                </a:lnTo>
                <a:lnTo>
                  <a:pt x="359235" y="208530"/>
                </a:lnTo>
                <a:lnTo>
                  <a:pt x="358118" y="210316"/>
                </a:lnTo>
                <a:lnTo>
                  <a:pt x="358788" y="212102"/>
                </a:lnTo>
                <a:lnTo>
                  <a:pt x="359235" y="214112"/>
                </a:lnTo>
                <a:lnTo>
                  <a:pt x="361244" y="215005"/>
                </a:lnTo>
                <a:lnTo>
                  <a:pt x="364816" y="214112"/>
                </a:lnTo>
                <a:lnTo>
                  <a:pt x="365932" y="212102"/>
                </a:lnTo>
                <a:close/>
              </a:path>
              <a:path w="2003425" h="316865">
                <a:moveTo>
                  <a:pt x="379105" y="208307"/>
                </a:moveTo>
                <a:lnTo>
                  <a:pt x="378659" y="206521"/>
                </a:lnTo>
                <a:lnTo>
                  <a:pt x="377989" y="204734"/>
                </a:lnTo>
                <a:lnTo>
                  <a:pt x="376203" y="203618"/>
                </a:lnTo>
                <a:lnTo>
                  <a:pt x="374417" y="204288"/>
                </a:lnTo>
                <a:lnTo>
                  <a:pt x="372407" y="204734"/>
                </a:lnTo>
                <a:lnTo>
                  <a:pt x="371514" y="206521"/>
                </a:lnTo>
                <a:lnTo>
                  <a:pt x="371961" y="208530"/>
                </a:lnTo>
                <a:lnTo>
                  <a:pt x="372407" y="210316"/>
                </a:lnTo>
                <a:lnTo>
                  <a:pt x="374417" y="211432"/>
                </a:lnTo>
                <a:lnTo>
                  <a:pt x="376203" y="210763"/>
                </a:lnTo>
                <a:lnTo>
                  <a:pt x="377989" y="210316"/>
                </a:lnTo>
                <a:lnTo>
                  <a:pt x="379105" y="208307"/>
                </a:lnTo>
                <a:close/>
              </a:path>
              <a:path w="2003425" h="316865">
                <a:moveTo>
                  <a:pt x="392501" y="204734"/>
                </a:moveTo>
                <a:lnTo>
                  <a:pt x="391831" y="202725"/>
                </a:lnTo>
                <a:lnTo>
                  <a:pt x="391385" y="200939"/>
                </a:lnTo>
                <a:lnTo>
                  <a:pt x="389375" y="199823"/>
                </a:lnTo>
                <a:lnTo>
                  <a:pt x="387589" y="200492"/>
                </a:lnTo>
                <a:lnTo>
                  <a:pt x="385803" y="200939"/>
                </a:lnTo>
                <a:lnTo>
                  <a:pt x="384687" y="202948"/>
                </a:lnTo>
                <a:lnTo>
                  <a:pt x="385133" y="204734"/>
                </a:lnTo>
                <a:lnTo>
                  <a:pt x="385803" y="206521"/>
                </a:lnTo>
                <a:lnTo>
                  <a:pt x="387589" y="207637"/>
                </a:lnTo>
                <a:lnTo>
                  <a:pt x="389599" y="206967"/>
                </a:lnTo>
                <a:lnTo>
                  <a:pt x="391385" y="206521"/>
                </a:lnTo>
                <a:lnTo>
                  <a:pt x="392501" y="204734"/>
                </a:lnTo>
                <a:close/>
              </a:path>
              <a:path w="2003425" h="316865">
                <a:moveTo>
                  <a:pt x="405674" y="200939"/>
                </a:moveTo>
                <a:lnTo>
                  <a:pt x="405227" y="198930"/>
                </a:lnTo>
                <a:lnTo>
                  <a:pt x="404558" y="197143"/>
                </a:lnTo>
                <a:lnTo>
                  <a:pt x="402771" y="196027"/>
                </a:lnTo>
                <a:lnTo>
                  <a:pt x="400985" y="196697"/>
                </a:lnTo>
                <a:lnTo>
                  <a:pt x="398976" y="197143"/>
                </a:lnTo>
                <a:lnTo>
                  <a:pt x="398083" y="199153"/>
                </a:lnTo>
                <a:lnTo>
                  <a:pt x="398976" y="202725"/>
                </a:lnTo>
                <a:lnTo>
                  <a:pt x="400985" y="203841"/>
                </a:lnTo>
                <a:lnTo>
                  <a:pt x="402771" y="203395"/>
                </a:lnTo>
                <a:lnTo>
                  <a:pt x="404558" y="202725"/>
                </a:lnTo>
                <a:lnTo>
                  <a:pt x="405674" y="200939"/>
                </a:lnTo>
                <a:close/>
              </a:path>
              <a:path w="2003425" h="316865">
                <a:moveTo>
                  <a:pt x="419070" y="200492"/>
                </a:moveTo>
                <a:lnTo>
                  <a:pt x="419070" y="198483"/>
                </a:lnTo>
                <a:lnTo>
                  <a:pt x="418847" y="196697"/>
                </a:lnTo>
                <a:lnTo>
                  <a:pt x="417284" y="195134"/>
                </a:lnTo>
                <a:lnTo>
                  <a:pt x="415721" y="195308"/>
                </a:lnTo>
                <a:lnTo>
                  <a:pt x="413488" y="195357"/>
                </a:lnTo>
                <a:lnTo>
                  <a:pt x="411925" y="197143"/>
                </a:lnTo>
                <a:lnTo>
                  <a:pt x="412149" y="198930"/>
                </a:lnTo>
                <a:lnTo>
                  <a:pt x="412149" y="200939"/>
                </a:lnTo>
                <a:lnTo>
                  <a:pt x="413935" y="202279"/>
                </a:lnTo>
                <a:lnTo>
                  <a:pt x="415721" y="202279"/>
                </a:lnTo>
                <a:lnTo>
                  <a:pt x="417730" y="202055"/>
                </a:lnTo>
                <a:lnTo>
                  <a:pt x="419070" y="200492"/>
                </a:lnTo>
                <a:close/>
              </a:path>
              <a:path w="2003425" h="316865">
                <a:moveTo>
                  <a:pt x="432912" y="199599"/>
                </a:moveTo>
                <a:lnTo>
                  <a:pt x="432689" y="197813"/>
                </a:lnTo>
                <a:lnTo>
                  <a:pt x="432689" y="195804"/>
                </a:lnTo>
                <a:lnTo>
                  <a:pt x="430903" y="194464"/>
                </a:lnTo>
                <a:lnTo>
                  <a:pt x="429117" y="194464"/>
                </a:lnTo>
                <a:lnTo>
                  <a:pt x="427107" y="194687"/>
                </a:lnTo>
                <a:lnTo>
                  <a:pt x="425768" y="196250"/>
                </a:lnTo>
                <a:lnTo>
                  <a:pt x="425768" y="198036"/>
                </a:lnTo>
                <a:lnTo>
                  <a:pt x="425991" y="200046"/>
                </a:lnTo>
                <a:lnTo>
                  <a:pt x="427554" y="201385"/>
                </a:lnTo>
                <a:lnTo>
                  <a:pt x="429563" y="201385"/>
                </a:lnTo>
                <a:lnTo>
                  <a:pt x="431349" y="201162"/>
                </a:lnTo>
                <a:lnTo>
                  <a:pt x="432912" y="199599"/>
                </a:lnTo>
                <a:close/>
              </a:path>
              <a:path w="2003425" h="316865">
                <a:moveTo>
                  <a:pt x="446532" y="198706"/>
                </a:moveTo>
                <a:lnTo>
                  <a:pt x="446532" y="196920"/>
                </a:lnTo>
                <a:lnTo>
                  <a:pt x="446308" y="194911"/>
                </a:lnTo>
                <a:lnTo>
                  <a:pt x="444745" y="193571"/>
                </a:lnTo>
                <a:lnTo>
                  <a:pt x="442736" y="193571"/>
                </a:lnTo>
                <a:lnTo>
                  <a:pt x="440950" y="193794"/>
                </a:lnTo>
                <a:lnTo>
                  <a:pt x="439387" y="195357"/>
                </a:lnTo>
                <a:lnTo>
                  <a:pt x="439610" y="197367"/>
                </a:lnTo>
                <a:lnTo>
                  <a:pt x="439610" y="199153"/>
                </a:lnTo>
                <a:lnTo>
                  <a:pt x="441396" y="200716"/>
                </a:lnTo>
                <a:lnTo>
                  <a:pt x="442736" y="200548"/>
                </a:lnTo>
                <a:lnTo>
                  <a:pt x="445192" y="200492"/>
                </a:lnTo>
                <a:lnTo>
                  <a:pt x="446532" y="198706"/>
                </a:lnTo>
                <a:close/>
              </a:path>
              <a:path w="2003425" h="316865">
                <a:moveTo>
                  <a:pt x="460374" y="198036"/>
                </a:moveTo>
                <a:lnTo>
                  <a:pt x="460151" y="196027"/>
                </a:lnTo>
                <a:lnTo>
                  <a:pt x="460151" y="194241"/>
                </a:lnTo>
                <a:lnTo>
                  <a:pt x="458588" y="192678"/>
                </a:lnTo>
                <a:lnTo>
                  <a:pt x="457025" y="192852"/>
                </a:lnTo>
                <a:lnTo>
                  <a:pt x="454792" y="192901"/>
                </a:lnTo>
                <a:lnTo>
                  <a:pt x="453229" y="194687"/>
                </a:lnTo>
                <a:lnTo>
                  <a:pt x="453453" y="196474"/>
                </a:lnTo>
                <a:lnTo>
                  <a:pt x="453453" y="198483"/>
                </a:lnTo>
                <a:lnTo>
                  <a:pt x="455016" y="199823"/>
                </a:lnTo>
                <a:lnTo>
                  <a:pt x="457025" y="199823"/>
                </a:lnTo>
                <a:lnTo>
                  <a:pt x="458811" y="199599"/>
                </a:lnTo>
                <a:lnTo>
                  <a:pt x="460374" y="198036"/>
                </a:lnTo>
                <a:close/>
              </a:path>
              <a:path w="2003425" h="316865">
                <a:moveTo>
                  <a:pt x="474217" y="197143"/>
                </a:moveTo>
                <a:lnTo>
                  <a:pt x="473993" y="195134"/>
                </a:lnTo>
                <a:lnTo>
                  <a:pt x="473993" y="193348"/>
                </a:lnTo>
                <a:lnTo>
                  <a:pt x="472207" y="192008"/>
                </a:lnTo>
                <a:lnTo>
                  <a:pt x="470421" y="192008"/>
                </a:lnTo>
                <a:lnTo>
                  <a:pt x="468412" y="192232"/>
                </a:lnTo>
                <a:lnTo>
                  <a:pt x="467072" y="193794"/>
                </a:lnTo>
                <a:lnTo>
                  <a:pt x="467072" y="195581"/>
                </a:lnTo>
                <a:lnTo>
                  <a:pt x="467295" y="197590"/>
                </a:lnTo>
                <a:lnTo>
                  <a:pt x="468858" y="198930"/>
                </a:lnTo>
                <a:lnTo>
                  <a:pt x="470868" y="198930"/>
                </a:lnTo>
                <a:lnTo>
                  <a:pt x="472654" y="198706"/>
                </a:lnTo>
                <a:lnTo>
                  <a:pt x="474217" y="197143"/>
                </a:lnTo>
                <a:close/>
              </a:path>
              <a:path w="2003425" h="316865">
                <a:moveTo>
                  <a:pt x="487836" y="196250"/>
                </a:moveTo>
                <a:lnTo>
                  <a:pt x="487836" y="194464"/>
                </a:lnTo>
                <a:lnTo>
                  <a:pt x="487612" y="192455"/>
                </a:lnTo>
                <a:lnTo>
                  <a:pt x="486050" y="191115"/>
                </a:lnTo>
                <a:lnTo>
                  <a:pt x="484040" y="191115"/>
                </a:lnTo>
                <a:lnTo>
                  <a:pt x="482254" y="191338"/>
                </a:lnTo>
                <a:lnTo>
                  <a:pt x="480691" y="192901"/>
                </a:lnTo>
                <a:lnTo>
                  <a:pt x="480914" y="194911"/>
                </a:lnTo>
                <a:lnTo>
                  <a:pt x="480914" y="196697"/>
                </a:lnTo>
                <a:lnTo>
                  <a:pt x="482701" y="198260"/>
                </a:lnTo>
                <a:lnTo>
                  <a:pt x="484040" y="198092"/>
                </a:lnTo>
                <a:lnTo>
                  <a:pt x="486496" y="198036"/>
                </a:lnTo>
                <a:lnTo>
                  <a:pt x="487836" y="196250"/>
                </a:lnTo>
                <a:close/>
              </a:path>
              <a:path w="2003425" h="316865">
                <a:moveTo>
                  <a:pt x="501678" y="195581"/>
                </a:moveTo>
                <a:lnTo>
                  <a:pt x="501455" y="193571"/>
                </a:lnTo>
                <a:lnTo>
                  <a:pt x="501455" y="191785"/>
                </a:lnTo>
                <a:lnTo>
                  <a:pt x="499892" y="190222"/>
                </a:lnTo>
                <a:lnTo>
                  <a:pt x="498329" y="190396"/>
                </a:lnTo>
                <a:lnTo>
                  <a:pt x="496097" y="190445"/>
                </a:lnTo>
                <a:lnTo>
                  <a:pt x="494534" y="192008"/>
                </a:lnTo>
                <a:lnTo>
                  <a:pt x="494757" y="194018"/>
                </a:lnTo>
                <a:lnTo>
                  <a:pt x="494757" y="195804"/>
                </a:lnTo>
                <a:lnTo>
                  <a:pt x="496320" y="197367"/>
                </a:lnTo>
                <a:lnTo>
                  <a:pt x="497883" y="197193"/>
                </a:lnTo>
                <a:lnTo>
                  <a:pt x="500115" y="197143"/>
                </a:lnTo>
                <a:lnTo>
                  <a:pt x="501678" y="195581"/>
                </a:lnTo>
                <a:close/>
              </a:path>
              <a:path w="2003425" h="316865">
                <a:moveTo>
                  <a:pt x="515521" y="194687"/>
                </a:moveTo>
                <a:lnTo>
                  <a:pt x="515297" y="192678"/>
                </a:lnTo>
                <a:lnTo>
                  <a:pt x="515297" y="190892"/>
                </a:lnTo>
                <a:lnTo>
                  <a:pt x="513511" y="189329"/>
                </a:lnTo>
                <a:lnTo>
                  <a:pt x="512172" y="189497"/>
                </a:lnTo>
                <a:lnTo>
                  <a:pt x="509716" y="189552"/>
                </a:lnTo>
                <a:lnTo>
                  <a:pt x="508376" y="191338"/>
                </a:lnTo>
                <a:lnTo>
                  <a:pt x="508376" y="193125"/>
                </a:lnTo>
                <a:lnTo>
                  <a:pt x="508599" y="195134"/>
                </a:lnTo>
                <a:lnTo>
                  <a:pt x="510162" y="196474"/>
                </a:lnTo>
                <a:lnTo>
                  <a:pt x="512172" y="196474"/>
                </a:lnTo>
                <a:lnTo>
                  <a:pt x="513958" y="196250"/>
                </a:lnTo>
                <a:lnTo>
                  <a:pt x="515521" y="194687"/>
                </a:lnTo>
                <a:close/>
              </a:path>
              <a:path w="2003425" h="316865">
                <a:moveTo>
                  <a:pt x="529140" y="193794"/>
                </a:moveTo>
                <a:lnTo>
                  <a:pt x="529140" y="192008"/>
                </a:lnTo>
                <a:lnTo>
                  <a:pt x="528917" y="189999"/>
                </a:lnTo>
                <a:lnTo>
                  <a:pt x="527354" y="188659"/>
                </a:lnTo>
                <a:lnTo>
                  <a:pt x="525344" y="188659"/>
                </a:lnTo>
                <a:lnTo>
                  <a:pt x="523558" y="188883"/>
                </a:lnTo>
                <a:lnTo>
                  <a:pt x="521995" y="190445"/>
                </a:lnTo>
                <a:lnTo>
                  <a:pt x="522219" y="192232"/>
                </a:lnTo>
                <a:lnTo>
                  <a:pt x="522219" y="194241"/>
                </a:lnTo>
                <a:lnTo>
                  <a:pt x="524005" y="195581"/>
                </a:lnTo>
                <a:lnTo>
                  <a:pt x="525791" y="195581"/>
                </a:lnTo>
                <a:lnTo>
                  <a:pt x="527800" y="195357"/>
                </a:lnTo>
                <a:lnTo>
                  <a:pt x="529140" y="193794"/>
                </a:lnTo>
                <a:close/>
              </a:path>
              <a:path w="2003425" h="316865">
                <a:moveTo>
                  <a:pt x="542982" y="192901"/>
                </a:moveTo>
                <a:lnTo>
                  <a:pt x="542759" y="191115"/>
                </a:lnTo>
                <a:lnTo>
                  <a:pt x="542759" y="189106"/>
                </a:lnTo>
                <a:lnTo>
                  <a:pt x="541196" y="187766"/>
                </a:lnTo>
                <a:lnTo>
                  <a:pt x="539187" y="187766"/>
                </a:lnTo>
                <a:lnTo>
                  <a:pt x="537178" y="187989"/>
                </a:lnTo>
                <a:lnTo>
                  <a:pt x="535838" y="189552"/>
                </a:lnTo>
                <a:lnTo>
                  <a:pt x="536061" y="191562"/>
                </a:lnTo>
                <a:lnTo>
                  <a:pt x="536061" y="193348"/>
                </a:lnTo>
                <a:lnTo>
                  <a:pt x="537624" y="194911"/>
                </a:lnTo>
                <a:lnTo>
                  <a:pt x="539187" y="194737"/>
                </a:lnTo>
                <a:lnTo>
                  <a:pt x="541420" y="194687"/>
                </a:lnTo>
                <a:lnTo>
                  <a:pt x="542982" y="192901"/>
                </a:lnTo>
                <a:close/>
              </a:path>
              <a:path w="2003425" h="316865">
                <a:moveTo>
                  <a:pt x="556825" y="192232"/>
                </a:moveTo>
                <a:lnTo>
                  <a:pt x="556602" y="190222"/>
                </a:lnTo>
                <a:lnTo>
                  <a:pt x="556378" y="188436"/>
                </a:lnTo>
                <a:lnTo>
                  <a:pt x="554816" y="186873"/>
                </a:lnTo>
                <a:lnTo>
                  <a:pt x="553476" y="187041"/>
                </a:lnTo>
                <a:lnTo>
                  <a:pt x="551020" y="187096"/>
                </a:lnTo>
                <a:lnTo>
                  <a:pt x="549680" y="188883"/>
                </a:lnTo>
                <a:lnTo>
                  <a:pt x="549680" y="190669"/>
                </a:lnTo>
                <a:lnTo>
                  <a:pt x="549904" y="192678"/>
                </a:lnTo>
                <a:lnTo>
                  <a:pt x="551467" y="194018"/>
                </a:lnTo>
                <a:lnTo>
                  <a:pt x="553476" y="194018"/>
                </a:lnTo>
                <a:lnTo>
                  <a:pt x="555262" y="193794"/>
                </a:lnTo>
                <a:lnTo>
                  <a:pt x="556825" y="192232"/>
                </a:lnTo>
                <a:close/>
              </a:path>
              <a:path w="2003425" h="316865">
                <a:moveTo>
                  <a:pt x="570444" y="191338"/>
                </a:moveTo>
                <a:lnTo>
                  <a:pt x="570444" y="189329"/>
                </a:lnTo>
                <a:lnTo>
                  <a:pt x="570221" y="187543"/>
                </a:lnTo>
                <a:lnTo>
                  <a:pt x="568658" y="185980"/>
                </a:lnTo>
                <a:lnTo>
                  <a:pt x="564863" y="186427"/>
                </a:lnTo>
                <a:lnTo>
                  <a:pt x="563300" y="187989"/>
                </a:lnTo>
                <a:lnTo>
                  <a:pt x="563523" y="189776"/>
                </a:lnTo>
                <a:lnTo>
                  <a:pt x="563523" y="191785"/>
                </a:lnTo>
                <a:lnTo>
                  <a:pt x="565309" y="193125"/>
                </a:lnTo>
                <a:lnTo>
                  <a:pt x="567095" y="193125"/>
                </a:lnTo>
                <a:lnTo>
                  <a:pt x="569105" y="192901"/>
                </a:lnTo>
                <a:lnTo>
                  <a:pt x="570444" y="191338"/>
                </a:lnTo>
                <a:close/>
              </a:path>
              <a:path w="2003425" h="316865">
                <a:moveTo>
                  <a:pt x="584287" y="190445"/>
                </a:moveTo>
                <a:lnTo>
                  <a:pt x="584063" y="188659"/>
                </a:lnTo>
                <a:lnTo>
                  <a:pt x="584063" y="186650"/>
                </a:lnTo>
                <a:lnTo>
                  <a:pt x="582277" y="185310"/>
                </a:lnTo>
                <a:lnTo>
                  <a:pt x="580491" y="185310"/>
                </a:lnTo>
                <a:lnTo>
                  <a:pt x="578482" y="185534"/>
                </a:lnTo>
                <a:lnTo>
                  <a:pt x="577142" y="187096"/>
                </a:lnTo>
                <a:lnTo>
                  <a:pt x="577142" y="189106"/>
                </a:lnTo>
                <a:lnTo>
                  <a:pt x="577365" y="190892"/>
                </a:lnTo>
                <a:lnTo>
                  <a:pt x="578928" y="192455"/>
                </a:lnTo>
                <a:lnTo>
                  <a:pt x="580491" y="192281"/>
                </a:lnTo>
                <a:lnTo>
                  <a:pt x="582724" y="192232"/>
                </a:lnTo>
                <a:lnTo>
                  <a:pt x="584287" y="190445"/>
                </a:lnTo>
                <a:close/>
              </a:path>
              <a:path w="2003425" h="316865">
                <a:moveTo>
                  <a:pt x="597906" y="189776"/>
                </a:moveTo>
                <a:lnTo>
                  <a:pt x="597906" y="187766"/>
                </a:lnTo>
                <a:lnTo>
                  <a:pt x="597683" y="185980"/>
                </a:lnTo>
                <a:lnTo>
                  <a:pt x="596120" y="184417"/>
                </a:lnTo>
                <a:lnTo>
                  <a:pt x="594557" y="184613"/>
                </a:lnTo>
                <a:lnTo>
                  <a:pt x="592324" y="184640"/>
                </a:lnTo>
                <a:lnTo>
                  <a:pt x="590985" y="186203"/>
                </a:lnTo>
                <a:lnTo>
                  <a:pt x="590985" y="188213"/>
                </a:lnTo>
                <a:lnTo>
                  <a:pt x="591208" y="189999"/>
                </a:lnTo>
                <a:lnTo>
                  <a:pt x="592771" y="191562"/>
                </a:lnTo>
                <a:lnTo>
                  <a:pt x="594334" y="191366"/>
                </a:lnTo>
                <a:lnTo>
                  <a:pt x="596566" y="191338"/>
                </a:lnTo>
                <a:lnTo>
                  <a:pt x="597906" y="189776"/>
                </a:lnTo>
                <a:close/>
              </a:path>
              <a:path w="2003425" h="316865">
                <a:moveTo>
                  <a:pt x="611748" y="188883"/>
                </a:moveTo>
                <a:lnTo>
                  <a:pt x="611748" y="186873"/>
                </a:lnTo>
                <a:lnTo>
                  <a:pt x="611525" y="185087"/>
                </a:lnTo>
                <a:lnTo>
                  <a:pt x="609962" y="183524"/>
                </a:lnTo>
                <a:lnTo>
                  <a:pt x="608399" y="183698"/>
                </a:lnTo>
                <a:lnTo>
                  <a:pt x="606167" y="183747"/>
                </a:lnTo>
                <a:lnTo>
                  <a:pt x="604604" y="185534"/>
                </a:lnTo>
                <a:lnTo>
                  <a:pt x="604827" y="187320"/>
                </a:lnTo>
                <a:lnTo>
                  <a:pt x="604827" y="189329"/>
                </a:lnTo>
                <a:lnTo>
                  <a:pt x="606613" y="190669"/>
                </a:lnTo>
                <a:lnTo>
                  <a:pt x="608399" y="190669"/>
                </a:lnTo>
                <a:lnTo>
                  <a:pt x="610409" y="190445"/>
                </a:lnTo>
                <a:lnTo>
                  <a:pt x="611748" y="188883"/>
                </a:lnTo>
                <a:close/>
              </a:path>
              <a:path w="2003425" h="316865">
                <a:moveTo>
                  <a:pt x="625591" y="187989"/>
                </a:moveTo>
                <a:lnTo>
                  <a:pt x="625368" y="186203"/>
                </a:lnTo>
                <a:lnTo>
                  <a:pt x="625368" y="184194"/>
                </a:lnTo>
                <a:lnTo>
                  <a:pt x="623581" y="182854"/>
                </a:lnTo>
                <a:lnTo>
                  <a:pt x="621795" y="182854"/>
                </a:lnTo>
                <a:lnTo>
                  <a:pt x="619786" y="183078"/>
                </a:lnTo>
                <a:lnTo>
                  <a:pt x="618446" y="184640"/>
                </a:lnTo>
                <a:lnTo>
                  <a:pt x="618446" y="186427"/>
                </a:lnTo>
                <a:lnTo>
                  <a:pt x="618670" y="188436"/>
                </a:lnTo>
                <a:lnTo>
                  <a:pt x="620232" y="189776"/>
                </a:lnTo>
                <a:lnTo>
                  <a:pt x="622242" y="189776"/>
                </a:lnTo>
                <a:lnTo>
                  <a:pt x="624028" y="189552"/>
                </a:lnTo>
                <a:lnTo>
                  <a:pt x="625591" y="187989"/>
                </a:lnTo>
                <a:close/>
              </a:path>
              <a:path w="2003425" h="316865">
                <a:moveTo>
                  <a:pt x="639210" y="187096"/>
                </a:moveTo>
                <a:lnTo>
                  <a:pt x="639210" y="185310"/>
                </a:lnTo>
                <a:lnTo>
                  <a:pt x="638987" y="183301"/>
                </a:lnTo>
                <a:lnTo>
                  <a:pt x="637424" y="181961"/>
                </a:lnTo>
                <a:lnTo>
                  <a:pt x="635415" y="181961"/>
                </a:lnTo>
                <a:lnTo>
                  <a:pt x="633628" y="182185"/>
                </a:lnTo>
                <a:lnTo>
                  <a:pt x="632289" y="183747"/>
                </a:lnTo>
                <a:lnTo>
                  <a:pt x="632289" y="185757"/>
                </a:lnTo>
                <a:lnTo>
                  <a:pt x="632512" y="187543"/>
                </a:lnTo>
                <a:lnTo>
                  <a:pt x="634075" y="189106"/>
                </a:lnTo>
                <a:lnTo>
                  <a:pt x="635415" y="188938"/>
                </a:lnTo>
                <a:lnTo>
                  <a:pt x="637870" y="188883"/>
                </a:lnTo>
                <a:lnTo>
                  <a:pt x="639210" y="187096"/>
                </a:lnTo>
                <a:close/>
              </a:path>
              <a:path w="2003425" h="316865">
                <a:moveTo>
                  <a:pt x="653053" y="186427"/>
                </a:moveTo>
                <a:lnTo>
                  <a:pt x="653053" y="184417"/>
                </a:lnTo>
                <a:lnTo>
                  <a:pt x="652829" y="182631"/>
                </a:lnTo>
                <a:lnTo>
                  <a:pt x="651266" y="181068"/>
                </a:lnTo>
                <a:lnTo>
                  <a:pt x="649704" y="181242"/>
                </a:lnTo>
                <a:lnTo>
                  <a:pt x="647471" y="181291"/>
                </a:lnTo>
                <a:lnTo>
                  <a:pt x="645908" y="183078"/>
                </a:lnTo>
                <a:lnTo>
                  <a:pt x="646131" y="184864"/>
                </a:lnTo>
                <a:lnTo>
                  <a:pt x="646131" y="186873"/>
                </a:lnTo>
                <a:lnTo>
                  <a:pt x="647694" y="188213"/>
                </a:lnTo>
                <a:lnTo>
                  <a:pt x="649704" y="188213"/>
                </a:lnTo>
                <a:lnTo>
                  <a:pt x="651713" y="187989"/>
                </a:lnTo>
                <a:lnTo>
                  <a:pt x="653053" y="186427"/>
                </a:lnTo>
                <a:close/>
              </a:path>
              <a:path w="2003425" h="316865">
                <a:moveTo>
                  <a:pt x="666895" y="185534"/>
                </a:moveTo>
                <a:lnTo>
                  <a:pt x="666672" y="183524"/>
                </a:lnTo>
                <a:lnTo>
                  <a:pt x="666672" y="181738"/>
                </a:lnTo>
                <a:lnTo>
                  <a:pt x="664886" y="180175"/>
                </a:lnTo>
                <a:lnTo>
                  <a:pt x="661090" y="180622"/>
                </a:lnTo>
                <a:lnTo>
                  <a:pt x="659751" y="182185"/>
                </a:lnTo>
                <a:lnTo>
                  <a:pt x="659751" y="183971"/>
                </a:lnTo>
                <a:lnTo>
                  <a:pt x="659974" y="185980"/>
                </a:lnTo>
                <a:lnTo>
                  <a:pt x="661537" y="187320"/>
                </a:lnTo>
                <a:lnTo>
                  <a:pt x="663546" y="187320"/>
                </a:lnTo>
                <a:lnTo>
                  <a:pt x="665332" y="187096"/>
                </a:lnTo>
                <a:lnTo>
                  <a:pt x="666895" y="185534"/>
                </a:lnTo>
                <a:close/>
              </a:path>
              <a:path w="2003425" h="316865">
                <a:moveTo>
                  <a:pt x="680514" y="184640"/>
                </a:moveTo>
                <a:lnTo>
                  <a:pt x="680514" y="182854"/>
                </a:lnTo>
                <a:lnTo>
                  <a:pt x="680291" y="180845"/>
                </a:lnTo>
                <a:lnTo>
                  <a:pt x="678728" y="179505"/>
                </a:lnTo>
                <a:lnTo>
                  <a:pt x="676719" y="179505"/>
                </a:lnTo>
                <a:lnTo>
                  <a:pt x="674933" y="179729"/>
                </a:lnTo>
                <a:lnTo>
                  <a:pt x="673370" y="181291"/>
                </a:lnTo>
                <a:lnTo>
                  <a:pt x="673593" y="183301"/>
                </a:lnTo>
                <a:lnTo>
                  <a:pt x="673593" y="185087"/>
                </a:lnTo>
                <a:lnTo>
                  <a:pt x="675379" y="186650"/>
                </a:lnTo>
                <a:lnTo>
                  <a:pt x="676719" y="186482"/>
                </a:lnTo>
                <a:lnTo>
                  <a:pt x="679175" y="186427"/>
                </a:lnTo>
                <a:lnTo>
                  <a:pt x="680514" y="184640"/>
                </a:lnTo>
                <a:close/>
              </a:path>
              <a:path w="2003425" h="316865">
                <a:moveTo>
                  <a:pt x="694357" y="183971"/>
                </a:moveTo>
                <a:lnTo>
                  <a:pt x="694134" y="181961"/>
                </a:lnTo>
                <a:lnTo>
                  <a:pt x="694134" y="180175"/>
                </a:lnTo>
                <a:lnTo>
                  <a:pt x="692571" y="178612"/>
                </a:lnTo>
                <a:lnTo>
                  <a:pt x="691008" y="178786"/>
                </a:lnTo>
                <a:lnTo>
                  <a:pt x="688775" y="178836"/>
                </a:lnTo>
                <a:lnTo>
                  <a:pt x="687212" y="180398"/>
                </a:lnTo>
                <a:lnTo>
                  <a:pt x="687436" y="182408"/>
                </a:lnTo>
                <a:lnTo>
                  <a:pt x="687436" y="184194"/>
                </a:lnTo>
                <a:lnTo>
                  <a:pt x="688998" y="185757"/>
                </a:lnTo>
                <a:lnTo>
                  <a:pt x="690561" y="185583"/>
                </a:lnTo>
                <a:lnTo>
                  <a:pt x="693017" y="185534"/>
                </a:lnTo>
                <a:lnTo>
                  <a:pt x="694357" y="183971"/>
                </a:lnTo>
                <a:close/>
              </a:path>
              <a:path w="2003425" h="316865">
                <a:moveTo>
                  <a:pt x="708199" y="183078"/>
                </a:moveTo>
                <a:lnTo>
                  <a:pt x="707976" y="181068"/>
                </a:lnTo>
                <a:lnTo>
                  <a:pt x="707976" y="179282"/>
                </a:lnTo>
                <a:lnTo>
                  <a:pt x="706190" y="177719"/>
                </a:lnTo>
                <a:lnTo>
                  <a:pt x="704850" y="177887"/>
                </a:lnTo>
                <a:lnTo>
                  <a:pt x="702394" y="177943"/>
                </a:lnTo>
                <a:lnTo>
                  <a:pt x="701055" y="179729"/>
                </a:lnTo>
                <a:lnTo>
                  <a:pt x="701055" y="181515"/>
                </a:lnTo>
                <a:lnTo>
                  <a:pt x="701278" y="183524"/>
                </a:lnTo>
                <a:lnTo>
                  <a:pt x="702841" y="184864"/>
                </a:lnTo>
                <a:lnTo>
                  <a:pt x="704850" y="184864"/>
                </a:lnTo>
                <a:lnTo>
                  <a:pt x="706636" y="184640"/>
                </a:lnTo>
                <a:lnTo>
                  <a:pt x="708199" y="183078"/>
                </a:lnTo>
                <a:close/>
              </a:path>
              <a:path w="2003425" h="316865">
                <a:moveTo>
                  <a:pt x="721819" y="182185"/>
                </a:moveTo>
                <a:lnTo>
                  <a:pt x="721819" y="180398"/>
                </a:lnTo>
                <a:lnTo>
                  <a:pt x="721595" y="178389"/>
                </a:lnTo>
                <a:lnTo>
                  <a:pt x="720032" y="177049"/>
                </a:lnTo>
                <a:lnTo>
                  <a:pt x="718023" y="177049"/>
                </a:lnTo>
                <a:lnTo>
                  <a:pt x="716237" y="177273"/>
                </a:lnTo>
                <a:lnTo>
                  <a:pt x="714674" y="178836"/>
                </a:lnTo>
                <a:lnTo>
                  <a:pt x="714897" y="180622"/>
                </a:lnTo>
                <a:lnTo>
                  <a:pt x="714897" y="182631"/>
                </a:lnTo>
                <a:lnTo>
                  <a:pt x="716683" y="183971"/>
                </a:lnTo>
                <a:lnTo>
                  <a:pt x="718470" y="183971"/>
                </a:lnTo>
                <a:lnTo>
                  <a:pt x="720479" y="183747"/>
                </a:lnTo>
                <a:lnTo>
                  <a:pt x="721819" y="182185"/>
                </a:lnTo>
                <a:close/>
              </a:path>
              <a:path w="2003425" h="316865">
                <a:moveTo>
                  <a:pt x="735661" y="181291"/>
                </a:moveTo>
                <a:lnTo>
                  <a:pt x="735438" y="179505"/>
                </a:lnTo>
                <a:lnTo>
                  <a:pt x="735438" y="177496"/>
                </a:lnTo>
                <a:lnTo>
                  <a:pt x="733875" y="176156"/>
                </a:lnTo>
                <a:lnTo>
                  <a:pt x="731865" y="176156"/>
                </a:lnTo>
                <a:lnTo>
                  <a:pt x="730079" y="176380"/>
                </a:lnTo>
                <a:lnTo>
                  <a:pt x="728516" y="177943"/>
                </a:lnTo>
                <a:lnTo>
                  <a:pt x="728740" y="179952"/>
                </a:lnTo>
                <a:lnTo>
                  <a:pt x="728740" y="181738"/>
                </a:lnTo>
                <a:lnTo>
                  <a:pt x="730303" y="183301"/>
                </a:lnTo>
                <a:lnTo>
                  <a:pt x="731865" y="183127"/>
                </a:lnTo>
                <a:lnTo>
                  <a:pt x="734098" y="183078"/>
                </a:lnTo>
                <a:lnTo>
                  <a:pt x="735661" y="181291"/>
                </a:lnTo>
                <a:close/>
              </a:path>
              <a:path w="2003425" h="316865">
                <a:moveTo>
                  <a:pt x="749503" y="180622"/>
                </a:moveTo>
                <a:lnTo>
                  <a:pt x="749280" y="178612"/>
                </a:lnTo>
                <a:lnTo>
                  <a:pt x="749280" y="176826"/>
                </a:lnTo>
                <a:lnTo>
                  <a:pt x="747494" y="175263"/>
                </a:lnTo>
                <a:lnTo>
                  <a:pt x="746154" y="175431"/>
                </a:lnTo>
                <a:lnTo>
                  <a:pt x="743699" y="175487"/>
                </a:lnTo>
                <a:lnTo>
                  <a:pt x="742359" y="177273"/>
                </a:lnTo>
                <a:lnTo>
                  <a:pt x="742359" y="179059"/>
                </a:lnTo>
                <a:lnTo>
                  <a:pt x="742582" y="181068"/>
                </a:lnTo>
                <a:lnTo>
                  <a:pt x="744145" y="182408"/>
                </a:lnTo>
                <a:lnTo>
                  <a:pt x="746154" y="182408"/>
                </a:lnTo>
                <a:lnTo>
                  <a:pt x="747941" y="182185"/>
                </a:lnTo>
                <a:lnTo>
                  <a:pt x="749503" y="180622"/>
                </a:lnTo>
                <a:close/>
              </a:path>
              <a:path w="2003425" h="316865">
                <a:moveTo>
                  <a:pt x="763123" y="179729"/>
                </a:moveTo>
                <a:lnTo>
                  <a:pt x="763123" y="177719"/>
                </a:lnTo>
                <a:lnTo>
                  <a:pt x="762899" y="175933"/>
                </a:lnTo>
                <a:lnTo>
                  <a:pt x="761337" y="174370"/>
                </a:lnTo>
                <a:lnTo>
                  <a:pt x="757541" y="174817"/>
                </a:lnTo>
                <a:lnTo>
                  <a:pt x="755978" y="176380"/>
                </a:lnTo>
                <a:lnTo>
                  <a:pt x="756201" y="178166"/>
                </a:lnTo>
                <a:lnTo>
                  <a:pt x="756201" y="180175"/>
                </a:lnTo>
                <a:lnTo>
                  <a:pt x="757988" y="181515"/>
                </a:lnTo>
                <a:lnTo>
                  <a:pt x="759774" y="181515"/>
                </a:lnTo>
                <a:lnTo>
                  <a:pt x="761783" y="181291"/>
                </a:lnTo>
                <a:lnTo>
                  <a:pt x="763123" y="179729"/>
                </a:lnTo>
                <a:close/>
              </a:path>
              <a:path w="2003425" h="316865">
                <a:moveTo>
                  <a:pt x="776965" y="178836"/>
                </a:moveTo>
                <a:lnTo>
                  <a:pt x="776742" y="177049"/>
                </a:lnTo>
                <a:lnTo>
                  <a:pt x="776742" y="175040"/>
                </a:lnTo>
                <a:lnTo>
                  <a:pt x="774956" y="173700"/>
                </a:lnTo>
                <a:lnTo>
                  <a:pt x="773170" y="173700"/>
                </a:lnTo>
                <a:lnTo>
                  <a:pt x="771160" y="173924"/>
                </a:lnTo>
                <a:lnTo>
                  <a:pt x="769821" y="175487"/>
                </a:lnTo>
                <a:lnTo>
                  <a:pt x="770044" y="177496"/>
                </a:lnTo>
                <a:lnTo>
                  <a:pt x="770044" y="179282"/>
                </a:lnTo>
                <a:lnTo>
                  <a:pt x="771607" y="180845"/>
                </a:lnTo>
                <a:lnTo>
                  <a:pt x="773170" y="180671"/>
                </a:lnTo>
                <a:lnTo>
                  <a:pt x="775402" y="180622"/>
                </a:lnTo>
                <a:lnTo>
                  <a:pt x="776965" y="178836"/>
                </a:lnTo>
                <a:close/>
              </a:path>
              <a:path w="2003425" h="316865">
                <a:moveTo>
                  <a:pt x="790584" y="178166"/>
                </a:moveTo>
                <a:lnTo>
                  <a:pt x="790584" y="176156"/>
                </a:lnTo>
                <a:lnTo>
                  <a:pt x="790361" y="174370"/>
                </a:lnTo>
                <a:lnTo>
                  <a:pt x="788798" y="172807"/>
                </a:lnTo>
                <a:lnTo>
                  <a:pt x="787235" y="173003"/>
                </a:lnTo>
                <a:lnTo>
                  <a:pt x="785003" y="173031"/>
                </a:lnTo>
                <a:lnTo>
                  <a:pt x="783663" y="174594"/>
                </a:lnTo>
                <a:lnTo>
                  <a:pt x="783663" y="176603"/>
                </a:lnTo>
                <a:lnTo>
                  <a:pt x="783886" y="178389"/>
                </a:lnTo>
                <a:lnTo>
                  <a:pt x="785449" y="179952"/>
                </a:lnTo>
                <a:lnTo>
                  <a:pt x="787012" y="179757"/>
                </a:lnTo>
                <a:lnTo>
                  <a:pt x="789245" y="179729"/>
                </a:lnTo>
                <a:lnTo>
                  <a:pt x="790584" y="178166"/>
                </a:lnTo>
                <a:close/>
              </a:path>
              <a:path w="2003425" h="316865">
                <a:moveTo>
                  <a:pt x="804427" y="177273"/>
                </a:moveTo>
                <a:lnTo>
                  <a:pt x="804427" y="175263"/>
                </a:lnTo>
                <a:lnTo>
                  <a:pt x="804204" y="173477"/>
                </a:lnTo>
                <a:lnTo>
                  <a:pt x="802641" y="171914"/>
                </a:lnTo>
                <a:lnTo>
                  <a:pt x="801078" y="172088"/>
                </a:lnTo>
                <a:lnTo>
                  <a:pt x="798845" y="172138"/>
                </a:lnTo>
                <a:lnTo>
                  <a:pt x="797282" y="173924"/>
                </a:lnTo>
                <a:lnTo>
                  <a:pt x="797506" y="175710"/>
                </a:lnTo>
                <a:lnTo>
                  <a:pt x="797506" y="177719"/>
                </a:lnTo>
                <a:lnTo>
                  <a:pt x="799292" y="179059"/>
                </a:lnTo>
                <a:lnTo>
                  <a:pt x="801078" y="179059"/>
                </a:lnTo>
                <a:lnTo>
                  <a:pt x="803087" y="178836"/>
                </a:lnTo>
                <a:lnTo>
                  <a:pt x="804427" y="177273"/>
                </a:lnTo>
                <a:close/>
              </a:path>
              <a:path w="2003425" h="316865">
                <a:moveTo>
                  <a:pt x="818269" y="175710"/>
                </a:moveTo>
                <a:lnTo>
                  <a:pt x="818046" y="173700"/>
                </a:lnTo>
                <a:lnTo>
                  <a:pt x="817823" y="171914"/>
                </a:lnTo>
                <a:lnTo>
                  <a:pt x="816037" y="170575"/>
                </a:lnTo>
                <a:lnTo>
                  <a:pt x="814251" y="170575"/>
                </a:lnTo>
                <a:lnTo>
                  <a:pt x="814251" y="170798"/>
                </a:lnTo>
                <a:lnTo>
                  <a:pt x="812241" y="170798"/>
                </a:lnTo>
                <a:lnTo>
                  <a:pt x="810902" y="172584"/>
                </a:lnTo>
                <a:lnTo>
                  <a:pt x="811125" y="174594"/>
                </a:lnTo>
                <a:lnTo>
                  <a:pt x="811348" y="176380"/>
                </a:lnTo>
                <a:lnTo>
                  <a:pt x="813134" y="177719"/>
                </a:lnTo>
                <a:lnTo>
                  <a:pt x="816930" y="177273"/>
                </a:lnTo>
                <a:lnTo>
                  <a:pt x="818269" y="175710"/>
                </a:lnTo>
                <a:close/>
              </a:path>
              <a:path w="2003425" h="316865">
                <a:moveTo>
                  <a:pt x="831889" y="174147"/>
                </a:moveTo>
                <a:lnTo>
                  <a:pt x="831665" y="172138"/>
                </a:lnTo>
                <a:lnTo>
                  <a:pt x="831442" y="170351"/>
                </a:lnTo>
                <a:lnTo>
                  <a:pt x="829879" y="169012"/>
                </a:lnTo>
                <a:lnTo>
                  <a:pt x="826084" y="169458"/>
                </a:lnTo>
                <a:lnTo>
                  <a:pt x="824744" y="171021"/>
                </a:lnTo>
                <a:lnTo>
                  <a:pt x="824967" y="173031"/>
                </a:lnTo>
                <a:lnTo>
                  <a:pt x="825191" y="174817"/>
                </a:lnTo>
                <a:lnTo>
                  <a:pt x="826754" y="176156"/>
                </a:lnTo>
                <a:lnTo>
                  <a:pt x="830549" y="175710"/>
                </a:lnTo>
                <a:lnTo>
                  <a:pt x="831889" y="174147"/>
                </a:lnTo>
                <a:close/>
              </a:path>
              <a:path w="2003425" h="316865">
                <a:moveTo>
                  <a:pt x="845731" y="172584"/>
                </a:moveTo>
                <a:lnTo>
                  <a:pt x="845508" y="170575"/>
                </a:lnTo>
                <a:lnTo>
                  <a:pt x="845285" y="168789"/>
                </a:lnTo>
                <a:lnTo>
                  <a:pt x="843498" y="167449"/>
                </a:lnTo>
                <a:lnTo>
                  <a:pt x="839703" y="167896"/>
                </a:lnTo>
                <a:lnTo>
                  <a:pt x="838363" y="169458"/>
                </a:lnTo>
                <a:lnTo>
                  <a:pt x="838587" y="171468"/>
                </a:lnTo>
                <a:lnTo>
                  <a:pt x="838810" y="173254"/>
                </a:lnTo>
                <a:lnTo>
                  <a:pt x="840596" y="174594"/>
                </a:lnTo>
                <a:lnTo>
                  <a:pt x="844392" y="174147"/>
                </a:lnTo>
                <a:lnTo>
                  <a:pt x="845731" y="172584"/>
                </a:lnTo>
                <a:close/>
              </a:path>
              <a:path w="2003425" h="316865">
                <a:moveTo>
                  <a:pt x="859350" y="171021"/>
                </a:moveTo>
                <a:lnTo>
                  <a:pt x="859127" y="169012"/>
                </a:lnTo>
                <a:lnTo>
                  <a:pt x="858904" y="167226"/>
                </a:lnTo>
                <a:lnTo>
                  <a:pt x="857341" y="165886"/>
                </a:lnTo>
                <a:lnTo>
                  <a:pt x="853545" y="166333"/>
                </a:lnTo>
                <a:lnTo>
                  <a:pt x="851983" y="167896"/>
                </a:lnTo>
                <a:lnTo>
                  <a:pt x="852206" y="169905"/>
                </a:lnTo>
                <a:lnTo>
                  <a:pt x="852429" y="171691"/>
                </a:lnTo>
                <a:lnTo>
                  <a:pt x="854215" y="173031"/>
                </a:lnTo>
                <a:lnTo>
                  <a:pt x="858011" y="172584"/>
                </a:lnTo>
                <a:lnTo>
                  <a:pt x="859350" y="171021"/>
                </a:lnTo>
                <a:close/>
              </a:path>
              <a:path w="2003425" h="316865">
                <a:moveTo>
                  <a:pt x="872970" y="169458"/>
                </a:moveTo>
                <a:lnTo>
                  <a:pt x="872746" y="167449"/>
                </a:lnTo>
                <a:lnTo>
                  <a:pt x="872746" y="165663"/>
                </a:lnTo>
                <a:lnTo>
                  <a:pt x="870960" y="164323"/>
                </a:lnTo>
                <a:lnTo>
                  <a:pt x="867165" y="164770"/>
                </a:lnTo>
                <a:lnTo>
                  <a:pt x="865825" y="166333"/>
                </a:lnTo>
                <a:lnTo>
                  <a:pt x="866048" y="168342"/>
                </a:lnTo>
                <a:lnTo>
                  <a:pt x="866272" y="170128"/>
                </a:lnTo>
                <a:lnTo>
                  <a:pt x="867834" y="171468"/>
                </a:lnTo>
                <a:lnTo>
                  <a:pt x="869844" y="171468"/>
                </a:lnTo>
                <a:lnTo>
                  <a:pt x="871630" y="171245"/>
                </a:lnTo>
                <a:lnTo>
                  <a:pt x="872970" y="169458"/>
                </a:lnTo>
                <a:close/>
              </a:path>
              <a:path w="2003425" h="316865">
                <a:moveTo>
                  <a:pt x="886812" y="167896"/>
                </a:moveTo>
                <a:lnTo>
                  <a:pt x="886589" y="166109"/>
                </a:lnTo>
                <a:lnTo>
                  <a:pt x="886366" y="164100"/>
                </a:lnTo>
                <a:lnTo>
                  <a:pt x="884579" y="162760"/>
                </a:lnTo>
                <a:lnTo>
                  <a:pt x="880784" y="163207"/>
                </a:lnTo>
                <a:lnTo>
                  <a:pt x="879444" y="164993"/>
                </a:lnTo>
                <a:lnTo>
                  <a:pt x="879891" y="168565"/>
                </a:lnTo>
                <a:lnTo>
                  <a:pt x="881677" y="170128"/>
                </a:lnTo>
                <a:lnTo>
                  <a:pt x="885472" y="169682"/>
                </a:lnTo>
                <a:lnTo>
                  <a:pt x="886812" y="167896"/>
                </a:lnTo>
                <a:close/>
              </a:path>
              <a:path w="2003425" h="316865">
                <a:moveTo>
                  <a:pt x="900431" y="166333"/>
                </a:moveTo>
                <a:lnTo>
                  <a:pt x="900208" y="164547"/>
                </a:lnTo>
                <a:lnTo>
                  <a:pt x="899985" y="162537"/>
                </a:lnTo>
                <a:lnTo>
                  <a:pt x="898422" y="161198"/>
                </a:lnTo>
                <a:lnTo>
                  <a:pt x="894626" y="161644"/>
                </a:lnTo>
                <a:lnTo>
                  <a:pt x="893287" y="163430"/>
                </a:lnTo>
                <a:lnTo>
                  <a:pt x="893287" y="165216"/>
                </a:lnTo>
                <a:lnTo>
                  <a:pt x="893510" y="167226"/>
                </a:lnTo>
                <a:lnTo>
                  <a:pt x="895296" y="168565"/>
                </a:lnTo>
                <a:lnTo>
                  <a:pt x="899092" y="168119"/>
                </a:lnTo>
                <a:lnTo>
                  <a:pt x="900431" y="166333"/>
                </a:lnTo>
                <a:close/>
              </a:path>
              <a:path w="2003425" h="316865">
                <a:moveTo>
                  <a:pt x="914274" y="164770"/>
                </a:moveTo>
                <a:lnTo>
                  <a:pt x="914051" y="162984"/>
                </a:lnTo>
                <a:lnTo>
                  <a:pt x="913827" y="160974"/>
                </a:lnTo>
                <a:lnTo>
                  <a:pt x="912041" y="159635"/>
                </a:lnTo>
                <a:lnTo>
                  <a:pt x="910925" y="159774"/>
                </a:lnTo>
                <a:lnTo>
                  <a:pt x="910032" y="159858"/>
                </a:lnTo>
                <a:lnTo>
                  <a:pt x="908246" y="160081"/>
                </a:lnTo>
                <a:lnTo>
                  <a:pt x="906906" y="161867"/>
                </a:lnTo>
                <a:lnTo>
                  <a:pt x="907129" y="163653"/>
                </a:lnTo>
                <a:lnTo>
                  <a:pt x="907353" y="165663"/>
                </a:lnTo>
                <a:lnTo>
                  <a:pt x="908915" y="167002"/>
                </a:lnTo>
                <a:lnTo>
                  <a:pt x="912711" y="166556"/>
                </a:lnTo>
                <a:lnTo>
                  <a:pt x="914274" y="164770"/>
                </a:lnTo>
                <a:close/>
              </a:path>
              <a:path w="2003425" h="316865">
                <a:moveTo>
                  <a:pt x="927893" y="163207"/>
                </a:moveTo>
                <a:lnTo>
                  <a:pt x="927670" y="161421"/>
                </a:lnTo>
                <a:lnTo>
                  <a:pt x="927446" y="159411"/>
                </a:lnTo>
                <a:lnTo>
                  <a:pt x="925660" y="158072"/>
                </a:lnTo>
                <a:lnTo>
                  <a:pt x="921865" y="158518"/>
                </a:lnTo>
                <a:lnTo>
                  <a:pt x="920525" y="160304"/>
                </a:lnTo>
                <a:lnTo>
                  <a:pt x="920749" y="162091"/>
                </a:lnTo>
                <a:lnTo>
                  <a:pt x="920972" y="164100"/>
                </a:lnTo>
                <a:lnTo>
                  <a:pt x="922758" y="165440"/>
                </a:lnTo>
                <a:lnTo>
                  <a:pt x="926553" y="164993"/>
                </a:lnTo>
                <a:lnTo>
                  <a:pt x="927893" y="163207"/>
                </a:lnTo>
                <a:close/>
              </a:path>
              <a:path w="2003425" h="316865">
                <a:moveTo>
                  <a:pt x="941512" y="161644"/>
                </a:moveTo>
                <a:lnTo>
                  <a:pt x="941289" y="159858"/>
                </a:lnTo>
                <a:lnTo>
                  <a:pt x="941066" y="157849"/>
                </a:lnTo>
                <a:lnTo>
                  <a:pt x="939503" y="156509"/>
                </a:lnTo>
                <a:lnTo>
                  <a:pt x="935707" y="156956"/>
                </a:lnTo>
                <a:lnTo>
                  <a:pt x="934368" y="158742"/>
                </a:lnTo>
                <a:lnTo>
                  <a:pt x="934591" y="160528"/>
                </a:lnTo>
                <a:lnTo>
                  <a:pt x="934814" y="162537"/>
                </a:lnTo>
                <a:lnTo>
                  <a:pt x="936377" y="163877"/>
                </a:lnTo>
                <a:lnTo>
                  <a:pt x="940173" y="163430"/>
                </a:lnTo>
                <a:lnTo>
                  <a:pt x="941512" y="161644"/>
                </a:lnTo>
                <a:close/>
              </a:path>
              <a:path w="2003425" h="316865">
                <a:moveTo>
                  <a:pt x="955355" y="160081"/>
                </a:moveTo>
                <a:lnTo>
                  <a:pt x="954908" y="156509"/>
                </a:lnTo>
                <a:lnTo>
                  <a:pt x="953122" y="154946"/>
                </a:lnTo>
                <a:lnTo>
                  <a:pt x="949327" y="155393"/>
                </a:lnTo>
                <a:lnTo>
                  <a:pt x="947987" y="157179"/>
                </a:lnTo>
                <a:lnTo>
                  <a:pt x="948210" y="158965"/>
                </a:lnTo>
                <a:lnTo>
                  <a:pt x="948434" y="160974"/>
                </a:lnTo>
                <a:lnTo>
                  <a:pt x="950220" y="162314"/>
                </a:lnTo>
                <a:lnTo>
                  <a:pt x="954015" y="161867"/>
                </a:lnTo>
                <a:lnTo>
                  <a:pt x="955355" y="160081"/>
                </a:lnTo>
                <a:close/>
              </a:path>
              <a:path w="2003425" h="316865">
                <a:moveTo>
                  <a:pt x="968974" y="158742"/>
                </a:moveTo>
                <a:lnTo>
                  <a:pt x="968751" y="156732"/>
                </a:lnTo>
                <a:lnTo>
                  <a:pt x="968527" y="154946"/>
                </a:lnTo>
                <a:lnTo>
                  <a:pt x="966741" y="153607"/>
                </a:lnTo>
                <a:lnTo>
                  <a:pt x="964955" y="153607"/>
                </a:lnTo>
                <a:lnTo>
                  <a:pt x="963169" y="153830"/>
                </a:lnTo>
                <a:lnTo>
                  <a:pt x="961606" y="155616"/>
                </a:lnTo>
                <a:lnTo>
                  <a:pt x="961829" y="157625"/>
                </a:lnTo>
                <a:lnTo>
                  <a:pt x="962053" y="159411"/>
                </a:lnTo>
                <a:lnTo>
                  <a:pt x="963839" y="160751"/>
                </a:lnTo>
                <a:lnTo>
                  <a:pt x="967634" y="160304"/>
                </a:lnTo>
                <a:lnTo>
                  <a:pt x="968974" y="158742"/>
                </a:lnTo>
                <a:close/>
              </a:path>
              <a:path w="2003425" h="316865">
                <a:moveTo>
                  <a:pt x="982593" y="157179"/>
                </a:moveTo>
                <a:lnTo>
                  <a:pt x="982370" y="155169"/>
                </a:lnTo>
                <a:lnTo>
                  <a:pt x="982147" y="153383"/>
                </a:lnTo>
                <a:lnTo>
                  <a:pt x="980584" y="152044"/>
                </a:lnTo>
                <a:lnTo>
                  <a:pt x="979467" y="152168"/>
                </a:lnTo>
                <a:lnTo>
                  <a:pt x="976788" y="152267"/>
                </a:lnTo>
                <a:lnTo>
                  <a:pt x="975449" y="154053"/>
                </a:lnTo>
                <a:lnTo>
                  <a:pt x="975672" y="156062"/>
                </a:lnTo>
                <a:lnTo>
                  <a:pt x="975895" y="157849"/>
                </a:lnTo>
                <a:lnTo>
                  <a:pt x="977458" y="159188"/>
                </a:lnTo>
                <a:lnTo>
                  <a:pt x="981254" y="158742"/>
                </a:lnTo>
                <a:lnTo>
                  <a:pt x="982593" y="157179"/>
                </a:lnTo>
                <a:close/>
              </a:path>
              <a:path w="2003425" h="316865">
                <a:moveTo>
                  <a:pt x="996436" y="155616"/>
                </a:moveTo>
                <a:lnTo>
                  <a:pt x="996212" y="153607"/>
                </a:lnTo>
                <a:lnTo>
                  <a:pt x="995989" y="151820"/>
                </a:lnTo>
                <a:lnTo>
                  <a:pt x="994203" y="150481"/>
                </a:lnTo>
                <a:lnTo>
                  <a:pt x="990408" y="150927"/>
                </a:lnTo>
                <a:lnTo>
                  <a:pt x="989068" y="152490"/>
                </a:lnTo>
                <a:lnTo>
                  <a:pt x="989291" y="154500"/>
                </a:lnTo>
                <a:lnTo>
                  <a:pt x="989514" y="156286"/>
                </a:lnTo>
                <a:lnTo>
                  <a:pt x="991301" y="157625"/>
                </a:lnTo>
                <a:lnTo>
                  <a:pt x="995096" y="157179"/>
                </a:lnTo>
                <a:lnTo>
                  <a:pt x="996436" y="155616"/>
                </a:lnTo>
                <a:close/>
              </a:path>
              <a:path w="2003425" h="316865">
                <a:moveTo>
                  <a:pt x="1010055" y="154053"/>
                </a:moveTo>
                <a:lnTo>
                  <a:pt x="1009832" y="152044"/>
                </a:lnTo>
                <a:lnTo>
                  <a:pt x="1009608" y="150258"/>
                </a:lnTo>
                <a:lnTo>
                  <a:pt x="1008046" y="148918"/>
                </a:lnTo>
                <a:lnTo>
                  <a:pt x="1004250" y="149364"/>
                </a:lnTo>
                <a:lnTo>
                  <a:pt x="1002910" y="150927"/>
                </a:lnTo>
                <a:lnTo>
                  <a:pt x="1002910" y="152937"/>
                </a:lnTo>
                <a:lnTo>
                  <a:pt x="1003134" y="154723"/>
                </a:lnTo>
                <a:lnTo>
                  <a:pt x="1004920" y="156062"/>
                </a:lnTo>
                <a:lnTo>
                  <a:pt x="1008715" y="155616"/>
                </a:lnTo>
                <a:lnTo>
                  <a:pt x="1010055" y="154053"/>
                </a:lnTo>
                <a:close/>
              </a:path>
              <a:path w="2003425" h="316865">
                <a:moveTo>
                  <a:pt x="1023674" y="152490"/>
                </a:moveTo>
                <a:lnTo>
                  <a:pt x="1023674" y="150481"/>
                </a:lnTo>
                <a:lnTo>
                  <a:pt x="1023451" y="148695"/>
                </a:lnTo>
                <a:lnTo>
                  <a:pt x="1021665" y="147355"/>
                </a:lnTo>
                <a:lnTo>
                  <a:pt x="1017869" y="147802"/>
                </a:lnTo>
                <a:lnTo>
                  <a:pt x="1016530" y="149364"/>
                </a:lnTo>
                <a:lnTo>
                  <a:pt x="1016753" y="151374"/>
                </a:lnTo>
                <a:lnTo>
                  <a:pt x="1016976" y="153160"/>
                </a:lnTo>
                <a:lnTo>
                  <a:pt x="1018539" y="154500"/>
                </a:lnTo>
                <a:lnTo>
                  <a:pt x="1019655" y="154376"/>
                </a:lnTo>
                <a:lnTo>
                  <a:pt x="1022335" y="154276"/>
                </a:lnTo>
                <a:lnTo>
                  <a:pt x="1023674" y="152490"/>
                </a:lnTo>
                <a:close/>
              </a:path>
              <a:path w="2003425" h="316865">
                <a:moveTo>
                  <a:pt x="1037517" y="150927"/>
                </a:moveTo>
                <a:lnTo>
                  <a:pt x="1037293" y="149141"/>
                </a:lnTo>
                <a:lnTo>
                  <a:pt x="1037070" y="147132"/>
                </a:lnTo>
                <a:lnTo>
                  <a:pt x="1035284" y="145792"/>
                </a:lnTo>
                <a:lnTo>
                  <a:pt x="1031488" y="146239"/>
                </a:lnTo>
                <a:lnTo>
                  <a:pt x="1030149" y="147802"/>
                </a:lnTo>
                <a:lnTo>
                  <a:pt x="1030372" y="149811"/>
                </a:lnTo>
                <a:lnTo>
                  <a:pt x="1030595" y="151597"/>
                </a:lnTo>
                <a:lnTo>
                  <a:pt x="1032382" y="153160"/>
                </a:lnTo>
                <a:lnTo>
                  <a:pt x="1036177" y="152713"/>
                </a:lnTo>
                <a:lnTo>
                  <a:pt x="1037517" y="150927"/>
                </a:lnTo>
                <a:close/>
              </a:path>
              <a:path w="2003425" h="316865">
                <a:moveTo>
                  <a:pt x="1051136" y="149364"/>
                </a:moveTo>
                <a:lnTo>
                  <a:pt x="1050913" y="147578"/>
                </a:lnTo>
                <a:lnTo>
                  <a:pt x="1050689" y="145569"/>
                </a:lnTo>
                <a:lnTo>
                  <a:pt x="1049126" y="144229"/>
                </a:lnTo>
                <a:lnTo>
                  <a:pt x="1045331" y="144676"/>
                </a:lnTo>
                <a:lnTo>
                  <a:pt x="1043991" y="146462"/>
                </a:lnTo>
                <a:lnTo>
                  <a:pt x="1044215" y="148248"/>
                </a:lnTo>
                <a:lnTo>
                  <a:pt x="1044438" y="150258"/>
                </a:lnTo>
                <a:lnTo>
                  <a:pt x="1046001" y="151597"/>
                </a:lnTo>
                <a:lnTo>
                  <a:pt x="1049796" y="151151"/>
                </a:lnTo>
                <a:lnTo>
                  <a:pt x="1051136" y="149364"/>
                </a:lnTo>
                <a:close/>
              </a:path>
              <a:path w="2003425" h="316865">
                <a:moveTo>
                  <a:pt x="1064978" y="147802"/>
                </a:moveTo>
                <a:lnTo>
                  <a:pt x="1064755" y="146015"/>
                </a:lnTo>
                <a:lnTo>
                  <a:pt x="1064532" y="144006"/>
                </a:lnTo>
                <a:lnTo>
                  <a:pt x="1062746" y="142666"/>
                </a:lnTo>
                <a:lnTo>
                  <a:pt x="1058950" y="143113"/>
                </a:lnTo>
                <a:lnTo>
                  <a:pt x="1057611" y="144899"/>
                </a:lnTo>
                <a:lnTo>
                  <a:pt x="1057834" y="146685"/>
                </a:lnTo>
                <a:lnTo>
                  <a:pt x="1058057" y="148695"/>
                </a:lnTo>
                <a:lnTo>
                  <a:pt x="1059843" y="150034"/>
                </a:lnTo>
                <a:lnTo>
                  <a:pt x="1063415" y="149588"/>
                </a:lnTo>
                <a:lnTo>
                  <a:pt x="1064978" y="147802"/>
                </a:lnTo>
                <a:close/>
              </a:path>
              <a:path w="2003425" h="316865">
                <a:moveTo>
                  <a:pt x="1078598" y="146239"/>
                </a:moveTo>
                <a:lnTo>
                  <a:pt x="1078374" y="144453"/>
                </a:lnTo>
                <a:lnTo>
                  <a:pt x="1078151" y="142443"/>
                </a:lnTo>
                <a:lnTo>
                  <a:pt x="1076365" y="141104"/>
                </a:lnTo>
                <a:lnTo>
                  <a:pt x="1072569" y="141550"/>
                </a:lnTo>
                <a:lnTo>
                  <a:pt x="1071230" y="143336"/>
                </a:lnTo>
                <a:lnTo>
                  <a:pt x="1071453" y="145122"/>
                </a:lnTo>
                <a:lnTo>
                  <a:pt x="1071676" y="147132"/>
                </a:lnTo>
                <a:lnTo>
                  <a:pt x="1073462" y="148471"/>
                </a:lnTo>
                <a:lnTo>
                  <a:pt x="1077258" y="148025"/>
                </a:lnTo>
                <a:lnTo>
                  <a:pt x="1078598" y="146239"/>
                </a:lnTo>
                <a:close/>
              </a:path>
              <a:path w="2003425" h="316865">
                <a:moveTo>
                  <a:pt x="1092217" y="144676"/>
                </a:moveTo>
                <a:lnTo>
                  <a:pt x="1091994" y="142890"/>
                </a:lnTo>
                <a:lnTo>
                  <a:pt x="1091770" y="140880"/>
                </a:lnTo>
                <a:lnTo>
                  <a:pt x="1090207" y="139541"/>
                </a:lnTo>
                <a:lnTo>
                  <a:pt x="1086412" y="139987"/>
                </a:lnTo>
                <a:lnTo>
                  <a:pt x="1085072" y="141773"/>
                </a:lnTo>
                <a:lnTo>
                  <a:pt x="1085296" y="143560"/>
                </a:lnTo>
                <a:lnTo>
                  <a:pt x="1085519" y="145569"/>
                </a:lnTo>
                <a:lnTo>
                  <a:pt x="1087082" y="146909"/>
                </a:lnTo>
                <a:lnTo>
                  <a:pt x="1090877" y="146462"/>
                </a:lnTo>
                <a:lnTo>
                  <a:pt x="1092217" y="144676"/>
                </a:lnTo>
                <a:close/>
              </a:path>
              <a:path w="2003425" h="316865">
                <a:moveTo>
                  <a:pt x="1106059" y="143113"/>
                </a:moveTo>
                <a:lnTo>
                  <a:pt x="1105836" y="141327"/>
                </a:lnTo>
                <a:lnTo>
                  <a:pt x="1105613" y="139317"/>
                </a:lnTo>
                <a:lnTo>
                  <a:pt x="1103827" y="137978"/>
                </a:lnTo>
                <a:lnTo>
                  <a:pt x="1100031" y="138424"/>
                </a:lnTo>
                <a:lnTo>
                  <a:pt x="1098692" y="140211"/>
                </a:lnTo>
                <a:lnTo>
                  <a:pt x="1098915" y="141997"/>
                </a:lnTo>
                <a:lnTo>
                  <a:pt x="1099138" y="144006"/>
                </a:lnTo>
                <a:lnTo>
                  <a:pt x="1100924" y="145346"/>
                </a:lnTo>
                <a:lnTo>
                  <a:pt x="1104720" y="144899"/>
                </a:lnTo>
                <a:lnTo>
                  <a:pt x="1106059" y="143113"/>
                </a:lnTo>
                <a:close/>
              </a:path>
              <a:path w="2003425" h="316865">
                <a:moveTo>
                  <a:pt x="1119679" y="141773"/>
                </a:moveTo>
                <a:lnTo>
                  <a:pt x="1119455" y="139764"/>
                </a:lnTo>
                <a:lnTo>
                  <a:pt x="1119232" y="137978"/>
                </a:lnTo>
                <a:lnTo>
                  <a:pt x="1117669" y="136415"/>
                </a:lnTo>
                <a:lnTo>
                  <a:pt x="1113874" y="136862"/>
                </a:lnTo>
                <a:lnTo>
                  <a:pt x="1112311" y="138648"/>
                </a:lnTo>
                <a:lnTo>
                  <a:pt x="1112534" y="140434"/>
                </a:lnTo>
                <a:lnTo>
                  <a:pt x="1112757" y="142443"/>
                </a:lnTo>
                <a:lnTo>
                  <a:pt x="1114543" y="143783"/>
                </a:lnTo>
                <a:lnTo>
                  <a:pt x="1115660" y="143643"/>
                </a:lnTo>
                <a:lnTo>
                  <a:pt x="1116553" y="143560"/>
                </a:lnTo>
                <a:lnTo>
                  <a:pt x="1118339" y="143336"/>
                </a:lnTo>
                <a:lnTo>
                  <a:pt x="1119679" y="141773"/>
                </a:lnTo>
                <a:close/>
              </a:path>
              <a:path w="2003425" h="316865">
                <a:moveTo>
                  <a:pt x="1133298" y="140211"/>
                </a:moveTo>
                <a:lnTo>
                  <a:pt x="1133074" y="138201"/>
                </a:lnTo>
                <a:lnTo>
                  <a:pt x="1133074" y="136415"/>
                </a:lnTo>
                <a:lnTo>
                  <a:pt x="1131288" y="135075"/>
                </a:lnTo>
                <a:lnTo>
                  <a:pt x="1129279" y="135075"/>
                </a:lnTo>
                <a:lnTo>
                  <a:pt x="1129279" y="135299"/>
                </a:lnTo>
                <a:lnTo>
                  <a:pt x="1127493" y="135299"/>
                </a:lnTo>
                <a:lnTo>
                  <a:pt x="1126153" y="137085"/>
                </a:lnTo>
                <a:lnTo>
                  <a:pt x="1126377" y="139094"/>
                </a:lnTo>
                <a:lnTo>
                  <a:pt x="1126600" y="140880"/>
                </a:lnTo>
                <a:lnTo>
                  <a:pt x="1128163" y="142220"/>
                </a:lnTo>
                <a:lnTo>
                  <a:pt x="1131958" y="141773"/>
                </a:lnTo>
                <a:lnTo>
                  <a:pt x="1133298" y="140211"/>
                </a:lnTo>
                <a:close/>
              </a:path>
              <a:path w="2003425" h="316865">
                <a:moveTo>
                  <a:pt x="1147140" y="138648"/>
                </a:moveTo>
                <a:lnTo>
                  <a:pt x="1146917" y="136638"/>
                </a:lnTo>
                <a:lnTo>
                  <a:pt x="1146694" y="134852"/>
                </a:lnTo>
                <a:lnTo>
                  <a:pt x="1144908" y="133513"/>
                </a:lnTo>
                <a:lnTo>
                  <a:pt x="1141112" y="133959"/>
                </a:lnTo>
                <a:lnTo>
                  <a:pt x="1139772" y="135522"/>
                </a:lnTo>
                <a:lnTo>
                  <a:pt x="1139996" y="137531"/>
                </a:lnTo>
                <a:lnTo>
                  <a:pt x="1140219" y="139317"/>
                </a:lnTo>
                <a:lnTo>
                  <a:pt x="1142005" y="140657"/>
                </a:lnTo>
                <a:lnTo>
                  <a:pt x="1145801" y="140211"/>
                </a:lnTo>
                <a:lnTo>
                  <a:pt x="1147140" y="138648"/>
                </a:lnTo>
                <a:close/>
              </a:path>
              <a:path w="2003425" h="316865">
                <a:moveTo>
                  <a:pt x="1160759" y="137085"/>
                </a:moveTo>
                <a:lnTo>
                  <a:pt x="1160536" y="135075"/>
                </a:lnTo>
                <a:lnTo>
                  <a:pt x="1160313" y="133289"/>
                </a:lnTo>
                <a:lnTo>
                  <a:pt x="1158750" y="131950"/>
                </a:lnTo>
                <a:lnTo>
                  <a:pt x="1154955" y="132396"/>
                </a:lnTo>
                <a:lnTo>
                  <a:pt x="1153615" y="133959"/>
                </a:lnTo>
                <a:lnTo>
                  <a:pt x="1153838" y="135968"/>
                </a:lnTo>
                <a:lnTo>
                  <a:pt x="1153838" y="137755"/>
                </a:lnTo>
                <a:lnTo>
                  <a:pt x="1155624" y="139094"/>
                </a:lnTo>
                <a:lnTo>
                  <a:pt x="1159420" y="138648"/>
                </a:lnTo>
                <a:lnTo>
                  <a:pt x="1160759" y="137085"/>
                </a:lnTo>
                <a:close/>
              </a:path>
              <a:path w="2003425" h="316865">
                <a:moveTo>
                  <a:pt x="1174602" y="135522"/>
                </a:moveTo>
                <a:lnTo>
                  <a:pt x="1174379" y="133513"/>
                </a:lnTo>
                <a:lnTo>
                  <a:pt x="1174155" y="131726"/>
                </a:lnTo>
                <a:lnTo>
                  <a:pt x="1172369" y="130387"/>
                </a:lnTo>
                <a:lnTo>
                  <a:pt x="1168574" y="130833"/>
                </a:lnTo>
                <a:lnTo>
                  <a:pt x="1167234" y="132396"/>
                </a:lnTo>
                <a:lnTo>
                  <a:pt x="1167457" y="134406"/>
                </a:lnTo>
                <a:lnTo>
                  <a:pt x="1167681" y="136192"/>
                </a:lnTo>
                <a:lnTo>
                  <a:pt x="1169244" y="137531"/>
                </a:lnTo>
                <a:lnTo>
                  <a:pt x="1173039" y="137085"/>
                </a:lnTo>
                <a:lnTo>
                  <a:pt x="1174602" y="135522"/>
                </a:lnTo>
                <a:close/>
              </a:path>
              <a:path w="2003425" h="316865">
                <a:moveTo>
                  <a:pt x="1188221" y="133959"/>
                </a:moveTo>
                <a:lnTo>
                  <a:pt x="1187998" y="131950"/>
                </a:lnTo>
                <a:lnTo>
                  <a:pt x="1187775" y="130164"/>
                </a:lnTo>
                <a:lnTo>
                  <a:pt x="1185989" y="128824"/>
                </a:lnTo>
                <a:lnTo>
                  <a:pt x="1182193" y="129271"/>
                </a:lnTo>
                <a:lnTo>
                  <a:pt x="1180853" y="130833"/>
                </a:lnTo>
                <a:lnTo>
                  <a:pt x="1181077" y="132843"/>
                </a:lnTo>
                <a:lnTo>
                  <a:pt x="1181300" y="134629"/>
                </a:lnTo>
                <a:lnTo>
                  <a:pt x="1183086" y="135968"/>
                </a:lnTo>
                <a:lnTo>
                  <a:pt x="1185989" y="135844"/>
                </a:lnTo>
                <a:lnTo>
                  <a:pt x="1186882" y="135745"/>
                </a:lnTo>
                <a:lnTo>
                  <a:pt x="1188221" y="133959"/>
                </a:lnTo>
                <a:close/>
              </a:path>
              <a:path w="2003425" h="316865">
                <a:moveTo>
                  <a:pt x="1201840" y="132396"/>
                </a:moveTo>
                <a:lnTo>
                  <a:pt x="1201617" y="130610"/>
                </a:lnTo>
                <a:lnTo>
                  <a:pt x="1201394" y="128601"/>
                </a:lnTo>
                <a:lnTo>
                  <a:pt x="1199831" y="127261"/>
                </a:lnTo>
                <a:lnTo>
                  <a:pt x="1196036" y="127708"/>
                </a:lnTo>
                <a:lnTo>
                  <a:pt x="1194696" y="129494"/>
                </a:lnTo>
                <a:lnTo>
                  <a:pt x="1195142" y="133066"/>
                </a:lnTo>
                <a:lnTo>
                  <a:pt x="1196705" y="134629"/>
                </a:lnTo>
                <a:lnTo>
                  <a:pt x="1200501" y="134182"/>
                </a:lnTo>
                <a:lnTo>
                  <a:pt x="1201840" y="132396"/>
                </a:lnTo>
                <a:close/>
              </a:path>
              <a:path w="2003425" h="316865">
                <a:moveTo>
                  <a:pt x="1215683" y="129271"/>
                </a:moveTo>
                <a:lnTo>
                  <a:pt x="1214790" y="125698"/>
                </a:lnTo>
                <a:lnTo>
                  <a:pt x="1212780" y="124582"/>
                </a:lnTo>
                <a:lnTo>
                  <a:pt x="1210994" y="124805"/>
                </a:lnTo>
                <a:lnTo>
                  <a:pt x="1209208" y="125252"/>
                </a:lnTo>
                <a:lnTo>
                  <a:pt x="1208092" y="127261"/>
                </a:lnTo>
                <a:lnTo>
                  <a:pt x="1208315" y="129047"/>
                </a:lnTo>
                <a:lnTo>
                  <a:pt x="1208762" y="130833"/>
                </a:lnTo>
                <a:lnTo>
                  <a:pt x="1210771" y="131950"/>
                </a:lnTo>
                <a:lnTo>
                  <a:pt x="1212557" y="131726"/>
                </a:lnTo>
                <a:lnTo>
                  <a:pt x="1214343" y="131280"/>
                </a:lnTo>
                <a:lnTo>
                  <a:pt x="1215683" y="129271"/>
                </a:lnTo>
                <a:close/>
              </a:path>
              <a:path w="2003425" h="316865">
                <a:moveTo>
                  <a:pt x="1229079" y="126145"/>
                </a:moveTo>
                <a:lnTo>
                  <a:pt x="1228186" y="122573"/>
                </a:lnTo>
                <a:lnTo>
                  <a:pt x="1226176" y="121456"/>
                </a:lnTo>
                <a:lnTo>
                  <a:pt x="1224390" y="121679"/>
                </a:lnTo>
                <a:lnTo>
                  <a:pt x="1222604" y="122126"/>
                </a:lnTo>
                <a:lnTo>
                  <a:pt x="1221488" y="124135"/>
                </a:lnTo>
                <a:lnTo>
                  <a:pt x="1222381" y="127708"/>
                </a:lnTo>
                <a:lnTo>
                  <a:pt x="1224167" y="128824"/>
                </a:lnTo>
                <a:lnTo>
                  <a:pt x="1225953" y="128601"/>
                </a:lnTo>
                <a:lnTo>
                  <a:pt x="1225953" y="128377"/>
                </a:lnTo>
                <a:lnTo>
                  <a:pt x="1227739" y="128154"/>
                </a:lnTo>
                <a:lnTo>
                  <a:pt x="1229079" y="126145"/>
                </a:lnTo>
                <a:close/>
              </a:path>
              <a:path w="2003425" h="316865">
                <a:moveTo>
                  <a:pt x="1242475" y="123019"/>
                </a:moveTo>
                <a:lnTo>
                  <a:pt x="1241582" y="119447"/>
                </a:lnTo>
                <a:lnTo>
                  <a:pt x="1239796" y="118107"/>
                </a:lnTo>
                <a:lnTo>
                  <a:pt x="1237563" y="118610"/>
                </a:lnTo>
                <a:lnTo>
                  <a:pt x="1236000" y="119000"/>
                </a:lnTo>
                <a:lnTo>
                  <a:pt x="1234884" y="121010"/>
                </a:lnTo>
                <a:lnTo>
                  <a:pt x="1235777" y="124582"/>
                </a:lnTo>
                <a:lnTo>
                  <a:pt x="1237563" y="125698"/>
                </a:lnTo>
                <a:lnTo>
                  <a:pt x="1239349" y="125252"/>
                </a:lnTo>
                <a:lnTo>
                  <a:pt x="1241359" y="125028"/>
                </a:lnTo>
                <a:lnTo>
                  <a:pt x="1242475" y="123019"/>
                </a:lnTo>
                <a:close/>
              </a:path>
              <a:path w="2003425" h="316865">
                <a:moveTo>
                  <a:pt x="1255871" y="119893"/>
                </a:moveTo>
                <a:lnTo>
                  <a:pt x="1254978" y="116321"/>
                </a:lnTo>
                <a:lnTo>
                  <a:pt x="1253192" y="114981"/>
                </a:lnTo>
                <a:lnTo>
                  <a:pt x="1250959" y="115484"/>
                </a:lnTo>
                <a:lnTo>
                  <a:pt x="1249396" y="115875"/>
                </a:lnTo>
                <a:lnTo>
                  <a:pt x="1248280" y="117884"/>
                </a:lnTo>
                <a:lnTo>
                  <a:pt x="1249173" y="121456"/>
                </a:lnTo>
                <a:lnTo>
                  <a:pt x="1250959" y="122573"/>
                </a:lnTo>
                <a:lnTo>
                  <a:pt x="1253192" y="122027"/>
                </a:lnTo>
                <a:lnTo>
                  <a:pt x="1254754" y="121679"/>
                </a:lnTo>
                <a:lnTo>
                  <a:pt x="1255871" y="119893"/>
                </a:lnTo>
                <a:close/>
              </a:path>
              <a:path w="2003425" h="316865">
                <a:moveTo>
                  <a:pt x="1269267" y="116768"/>
                </a:moveTo>
                <a:lnTo>
                  <a:pt x="1268374" y="113195"/>
                </a:lnTo>
                <a:lnTo>
                  <a:pt x="1266588" y="111856"/>
                </a:lnTo>
                <a:lnTo>
                  <a:pt x="1264355" y="112402"/>
                </a:lnTo>
                <a:lnTo>
                  <a:pt x="1262792" y="112749"/>
                </a:lnTo>
                <a:lnTo>
                  <a:pt x="1261676" y="114535"/>
                </a:lnTo>
                <a:lnTo>
                  <a:pt x="1262122" y="116544"/>
                </a:lnTo>
                <a:lnTo>
                  <a:pt x="1262569" y="118330"/>
                </a:lnTo>
                <a:lnTo>
                  <a:pt x="1264355" y="119447"/>
                </a:lnTo>
                <a:lnTo>
                  <a:pt x="1266588" y="118944"/>
                </a:lnTo>
                <a:lnTo>
                  <a:pt x="1268150" y="118554"/>
                </a:lnTo>
                <a:lnTo>
                  <a:pt x="1269267" y="116768"/>
                </a:lnTo>
                <a:close/>
              </a:path>
              <a:path w="2003425" h="316865">
                <a:moveTo>
                  <a:pt x="1282663" y="113642"/>
                </a:moveTo>
                <a:lnTo>
                  <a:pt x="1282216" y="111856"/>
                </a:lnTo>
                <a:lnTo>
                  <a:pt x="1281770" y="109846"/>
                </a:lnTo>
                <a:lnTo>
                  <a:pt x="1279984" y="108730"/>
                </a:lnTo>
                <a:lnTo>
                  <a:pt x="1277751" y="109276"/>
                </a:lnTo>
                <a:lnTo>
                  <a:pt x="1276188" y="109623"/>
                </a:lnTo>
                <a:lnTo>
                  <a:pt x="1275072" y="111409"/>
                </a:lnTo>
                <a:lnTo>
                  <a:pt x="1275518" y="113419"/>
                </a:lnTo>
                <a:lnTo>
                  <a:pt x="1275965" y="115205"/>
                </a:lnTo>
                <a:lnTo>
                  <a:pt x="1277751" y="116321"/>
                </a:lnTo>
                <a:lnTo>
                  <a:pt x="1279984" y="115819"/>
                </a:lnTo>
                <a:lnTo>
                  <a:pt x="1281546" y="115428"/>
                </a:lnTo>
                <a:lnTo>
                  <a:pt x="1282663" y="113642"/>
                </a:lnTo>
                <a:close/>
              </a:path>
              <a:path w="2003425" h="316865">
                <a:moveTo>
                  <a:pt x="1296059" y="110516"/>
                </a:moveTo>
                <a:lnTo>
                  <a:pt x="1295612" y="108730"/>
                </a:lnTo>
                <a:lnTo>
                  <a:pt x="1295166" y="106721"/>
                </a:lnTo>
                <a:lnTo>
                  <a:pt x="1293379" y="105604"/>
                </a:lnTo>
                <a:lnTo>
                  <a:pt x="1289807" y="106497"/>
                </a:lnTo>
                <a:lnTo>
                  <a:pt x="1288468" y="108284"/>
                </a:lnTo>
                <a:lnTo>
                  <a:pt x="1288914" y="110293"/>
                </a:lnTo>
                <a:lnTo>
                  <a:pt x="1289361" y="112079"/>
                </a:lnTo>
                <a:lnTo>
                  <a:pt x="1291370" y="113195"/>
                </a:lnTo>
                <a:lnTo>
                  <a:pt x="1294942" y="112302"/>
                </a:lnTo>
                <a:lnTo>
                  <a:pt x="1296059" y="110516"/>
                </a:lnTo>
                <a:close/>
              </a:path>
              <a:path w="2003425" h="316865">
                <a:moveTo>
                  <a:pt x="1309455" y="107390"/>
                </a:moveTo>
                <a:lnTo>
                  <a:pt x="1309231" y="105604"/>
                </a:lnTo>
                <a:lnTo>
                  <a:pt x="1308785" y="103595"/>
                </a:lnTo>
                <a:lnTo>
                  <a:pt x="1306775" y="102479"/>
                </a:lnTo>
                <a:lnTo>
                  <a:pt x="1303203" y="103372"/>
                </a:lnTo>
                <a:lnTo>
                  <a:pt x="1302087" y="105158"/>
                </a:lnTo>
                <a:lnTo>
                  <a:pt x="1302310" y="107167"/>
                </a:lnTo>
                <a:lnTo>
                  <a:pt x="1302757" y="108953"/>
                </a:lnTo>
                <a:lnTo>
                  <a:pt x="1304766" y="110070"/>
                </a:lnTo>
                <a:lnTo>
                  <a:pt x="1308338" y="109177"/>
                </a:lnTo>
                <a:lnTo>
                  <a:pt x="1309455" y="107390"/>
                </a:lnTo>
                <a:close/>
              </a:path>
              <a:path w="2003425" h="316865">
                <a:moveTo>
                  <a:pt x="1323074" y="104265"/>
                </a:moveTo>
                <a:lnTo>
                  <a:pt x="1322627" y="102479"/>
                </a:lnTo>
                <a:lnTo>
                  <a:pt x="1322181" y="100469"/>
                </a:lnTo>
                <a:lnTo>
                  <a:pt x="1320171" y="99353"/>
                </a:lnTo>
                <a:lnTo>
                  <a:pt x="1316599" y="100246"/>
                </a:lnTo>
                <a:lnTo>
                  <a:pt x="1315483" y="102032"/>
                </a:lnTo>
                <a:lnTo>
                  <a:pt x="1315929" y="104041"/>
                </a:lnTo>
                <a:lnTo>
                  <a:pt x="1316376" y="105828"/>
                </a:lnTo>
                <a:lnTo>
                  <a:pt x="1318162" y="106944"/>
                </a:lnTo>
                <a:lnTo>
                  <a:pt x="1321734" y="106051"/>
                </a:lnTo>
                <a:lnTo>
                  <a:pt x="1323074" y="104265"/>
                </a:lnTo>
                <a:close/>
              </a:path>
              <a:path w="2003425" h="316865">
                <a:moveTo>
                  <a:pt x="1336470" y="101139"/>
                </a:moveTo>
                <a:lnTo>
                  <a:pt x="1336023" y="99353"/>
                </a:lnTo>
                <a:lnTo>
                  <a:pt x="1335577" y="97343"/>
                </a:lnTo>
                <a:lnTo>
                  <a:pt x="1333791" y="96227"/>
                </a:lnTo>
                <a:lnTo>
                  <a:pt x="1331558" y="96729"/>
                </a:lnTo>
                <a:lnTo>
                  <a:pt x="1329995" y="97120"/>
                </a:lnTo>
                <a:lnTo>
                  <a:pt x="1328879" y="98906"/>
                </a:lnTo>
                <a:lnTo>
                  <a:pt x="1329325" y="100916"/>
                </a:lnTo>
                <a:lnTo>
                  <a:pt x="1329772" y="102702"/>
                </a:lnTo>
                <a:lnTo>
                  <a:pt x="1331558" y="103818"/>
                </a:lnTo>
                <a:lnTo>
                  <a:pt x="1333791" y="103272"/>
                </a:lnTo>
                <a:lnTo>
                  <a:pt x="1335353" y="102925"/>
                </a:lnTo>
                <a:lnTo>
                  <a:pt x="1336470" y="101139"/>
                </a:lnTo>
                <a:close/>
              </a:path>
              <a:path w="2003425" h="316865">
                <a:moveTo>
                  <a:pt x="1349866" y="98013"/>
                </a:moveTo>
                <a:lnTo>
                  <a:pt x="1349419" y="96004"/>
                </a:lnTo>
                <a:lnTo>
                  <a:pt x="1348973" y="94218"/>
                </a:lnTo>
                <a:lnTo>
                  <a:pt x="1347187" y="93101"/>
                </a:lnTo>
                <a:lnTo>
                  <a:pt x="1344954" y="93604"/>
                </a:lnTo>
                <a:lnTo>
                  <a:pt x="1343391" y="93994"/>
                </a:lnTo>
                <a:lnTo>
                  <a:pt x="1342275" y="95781"/>
                </a:lnTo>
                <a:lnTo>
                  <a:pt x="1342721" y="97567"/>
                </a:lnTo>
                <a:lnTo>
                  <a:pt x="1343168" y="99576"/>
                </a:lnTo>
                <a:lnTo>
                  <a:pt x="1344954" y="100692"/>
                </a:lnTo>
                <a:lnTo>
                  <a:pt x="1347187" y="100147"/>
                </a:lnTo>
                <a:lnTo>
                  <a:pt x="1348749" y="99799"/>
                </a:lnTo>
                <a:lnTo>
                  <a:pt x="1349866" y="98013"/>
                </a:lnTo>
                <a:close/>
              </a:path>
              <a:path w="2003425" h="316865">
                <a:moveTo>
                  <a:pt x="1363262" y="94888"/>
                </a:moveTo>
                <a:lnTo>
                  <a:pt x="1362815" y="92878"/>
                </a:lnTo>
                <a:lnTo>
                  <a:pt x="1362369" y="91092"/>
                </a:lnTo>
                <a:lnTo>
                  <a:pt x="1360583" y="89976"/>
                </a:lnTo>
                <a:lnTo>
                  <a:pt x="1358350" y="90521"/>
                </a:lnTo>
                <a:lnTo>
                  <a:pt x="1356787" y="90869"/>
                </a:lnTo>
                <a:lnTo>
                  <a:pt x="1355671" y="92655"/>
                </a:lnTo>
                <a:lnTo>
                  <a:pt x="1356117" y="94441"/>
                </a:lnTo>
                <a:lnTo>
                  <a:pt x="1356564" y="96450"/>
                </a:lnTo>
                <a:lnTo>
                  <a:pt x="1358350" y="97567"/>
                </a:lnTo>
                <a:lnTo>
                  <a:pt x="1360583" y="97064"/>
                </a:lnTo>
                <a:lnTo>
                  <a:pt x="1362145" y="96674"/>
                </a:lnTo>
                <a:lnTo>
                  <a:pt x="1363262" y="94888"/>
                </a:lnTo>
                <a:close/>
              </a:path>
              <a:path w="2003425" h="316865">
                <a:moveTo>
                  <a:pt x="1376658" y="91762"/>
                </a:moveTo>
                <a:lnTo>
                  <a:pt x="1376211" y="89752"/>
                </a:lnTo>
                <a:lnTo>
                  <a:pt x="1375765" y="87966"/>
                </a:lnTo>
                <a:lnTo>
                  <a:pt x="1373979" y="86850"/>
                </a:lnTo>
                <a:lnTo>
                  <a:pt x="1371746" y="87396"/>
                </a:lnTo>
                <a:lnTo>
                  <a:pt x="1370183" y="87743"/>
                </a:lnTo>
                <a:lnTo>
                  <a:pt x="1369067" y="89529"/>
                </a:lnTo>
                <a:lnTo>
                  <a:pt x="1369513" y="91315"/>
                </a:lnTo>
                <a:lnTo>
                  <a:pt x="1369960" y="93325"/>
                </a:lnTo>
                <a:lnTo>
                  <a:pt x="1371746" y="94441"/>
                </a:lnTo>
                <a:lnTo>
                  <a:pt x="1373979" y="93939"/>
                </a:lnTo>
                <a:lnTo>
                  <a:pt x="1375541" y="93548"/>
                </a:lnTo>
                <a:lnTo>
                  <a:pt x="1376658" y="91762"/>
                </a:lnTo>
                <a:close/>
              </a:path>
              <a:path w="2003425" h="316865">
                <a:moveTo>
                  <a:pt x="1390054" y="88636"/>
                </a:moveTo>
                <a:lnTo>
                  <a:pt x="1389607" y="86627"/>
                </a:lnTo>
                <a:lnTo>
                  <a:pt x="1389161" y="84841"/>
                </a:lnTo>
                <a:lnTo>
                  <a:pt x="1387374" y="83724"/>
                </a:lnTo>
                <a:lnTo>
                  <a:pt x="1383802" y="84617"/>
                </a:lnTo>
                <a:lnTo>
                  <a:pt x="1382463" y="86403"/>
                </a:lnTo>
                <a:lnTo>
                  <a:pt x="1382909" y="88190"/>
                </a:lnTo>
                <a:lnTo>
                  <a:pt x="1383356" y="90199"/>
                </a:lnTo>
                <a:lnTo>
                  <a:pt x="1385365" y="91315"/>
                </a:lnTo>
                <a:lnTo>
                  <a:pt x="1388937" y="90422"/>
                </a:lnTo>
                <a:lnTo>
                  <a:pt x="1390054" y="88636"/>
                </a:lnTo>
                <a:close/>
              </a:path>
              <a:path w="2003425" h="316865">
                <a:moveTo>
                  <a:pt x="1403450" y="85510"/>
                </a:moveTo>
                <a:lnTo>
                  <a:pt x="1403226" y="83501"/>
                </a:lnTo>
                <a:lnTo>
                  <a:pt x="1402780" y="81715"/>
                </a:lnTo>
                <a:lnTo>
                  <a:pt x="1400770" y="80599"/>
                </a:lnTo>
                <a:lnTo>
                  <a:pt x="1397198" y="81492"/>
                </a:lnTo>
                <a:lnTo>
                  <a:pt x="1395859" y="83278"/>
                </a:lnTo>
                <a:lnTo>
                  <a:pt x="1396305" y="85064"/>
                </a:lnTo>
                <a:lnTo>
                  <a:pt x="1396752" y="87073"/>
                </a:lnTo>
                <a:lnTo>
                  <a:pt x="1398761" y="88190"/>
                </a:lnTo>
                <a:lnTo>
                  <a:pt x="1402333" y="87297"/>
                </a:lnTo>
                <a:lnTo>
                  <a:pt x="1403450" y="85510"/>
                </a:lnTo>
                <a:close/>
              </a:path>
              <a:path w="2003425" h="316865">
                <a:moveTo>
                  <a:pt x="1417069" y="82385"/>
                </a:moveTo>
                <a:lnTo>
                  <a:pt x="1416622" y="80375"/>
                </a:lnTo>
                <a:lnTo>
                  <a:pt x="1416176" y="78589"/>
                </a:lnTo>
                <a:lnTo>
                  <a:pt x="1414166" y="77473"/>
                </a:lnTo>
                <a:lnTo>
                  <a:pt x="1410594" y="78366"/>
                </a:lnTo>
                <a:lnTo>
                  <a:pt x="1409478" y="80152"/>
                </a:lnTo>
                <a:lnTo>
                  <a:pt x="1409924" y="81938"/>
                </a:lnTo>
                <a:lnTo>
                  <a:pt x="1410148" y="83948"/>
                </a:lnTo>
                <a:lnTo>
                  <a:pt x="1412157" y="85064"/>
                </a:lnTo>
                <a:lnTo>
                  <a:pt x="1415729" y="84171"/>
                </a:lnTo>
                <a:lnTo>
                  <a:pt x="1417069" y="82385"/>
                </a:lnTo>
                <a:close/>
              </a:path>
              <a:path w="2003425" h="316865">
                <a:moveTo>
                  <a:pt x="1430465" y="79036"/>
                </a:moveTo>
                <a:lnTo>
                  <a:pt x="1429572" y="75463"/>
                </a:lnTo>
                <a:lnTo>
                  <a:pt x="1427786" y="74347"/>
                </a:lnTo>
                <a:lnTo>
                  <a:pt x="1425553" y="74849"/>
                </a:lnTo>
                <a:lnTo>
                  <a:pt x="1423990" y="75240"/>
                </a:lnTo>
                <a:lnTo>
                  <a:pt x="1422874" y="77026"/>
                </a:lnTo>
                <a:lnTo>
                  <a:pt x="1423767" y="80599"/>
                </a:lnTo>
                <a:lnTo>
                  <a:pt x="1425553" y="81938"/>
                </a:lnTo>
                <a:lnTo>
                  <a:pt x="1427786" y="81392"/>
                </a:lnTo>
                <a:lnTo>
                  <a:pt x="1429348" y="81045"/>
                </a:lnTo>
                <a:lnTo>
                  <a:pt x="1430465" y="79036"/>
                </a:lnTo>
                <a:close/>
              </a:path>
              <a:path w="2003425" h="316865">
                <a:moveTo>
                  <a:pt x="1443861" y="75910"/>
                </a:moveTo>
                <a:lnTo>
                  <a:pt x="1442968" y="72338"/>
                </a:lnTo>
                <a:lnTo>
                  <a:pt x="1441182" y="71221"/>
                </a:lnTo>
                <a:lnTo>
                  <a:pt x="1438949" y="71724"/>
                </a:lnTo>
                <a:lnTo>
                  <a:pt x="1437386" y="72114"/>
                </a:lnTo>
                <a:lnTo>
                  <a:pt x="1436270" y="73901"/>
                </a:lnTo>
                <a:lnTo>
                  <a:pt x="1437163" y="77473"/>
                </a:lnTo>
                <a:lnTo>
                  <a:pt x="1438949" y="78812"/>
                </a:lnTo>
                <a:lnTo>
                  <a:pt x="1441182" y="78267"/>
                </a:lnTo>
                <a:lnTo>
                  <a:pt x="1442744" y="77919"/>
                </a:lnTo>
                <a:lnTo>
                  <a:pt x="1443861" y="75910"/>
                </a:lnTo>
                <a:close/>
              </a:path>
              <a:path w="2003425" h="316865">
                <a:moveTo>
                  <a:pt x="1457257" y="72784"/>
                </a:moveTo>
                <a:lnTo>
                  <a:pt x="1456364" y="69212"/>
                </a:lnTo>
                <a:lnTo>
                  <a:pt x="1454578" y="68096"/>
                </a:lnTo>
                <a:lnTo>
                  <a:pt x="1452791" y="68542"/>
                </a:lnTo>
                <a:lnTo>
                  <a:pt x="1450782" y="68765"/>
                </a:lnTo>
                <a:lnTo>
                  <a:pt x="1449666" y="70775"/>
                </a:lnTo>
                <a:lnTo>
                  <a:pt x="1450559" y="74347"/>
                </a:lnTo>
                <a:lnTo>
                  <a:pt x="1452345" y="75687"/>
                </a:lnTo>
                <a:lnTo>
                  <a:pt x="1454131" y="75240"/>
                </a:lnTo>
                <a:lnTo>
                  <a:pt x="1454578" y="75184"/>
                </a:lnTo>
                <a:lnTo>
                  <a:pt x="1456140" y="74794"/>
                </a:lnTo>
                <a:lnTo>
                  <a:pt x="1457257" y="72784"/>
                </a:lnTo>
                <a:close/>
              </a:path>
              <a:path w="2003425" h="316865">
                <a:moveTo>
                  <a:pt x="1470653" y="69658"/>
                </a:moveTo>
                <a:lnTo>
                  <a:pt x="1469760" y="66086"/>
                </a:lnTo>
                <a:lnTo>
                  <a:pt x="1467974" y="64970"/>
                </a:lnTo>
                <a:lnTo>
                  <a:pt x="1466187" y="65193"/>
                </a:lnTo>
                <a:lnTo>
                  <a:pt x="1464178" y="65640"/>
                </a:lnTo>
                <a:lnTo>
                  <a:pt x="1463062" y="67649"/>
                </a:lnTo>
                <a:lnTo>
                  <a:pt x="1463955" y="71221"/>
                </a:lnTo>
                <a:lnTo>
                  <a:pt x="1465741" y="72338"/>
                </a:lnTo>
                <a:lnTo>
                  <a:pt x="1467750" y="72114"/>
                </a:lnTo>
                <a:lnTo>
                  <a:pt x="1469536" y="71668"/>
                </a:lnTo>
                <a:lnTo>
                  <a:pt x="1470653" y="69658"/>
                </a:lnTo>
                <a:close/>
              </a:path>
              <a:path w="2003425" h="316865">
                <a:moveTo>
                  <a:pt x="1484049" y="66533"/>
                </a:moveTo>
                <a:lnTo>
                  <a:pt x="1483156" y="62961"/>
                </a:lnTo>
                <a:lnTo>
                  <a:pt x="1481369" y="61844"/>
                </a:lnTo>
                <a:lnTo>
                  <a:pt x="1479583" y="62067"/>
                </a:lnTo>
                <a:lnTo>
                  <a:pt x="1477574" y="62514"/>
                </a:lnTo>
                <a:lnTo>
                  <a:pt x="1476458" y="64523"/>
                </a:lnTo>
                <a:lnTo>
                  <a:pt x="1477351" y="68096"/>
                </a:lnTo>
                <a:lnTo>
                  <a:pt x="1479137" y="69212"/>
                </a:lnTo>
                <a:lnTo>
                  <a:pt x="1481146" y="68989"/>
                </a:lnTo>
                <a:lnTo>
                  <a:pt x="1481146" y="68765"/>
                </a:lnTo>
                <a:lnTo>
                  <a:pt x="1482932" y="68542"/>
                </a:lnTo>
                <a:lnTo>
                  <a:pt x="1484049" y="66533"/>
                </a:lnTo>
                <a:close/>
              </a:path>
              <a:path w="2003425" h="316865">
                <a:moveTo>
                  <a:pt x="1497445" y="63407"/>
                </a:moveTo>
                <a:lnTo>
                  <a:pt x="1496998" y="61621"/>
                </a:lnTo>
                <a:lnTo>
                  <a:pt x="1496775" y="59835"/>
                </a:lnTo>
                <a:lnTo>
                  <a:pt x="1494765" y="58495"/>
                </a:lnTo>
                <a:lnTo>
                  <a:pt x="1491193" y="59388"/>
                </a:lnTo>
                <a:lnTo>
                  <a:pt x="1489854" y="61398"/>
                </a:lnTo>
                <a:lnTo>
                  <a:pt x="1490747" y="64970"/>
                </a:lnTo>
                <a:lnTo>
                  <a:pt x="1492756" y="66086"/>
                </a:lnTo>
                <a:lnTo>
                  <a:pt x="1494542" y="65640"/>
                </a:lnTo>
                <a:lnTo>
                  <a:pt x="1496328" y="65416"/>
                </a:lnTo>
                <a:lnTo>
                  <a:pt x="1497445" y="63407"/>
                </a:lnTo>
                <a:close/>
              </a:path>
              <a:path w="2003425" h="316865">
                <a:moveTo>
                  <a:pt x="1511064" y="60281"/>
                </a:moveTo>
                <a:lnTo>
                  <a:pt x="1510171" y="56709"/>
                </a:lnTo>
                <a:lnTo>
                  <a:pt x="1508161" y="55369"/>
                </a:lnTo>
                <a:lnTo>
                  <a:pt x="1504589" y="56263"/>
                </a:lnTo>
                <a:lnTo>
                  <a:pt x="1503473" y="58272"/>
                </a:lnTo>
                <a:lnTo>
                  <a:pt x="1503919" y="60058"/>
                </a:lnTo>
                <a:lnTo>
                  <a:pt x="1504143" y="61844"/>
                </a:lnTo>
                <a:lnTo>
                  <a:pt x="1506152" y="62961"/>
                </a:lnTo>
                <a:lnTo>
                  <a:pt x="1509724" y="62067"/>
                </a:lnTo>
                <a:lnTo>
                  <a:pt x="1511064" y="60281"/>
                </a:lnTo>
                <a:close/>
              </a:path>
              <a:path w="2003425" h="316865">
                <a:moveTo>
                  <a:pt x="1524460" y="57156"/>
                </a:moveTo>
                <a:lnTo>
                  <a:pt x="1523567" y="53583"/>
                </a:lnTo>
                <a:lnTo>
                  <a:pt x="1521781" y="52244"/>
                </a:lnTo>
                <a:lnTo>
                  <a:pt x="1519548" y="52746"/>
                </a:lnTo>
                <a:lnTo>
                  <a:pt x="1517985" y="53137"/>
                </a:lnTo>
                <a:lnTo>
                  <a:pt x="1516869" y="54923"/>
                </a:lnTo>
                <a:lnTo>
                  <a:pt x="1517315" y="56932"/>
                </a:lnTo>
                <a:lnTo>
                  <a:pt x="1517762" y="58718"/>
                </a:lnTo>
                <a:lnTo>
                  <a:pt x="1519548" y="59835"/>
                </a:lnTo>
                <a:lnTo>
                  <a:pt x="1521781" y="59289"/>
                </a:lnTo>
                <a:lnTo>
                  <a:pt x="1523343" y="58942"/>
                </a:lnTo>
                <a:lnTo>
                  <a:pt x="1524460" y="57156"/>
                </a:lnTo>
                <a:close/>
              </a:path>
              <a:path w="2003425" h="316865">
                <a:moveTo>
                  <a:pt x="1537856" y="54030"/>
                </a:moveTo>
                <a:lnTo>
                  <a:pt x="1537409" y="52244"/>
                </a:lnTo>
                <a:lnTo>
                  <a:pt x="1536963" y="50234"/>
                </a:lnTo>
                <a:lnTo>
                  <a:pt x="1535177" y="49118"/>
                </a:lnTo>
                <a:lnTo>
                  <a:pt x="1532944" y="49620"/>
                </a:lnTo>
                <a:lnTo>
                  <a:pt x="1531381" y="50011"/>
                </a:lnTo>
                <a:lnTo>
                  <a:pt x="1530265" y="51797"/>
                </a:lnTo>
                <a:lnTo>
                  <a:pt x="1530711" y="53807"/>
                </a:lnTo>
                <a:lnTo>
                  <a:pt x="1531158" y="55593"/>
                </a:lnTo>
                <a:lnTo>
                  <a:pt x="1532944" y="56709"/>
                </a:lnTo>
                <a:lnTo>
                  <a:pt x="1535177" y="56163"/>
                </a:lnTo>
                <a:lnTo>
                  <a:pt x="1536739" y="55816"/>
                </a:lnTo>
                <a:lnTo>
                  <a:pt x="1537856" y="54030"/>
                </a:lnTo>
                <a:close/>
              </a:path>
              <a:path w="2003425" h="316865">
                <a:moveTo>
                  <a:pt x="1551252" y="50904"/>
                </a:moveTo>
                <a:lnTo>
                  <a:pt x="1550805" y="49118"/>
                </a:lnTo>
                <a:lnTo>
                  <a:pt x="1550359" y="47109"/>
                </a:lnTo>
                <a:lnTo>
                  <a:pt x="1548573" y="45992"/>
                </a:lnTo>
                <a:lnTo>
                  <a:pt x="1546786" y="46439"/>
                </a:lnTo>
                <a:lnTo>
                  <a:pt x="1546340" y="46495"/>
                </a:lnTo>
                <a:lnTo>
                  <a:pt x="1544777" y="46885"/>
                </a:lnTo>
                <a:lnTo>
                  <a:pt x="1543661" y="48671"/>
                </a:lnTo>
                <a:lnTo>
                  <a:pt x="1544107" y="50681"/>
                </a:lnTo>
                <a:lnTo>
                  <a:pt x="1544554" y="52467"/>
                </a:lnTo>
                <a:lnTo>
                  <a:pt x="1546340" y="53583"/>
                </a:lnTo>
                <a:lnTo>
                  <a:pt x="1548573" y="53038"/>
                </a:lnTo>
                <a:lnTo>
                  <a:pt x="1550135" y="52690"/>
                </a:lnTo>
                <a:lnTo>
                  <a:pt x="1551252" y="50904"/>
                </a:lnTo>
                <a:close/>
              </a:path>
              <a:path w="2003425" h="316865">
                <a:moveTo>
                  <a:pt x="1564648" y="47778"/>
                </a:moveTo>
                <a:lnTo>
                  <a:pt x="1564201" y="45992"/>
                </a:lnTo>
                <a:lnTo>
                  <a:pt x="1563755" y="43983"/>
                </a:lnTo>
                <a:lnTo>
                  <a:pt x="1561968" y="42867"/>
                </a:lnTo>
                <a:lnTo>
                  <a:pt x="1559736" y="43412"/>
                </a:lnTo>
                <a:lnTo>
                  <a:pt x="1558173" y="43760"/>
                </a:lnTo>
                <a:lnTo>
                  <a:pt x="1557057" y="45546"/>
                </a:lnTo>
                <a:lnTo>
                  <a:pt x="1557503" y="47555"/>
                </a:lnTo>
                <a:lnTo>
                  <a:pt x="1557950" y="49341"/>
                </a:lnTo>
                <a:lnTo>
                  <a:pt x="1559736" y="50458"/>
                </a:lnTo>
                <a:lnTo>
                  <a:pt x="1561968" y="49955"/>
                </a:lnTo>
                <a:lnTo>
                  <a:pt x="1563531" y="49565"/>
                </a:lnTo>
                <a:lnTo>
                  <a:pt x="1564648" y="47778"/>
                </a:lnTo>
                <a:close/>
              </a:path>
              <a:path w="2003425" h="316865">
                <a:moveTo>
                  <a:pt x="1578044" y="44653"/>
                </a:moveTo>
                <a:lnTo>
                  <a:pt x="1577597" y="42867"/>
                </a:lnTo>
                <a:lnTo>
                  <a:pt x="1577151" y="40857"/>
                </a:lnTo>
                <a:lnTo>
                  <a:pt x="1575364" y="39741"/>
                </a:lnTo>
                <a:lnTo>
                  <a:pt x="1573132" y="40287"/>
                </a:lnTo>
                <a:lnTo>
                  <a:pt x="1571569" y="40634"/>
                </a:lnTo>
                <a:lnTo>
                  <a:pt x="1570453" y="42420"/>
                </a:lnTo>
                <a:lnTo>
                  <a:pt x="1570899" y="44429"/>
                </a:lnTo>
                <a:lnTo>
                  <a:pt x="1571346" y="46216"/>
                </a:lnTo>
                <a:lnTo>
                  <a:pt x="1573132" y="47332"/>
                </a:lnTo>
                <a:lnTo>
                  <a:pt x="1575364" y="46830"/>
                </a:lnTo>
                <a:lnTo>
                  <a:pt x="1576927" y="46439"/>
                </a:lnTo>
                <a:lnTo>
                  <a:pt x="1578044" y="44653"/>
                </a:lnTo>
                <a:close/>
              </a:path>
              <a:path w="2003425" h="316865">
                <a:moveTo>
                  <a:pt x="1591440" y="41527"/>
                </a:moveTo>
                <a:lnTo>
                  <a:pt x="1590993" y="39741"/>
                </a:lnTo>
                <a:lnTo>
                  <a:pt x="1590770" y="37731"/>
                </a:lnTo>
                <a:lnTo>
                  <a:pt x="1588760" y="36615"/>
                </a:lnTo>
                <a:lnTo>
                  <a:pt x="1585188" y="37508"/>
                </a:lnTo>
                <a:lnTo>
                  <a:pt x="1583849" y="39294"/>
                </a:lnTo>
                <a:lnTo>
                  <a:pt x="1584295" y="41304"/>
                </a:lnTo>
                <a:lnTo>
                  <a:pt x="1584742" y="43090"/>
                </a:lnTo>
                <a:lnTo>
                  <a:pt x="1586751" y="44206"/>
                </a:lnTo>
                <a:lnTo>
                  <a:pt x="1590323" y="43313"/>
                </a:lnTo>
                <a:lnTo>
                  <a:pt x="1591440" y="41527"/>
                </a:lnTo>
                <a:close/>
              </a:path>
              <a:path w="2003425" h="316865">
                <a:moveTo>
                  <a:pt x="1605059" y="38401"/>
                </a:moveTo>
                <a:lnTo>
                  <a:pt x="1604612" y="36392"/>
                </a:lnTo>
                <a:lnTo>
                  <a:pt x="1604166" y="34606"/>
                </a:lnTo>
                <a:lnTo>
                  <a:pt x="1602156" y="33489"/>
                </a:lnTo>
                <a:lnTo>
                  <a:pt x="1598584" y="34382"/>
                </a:lnTo>
                <a:lnTo>
                  <a:pt x="1597468" y="36169"/>
                </a:lnTo>
                <a:lnTo>
                  <a:pt x="1597691" y="37955"/>
                </a:lnTo>
                <a:lnTo>
                  <a:pt x="1598138" y="39964"/>
                </a:lnTo>
                <a:lnTo>
                  <a:pt x="1600147" y="41080"/>
                </a:lnTo>
                <a:lnTo>
                  <a:pt x="1603719" y="40187"/>
                </a:lnTo>
                <a:lnTo>
                  <a:pt x="1605059" y="38401"/>
                </a:lnTo>
                <a:close/>
              </a:path>
              <a:path w="2003425" h="316865">
                <a:moveTo>
                  <a:pt x="1618455" y="37508"/>
                </a:moveTo>
                <a:lnTo>
                  <a:pt x="1618232" y="35722"/>
                </a:lnTo>
                <a:lnTo>
                  <a:pt x="1618232" y="33713"/>
                </a:lnTo>
                <a:lnTo>
                  <a:pt x="1616445" y="32373"/>
                </a:lnTo>
                <a:lnTo>
                  <a:pt x="1615106" y="32541"/>
                </a:lnTo>
                <a:lnTo>
                  <a:pt x="1612650" y="32596"/>
                </a:lnTo>
                <a:lnTo>
                  <a:pt x="1611310" y="34382"/>
                </a:lnTo>
                <a:lnTo>
                  <a:pt x="1611534" y="36169"/>
                </a:lnTo>
                <a:lnTo>
                  <a:pt x="1611534" y="38178"/>
                </a:lnTo>
                <a:lnTo>
                  <a:pt x="1613320" y="39518"/>
                </a:lnTo>
                <a:lnTo>
                  <a:pt x="1615106" y="39518"/>
                </a:lnTo>
                <a:lnTo>
                  <a:pt x="1617115" y="39294"/>
                </a:lnTo>
                <a:lnTo>
                  <a:pt x="1618455" y="37508"/>
                </a:lnTo>
                <a:close/>
              </a:path>
              <a:path w="2003425" h="316865">
                <a:moveTo>
                  <a:pt x="1632297" y="36392"/>
                </a:moveTo>
                <a:lnTo>
                  <a:pt x="1632074" y="34606"/>
                </a:lnTo>
                <a:lnTo>
                  <a:pt x="1631851" y="32596"/>
                </a:lnTo>
                <a:lnTo>
                  <a:pt x="1630288" y="31257"/>
                </a:lnTo>
                <a:lnTo>
                  <a:pt x="1628948" y="31406"/>
                </a:lnTo>
                <a:lnTo>
                  <a:pt x="1626492" y="31480"/>
                </a:lnTo>
                <a:lnTo>
                  <a:pt x="1624930" y="33266"/>
                </a:lnTo>
                <a:lnTo>
                  <a:pt x="1625153" y="35052"/>
                </a:lnTo>
                <a:lnTo>
                  <a:pt x="1625376" y="37062"/>
                </a:lnTo>
                <a:lnTo>
                  <a:pt x="1626939" y="38401"/>
                </a:lnTo>
                <a:lnTo>
                  <a:pt x="1628278" y="38252"/>
                </a:lnTo>
                <a:lnTo>
                  <a:pt x="1630734" y="38178"/>
                </a:lnTo>
                <a:lnTo>
                  <a:pt x="1632297" y="36392"/>
                </a:lnTo>
                <a:close/>
              </a:path>
              <a:path w="2003425" h="316865">
                <a:moveTo>
                  <a:pt x="1645917" y="35276"/>
                </a:moveTo>
                <a:lnTo>
                  <a:pt x="1645693" y="33266"/>
                </a:lnTo>
                <a:lnTo>
                  <a:pt x="1645693" y="31480"/>
                </a:lnTo>
                <a:lnTo>
                  <a:pt x="1643907" y="30140"/>
                </a:lnTo>
                <a:lnTo>
                  <a:pt x="1642121" y="30140"/>
                </a:lnTo>
                <a:lnTo>
                  <a:pt x="1640112" y="30364"/>
                </a:lnTo>
                <a:lnTo>
                  <a:pt x="1638772" y="32150"/>
                </a:lnTo>
                <a:lnTo>
                  <a:pt x="1638995" y="33936"/>
                </a:lnTo>
                <a:lnTo>
                  <a:pt x="1638995" y="35945"/>
                </a:lnTo>
                <a:lnTo>
                  <a:pt x="1640781" y="37285"/>
                </a:lnTo>
                <a:lnTo>
                  <a:pt x="1644577" y="36838"/>
                </a:lnTo>
                <a:lnTo>
                  <a:pt x="1645917" y="35276"/>
                </a:lnTo>
                <a:close/>
              </a:path>
              <a:path w="2003425" h="316865">
                <a:moveTo>
                  <a:pt x="1659759" y="34159"/>
                </a:moveTo>
                <a:lnTo>
                  <a:pt x="1659536" y="32150"/>
                </a:lnTo>
                <a:lnTo>
                  <a:pt x="1659312" y="30364"/>
                </a:lnTo>
                <a:lnTo>
                  <a:pt x="1657750" y="29024"/>
                </a:lnTo>
                <a:lnTo>
                  <a:pt x="1655740" y="29024"/>
                </a:lnTo>
                <a:lnTo>
                  <a:pt x="1653954" y="29247"/>
                </a:lnTo>
                <a:lnTo>
                  <a:pt x="1652391" y="30810"/>
                </a:lnTo>
                <a:lnTo>
                  <a:pt x="1652614" y="32820"/>
                </a:lnTo>
                <a:lnTo>
                  <a:pt x="1652838" y="34606"/>
                </a:lnTo>
                <a:lnTo>
                  <a:pt x="1654401" y="36169"/>
                </a:lnTo>
                <a:lnTo>
                  <a:pt x="1658196" y="35722"/>
                </a:lnTo>
                <a:lnTo>
                  <a:pt x="1659759" y="34159"/>
                </a:lnTo>
                <a:close/>
              </a:path>
              <a:path w="2003425" h="316865">
                <a:moveTo>
                  <a:pt x="1673378" y="33043"/>
                </a:moveTo>
                <a:lnTo>
                  <a:pt x="1673378" y="31033"/>
                </a:lnTo>
                <a:lnTo>
                  <a:pt x="1673155" y="29247"/>
                </a:lnTo>
                <a:lnTo>
                  <a:pt x="1671369" y="27684"/>
                </a:lnTo>
                <a:lnTo>
                  <a:pt x="1667573" y="28131"/>
                </a:lnTo>
                <a:lnTo>
                  <a:pt x="1666234" y="29694"/>
                </a:lnTo>
                <a:lnTo>
                  <a:pt x="1666457" y="31703"/>
                </a:lnTo>
                <a:lnTo>
                  <a:pt x="1666457" y="33489"/>
                </a:lnTo>
                <a:lnTo>
                  <a:pt x="1668243" y="35052"/>
                </a:lnTo>
                <a:lnTo>
                  <a:pt x="1672039" y="34606"/>
                </a:lnTo>
                <a:lnTo>
                  <a:pt x="1673378" y="33043"/>
                </a:lnTo>
                <a:close/>
              </a:path>
              <a:path w="2003425" h="316865">
                <a:moveTo>
                  <a:pt x="1687221" y="31703"/>
                </a:moveTo>
                <a:lnTo>
                  <a:pt x="1686997" y="29917"/>
                </a:lnTo>
                <a:lnTo>
                  <a:pt x="1686774" y="27908"/>
                </a:lnTo>
                <a:lnTo>
                  <a:pt x="1685211" y="26568"/>
                </a:lnTo>
                <a:lnTo>
                  <a:pt x="1681416" y="27015"/>
                </a:lnTo>
                <a:lnTo>
                  <a:pt x="1680076" y="28578"/>
                </a:lnTo>
                <a:lnTo>
                  <a:pt x="1680076" y="30587"/>
                </a:lnTo>
                <a:lnTo>
                  <a:pt x="1680299" y="32373"/>
                </a:lnTo>
                <a:lnTo>
                  <a:pt x="1681862" y="33713"/>
                </a:lnTo>
                <a:lnTo>
                  <a:pt x="1683872" y="33713"/>
                </a:lnTo>
                <a:lnTo>
                  <a:pt x="1685658" y="33489"/>
                </a:lnTo>
                <a:lnTo>
                  <a:pt x="1687221" y="31703"/>
                </a:lnTo>
                <a:close/>
              </a:path>
              <a:path w="2003425" h="316865">
                <a:moveTo>
                  <a:pt x="1700840" y="30587"/>
                </a:moveTo>
                <a:lnTo>
                  <a:pt x="1700840" y="28801"/>
                </a:lnTo>
                <a:lnTo>
                  <a:pt x="1700617" y="26791"/>
                </a:lnTo>
                <a:lnTo>
                  <a:pt x="1698831" y="25452"/>
                </a:lnTo>
                <a:lnTo>
                  <a:pt x="1697714" y="25591"/>
                </a:lnTo>
                <a:lnTo>
                  <a:pt x="1695035" y="25675"/>
                </a:lnTo>
                <a:lnTo>
                  <a:pt x="1693695" y="27461"/>
                </a:lnTo>
                <a:lnTo>
                  <a:pt x="1693919" y="29247"/>
                </a:lnTo>
                <a:lnTo>
                  <a:pt x="1694142" y="31257"/>
                </a:lnTo>
                <a:lnTo>
                  <a:pt x="1695705" y="32596"/>
                </a:lnTo>
                <a:lnTo>
                  <a:pt x="1697044" y="32447"/>
                </a:lnTo>
                <a:lnTo>
                  <a:pt x="1699500" y="32373"/>
                </a:lnTo>
                <a:lnTo>
                  <a:pt x="1700840" y="30587"/>
                </a:lnTo>
                <a:close/>
              </a:path>
              <a:path w="2003425" h="316865">
                <a:moveTo>
                  <a:pt x="1714682" y="29471"/>
                </a:moveTo>
                <a:lnTo>
                  <a:pt x="1714459" y="27684"/>
                </a:lnTo>
                <a:lnTo>
                  <a:pt x="1714236" y="25675"/>
                </a:lnTo>
                <a:lnTo>
                  <a:pt x="1712673" y="24335"/>
                </a:lnTo>
                <a:lnTo>
                  <a:pt x="1710664" y="24335"/>
                </a:lnTo>
                <a:lnTo>
                  <a:pt x="1708878" y="24559"/>
                </a:lnTo>
                <a:lnTo>
                  <a:pt x="1707538" y="26345"/>
                </a:lnTo>
                <a:lnTo>
                  <a:pt x="1707538" y="28131"/>
                </a:lnTo>
                <a:lnTo>
                  <a:pt x="1707761" y="30140"/>
                </a:lnTo>
                <a:lnTo>
                  <a:pt x="1709547" y="31480"/>
                </a:lnTo>
                <a:lnTo>
                  <a:pt x="1710664" y="31340"/>
                </a:lnTo>
                <a:lnTo>
                  <a:pt x="1713343" y="31257"/>
                </a:lnTo>
                <a:lnTo>
                  <a:pt x="1714682" y="29471"/>
                </a:lnTo>
                <a:close/>
              </a:path>
              <a:path w="2003425" h="316865">
                <a:moveTo>
                  <a:pt x="1728302" y="28354"/>
                </a:moveTo>
                <a:lnTo>
                  <a:pt x="1728302" y="26345"/>
                </a:lnTo>
                <a:lnTo>
                  <a:pt x="1728078" y="24559"/>
                </a:lnTo>
                <a:lnTo>
                  <a:pt x="1726516" y="23219"/>
                </a:lnTo>
                <a:lnTo>
                  <a:pt x="1724506" y="23219"/>
                </a:lnTo>
                <a:lnTo>
                  <a:pt x="1722720" y="23442"/>
                </a:lnTo>
                <a:lnTo>
                  <a:pt x="1721157" y="25005"/>
                </a:lnTo>
                <a:lnTo>
                  <a:pt x="1721380" y="27015"/>
                </a:lnTo>
                <a:lnTo>
                  <a:pt x="1721604" y="28801"/>
                </a:lnTo>
                <a:lnTo>
                  <a:pt x="1723167" y="30364"/>
                </a:lnTo>
                <a:lnTo>
                  <a:pt x="1726962" y="29917"/>
                </a:lnTo>
                <a:lnTo>
                  <a:pt x="1728302" y="28354"/>
                </a:lnTo>
                <a:close/>
              </a:path>
              <a:path w="2003425" h="316865">
                <a:moveTo>
                  <a:pt x="1742144" y="27238"/>
                </a:moveTo>
                <a:lnTo>
                  <a:pt x="1741921" y="25229"/>
                </a:lnTo>
                <a:lnTo>
                  <a:pt x="1741921" y="23442"/>
                </a:lnTo>
                <a:lnTo>
                  <a:pt x="1740135" y="21880"/>
                </a:lnTo>
                <a:lnTo>
                  <a:pt x="1736339" y="22326"/>
                </a:lnTo>
                <a:lnTo>
                  <a:pt x="1735000" y="23889"/>
                </a:lnTo>
                <a:lnTo>
                  <a:pt x="1735000" y="25898"/>
                </a:lnTo>
                <a:lnTo>
                  <a:pt x="1735223" y="27684"/>
                </a:lnTo>
                <a:lnTo>
                  <a:pt x="1737009" y="29247"/>
                </a:lnTo>
                <a:lnTo>
                  <a:pt x="1740805" y="28801"/>
                </a:lnTo>
                <a:lnTo>
                  <a:pt x="1742144" y="27238"/>
                </a:lnTo>
                <a:close/>
              </a:path>
              <a:path w="2003425" h="316865">
                <a:moveTo>
                  <a:pt x="1755763" y="26122"/>
                </a:moveTo>
                <a:lnTo>
                  <a:pt x="1755763" y="24112"/>
                </a:lnTo>
                <a:lnTo>
                  <a:pt x="1755540" y="22326"/>
                </a:lnTo>
                <a:lnTo>
                  <a:pt x="1753977" y="20763"/>
                </a:lnTo>
                <a:lnTo>
                  <a:pt x="1750182" y="21210"/>
                </a:lnTo>
                <a:lnTo>
                  <a:pt x="1748619" y="22773"/>
                </a:lnTo>
                <a:lnTo>
                  <a:pt x="1748842" y="24782"/>
                </a:lnTo>
                <a:lnTo>
                  <a:pt x="1749065" y="26568"/>
                </a:lnTo>
                <a:lnTo>
                  <a:pt x="1750628" y="27908"/>
                </a:lnTo>
                <a:lnTo>
                  <a:pt x="1752638" y="27908"/>
                </a:lnTo>
                <a:lnTo>
                  <a:pt x="1754424" y="27684"/>
                </a:lnTo>
                <a:lnTo>
                  <a:pt x="1755763" y="26122"/>
                </a:lnTo>
                <a:close/>
              </a:path>
              <a:path w="2003425" h="316865">
                <a:moveTo>
                  <a:pt x="1769606" y="24782"/>
                </a:moveTo>
                <a:lnTo>
                  <a:pt x="1769383" y="22996"/>
                </a:lnTo>
                <a:lnTo>
                  <a:pt x="1769383" y="20987"/>
                </a:lnTo>
                <a:lnTo>
                  <a:pt x="1767596" y="19647"/>
                </a:lnTo>
                <a:lnTo>
                  <a:pt x="1766257" y="19814"/>
                </a:lnTo>
                <a:lnTo>
                  <a:pt x="1763801" y="19870"/>
                </a:lnTo>
                <a:lnTo>
                  <a:pt x="1762461" y="21656"/>
                </a:lnTo>
                <a:lnTo>
                  <a:pt x="1762685" y="23442"/>
                </a:lnTo>
                <a:lnTo>
                  <a:pt x="1762685" y="25452"/>
                </a:lnTo>
                <a:lnTo>
                  <a:pt x="1764471" y="26791"/>
                </a:lnTo>
                <a:lnTo>
                  <a:pt x="1766257" y="26791"/>
                </a:lnTo>
                <a:lnTo>
                  <a:pt x="1768266" y="26568"/>
                </a:lnTo>
                <a:lnTo>
                  <a:pt x="1769606" y="24782"/>
                </a:lnTo>
                <a:close/>
              </a:path>
              <a:path w="2003425" h="316865">
                <a:moveTo>
                  <a:pt x="1783448" y="23666"/>
                </a:moveTo>
                <a:lnTo>
                  <a:pt x="1783225" y="21880"/>
                </a:lnTo>
                <a:lnTo>
                  <a:pt x="1783002" y="19870"/>
                </a:lnTo>
                <a:lnTo>
                  <a:pt x="1781439" y="18531"/>
                </a:lnTo>
                <a:lnTo>
                  <a:pt x="1780099" y="18679"/>
                </a:lnTo>
                <a:lnTo>
                  <a:pt x="1777643" y="18754"/>
                </a:lnTo>
                <a:lnTo>
                  <a:pt x="1776081" y="20540"/>
                </a:lnTo>
                <a:lnTo>
                  <a:pt x="1776304" y="22326"/>
                </a:lnTo>
                <a:lnTo>
                  <a:pt x="1776527" y="24335"/>
                </a:lnTo>
                <a:lnTo>
                  <a:pt x="1778090" y="25675"/>
                </a:lnTo>
                <a:lnTo>
                  <a:pt x="1779430" y="25526"/>
                </a:lnTo>
                <a:lnTo>
                  <a:pt x="1781886" y="25452"/>
                </a:lnTo>
                <a:lnTo>
                  <a:pt x="1783448" y="23666"/>
                </a:lnTo>
                <a:close/>
              </a:path>
              <a:path w="2003425" h="316865">
                <a:moveTo>
                  <a:pt x="1797068" y="22549"/>
                </a:moveTo>
                <a:lnTo>
                  <a:pt x="1796844" y="20540"/>
                </a:lnTo>
                <a:lnTo>
                  <a:pt x="1796844" y="18754"/>
                </a:lnTo>
                <a:lnTo>
                  <a:pt x="1795058" y="17414"/>
                </a:lnTo>
                <a:lnTo>
                  <a:pt x="1793272" y="17414"/>
                </a:lnTo>
                <a:lnTo>
                  <a:pt x="1791263" y="17638"/>
                </a:lnTo>
                <a:lnTo>
                  <a:pt x="1789923" y="19424"/>
                </a:lnTo>
                <a:lnTo>
                  <a:pt x="1790146" y="21210"/>
                </a:lnTo>
                <a:lnTo>
                  <a:pt x="1790146" y="23219"/>
                </a:lnTo>
                <a:lnTo>
                  <a:pt x="1791932" y="24559"/>
                </a:lnTo>
                <a:lnTo>
                  <a:pt x="1795728" y="24112"/>
                </a:lnTo>
                <a:lnTo>
                  <a:pt x="1797068" y="22549"/>
                </a:lnTo>
                <a:close/>
              </a:path>
              <a:path w="2003425" h="316865">
                <a:moveTo>
                  <a:pt x="1810910" y="21433"/>
                </a:moveTo>
                <a:lnTo>
                  <a:pt x="1810687" y="19424"/>
                </a:lnTo>
                <a:lnTo>
                  <a:pt x="1810464" y="17638"/>
                </a:lnTo>
                <a:lnTo>
                  <a:pt x="1808901" y="16075"/>
                </a:lnTo>
                <a:lnTo>
                  <a:pt x="1805105" y="16521"/>
                </a:lnTo>
                <a:lnTo>
                  <a:pt x="1803542" y="18084"/>
                </a:lnTo>
                <a:lnTo>
                  <a:pt x="1803766" y="20093"/>
                </a:lnTo>
                <a:lnTo>
                  <a:pt x="1803989" y="21880"/>
                </a:lnTo>
                <a:lnTo>
                  <a:pt x="1805552" y="23442"/>
                </a:lnTo>
                <a:lnTo>
                  <a:pt x="1809347" y="22996"/>
                </a:lnTo>
                <a:lnTo>
                  <a:pt x="1810910" y="21433"/>
                </a:lnTo>
                <a:close/>
              </a:path>
              <a:path w="2003425" h="316865">
                <a:moveTo>
                  <a:pt x="1824529" y="20317"/>
                </a:moveTo>
                <a:lnTo>
                  <a:pt x="1824306" y="18307"/>
                </a:lnTo>
                <a:lnTo>
                  <a:pt x="1824306" y="16521"/>
                </a:lnTo>
                <a:lnTo>
                  <a:pt x="1822520" y="14958"/>
                </a:lnTo>
                <a:lnTo>
                  <a:pt x="1818724" y="15405"/>
                </a:lnTo>
                <a:lnTo>
                  <a:pt x="1817385" y="16968"/>
                </a:lnTo>
                <a:lnTo>
                  <a:pt x="1817608" y="18977"/>
                </a:lnTo>
                <a:lnTo>
                  <a:pt x="1817608" y="20763"/>
                </a:lnTo>
                <a:lnTo>
                  <a:pt x="1819394" y="22103"/>
                </a:lnTo>
                <a:lnTo>
                  <a:pt x="1821180" y="22103"/>
                </a:lnTo>
                <a:lnTo>
                  <a:pt x="1823190" y="21880"/>
                </a:lnTo>
                <a:lnTo>
                  <a:pt x="1824529" y="20317"/>
                </a:lnTo>
                <a:close/>
              </a:path>
              <a:path w="2003425" h="316865">
                <a:moveTo>
                  <a:pt x="1838372" y="18977"/>
                </a:moveTo>
                <a:lnTo>
                  <a:pt x="1838149" y="17191"/>
                </a:lnTo>
                <a:lnTo>
                  <a:pt x="1837925" y="15182"/>
                </a:lnTo>
                <a:lnTo>
                  <a:pt x="1836362" y="13842"/>
                </a:lnTo>
                <a:lnTo>
                  <a:pt x="1832567" y="14289"/>
                </a:lnTo>
                <a:lnTo>
                  <a:pt x="1831227" y="15851"/>
                </a:lnTo>
                <a:lnTo>
                  <a:pt x="1831227" y="17861"/>
                </a:lnTo>
                <a:lnTo>
                  <a:pt x="1831451" y="19647"/>
                </a:lnTo>
                <a:lnTo>
                  <a:pt x="1833013" y="20987"/>
                </a:lnTo>
                <a:lnTo>
                  <a:pt x="1835023" y="20987"/>
                </a:lnTo>
                <a:lnTo>
                  <a:pt x="1836809" y="20763"/>
                </a:lnTo>
                <a:lnTo>
                  <a:pt x="1838372" y="18977"/>
                </a:lnTo>
                <a:close/>
              </a:path>
              <a:path w="2003425" h="316865">
                <a:moveTo>
                  <a:pt x="1851991" y="17861"/>
                </a:moveTo>
                <a:lnTo>
                  <a:pt x="1851991" y="16075"/>
                </a:lnTo>
                <a:lnTo>
                  <a:pt x="1851768" y="14065"/>
                </a:lnTo>
                <a:lnTo>
                  <a:pt x="1849982" y="12726"/>
                </a:lnTo>
                <a:lnTo>
                  <a:pt x="1848642" y="12893"/>
                </a:lnTo>
                <a:lnTo>
                  <a:pt x="1846186" y="12949"/>
                </a:lnTo>
                <a:lnTo>
                  <a:pt x="1844847" y="14735"/>
                </a:lnTo>
                <a:lnTo>
                  <a:pt x="1845070" y="16521"/>
                </a:lnTo>
                <a:lnTo>
                  <a:pt x="1845070" y="18531"/>
                </a:lnTo>
                <a:lnTo>
                  <a:pt x="1846856" y="19870"/>
                </a:lnTo>
                <a:lnTo>
                  <a:pt x="1848196" y="19703"/>
                </a:lnTo>
                <a:lnTo>
                  <a:pt x="1850651" y="19647"/>
                </a:lnTo>
                <a:lnTo>
                  <a:pt x="1851991" y="17861"/>
                </a:lnTo>
                <a:close/>
              </a:path>
              <a:path w="2003425" h="316865">
                <a:moveTo>
                  <a:pt x="1865834" y="16744"/>
                </a:moveTo>
                <a:lnTo>
                  <a:pt x="1865610" y="14958"/>
                </a:lnTo>
                <a:lnTo>
                  <a:pt x="1865387" y="12949"/>
                </a:lnTo>
                <a:lnTo>
                  <a:pt x="1863824" y="11609"/>
                </a:lnTo>
                <a:lnTo>
                  <a:pt x="1861815" y="11609"/>
                </a:lnTo>
                <a:lnTo>
                  <a:pt x="1860029" y="11833"/>
                </a:lnTo>
                <a:lnTo>
                  <a:pt x="1858689" y="13619"/>
                </a:lnTo>
                <a:lnTo>
                  <a:pt x="1858689" y="15405"/>
                </a:lnTo>
                <a:lnTo>
                  <a:pt x="1858912" y="17414"/>
                </a:lnTo>
                <a:lnTo>
                  <a:pt x="1860475" y="18754"/>
                </a:lnTo>
                <a:lnTo>
                  <a:pt x="1861815" y="18605"/>
                </a:lnTo>
                <a:lnTo>
                  <a:pt x="1864494" y="18531"/>
                </a:lnTo>
                <a:lnTo>
                  <a:pt x="1865834" y="16744"/>
                </a:lnTo>
                <a:close/>
              </a:path>
              <a:path w="2003425" h="316865">
                <a:moveTo>
                  <a:pt x="1879453" y="15628"/>
                </a:moveTo>
                <a:lnTo>
                  <a:pt x="1879453" y="13619"/>
                </a:lnTo>
                <a:lnTo>
                  <a:pt x="1879229" y="11833"/>
                </a:lnTo>
                <a:lnTo>
                  <a:pt x="1877443" y="10493"/>
                </a:lnTo>
                <a:lnTo>
                  <a:pt x="1875657" y="10493"/>
                </a:lnTo>
                <a:lnTo>
                  <a:pt x="1873648" y="10716"/>
                </a:lnTo>
                <a:lnTo>
                  <a:pt x="1872308" y="12279"/>
                </a:lnTo>
                <a:lnTo>
                  <a:pt x="1872532" y="14289"/>
                </a:lnTo>
                <a:lnTo>
                  <a:pt x="1872755" y="16075"/>
                </a:lnTo>
                <a:lnTo>
                  <a:pt x="1874318" y="17638"/>
                </a:lnTo>
                <a:lnTo>
                  <a:pt x="1878113" y="17191"/>
                </a:lnTo>
                <a:lnTo>
                  <a:pt x="1879453" y="15628"/>
                </a:lnTo>
                <a:close/>
              </a:path>
              <a:path w="2003425" h="316865">
                <a:moveTo>
                  <a:pt x="1893295" y="14512"/>
                </a:moveTo>
                <a:lnTo>
                  <a:pt x="1893072" y="12502"/>
                </a:lnTo>
                <a:lnTo>
                  <a:pt x="1892849" y="10716"/>
                </a:lnTo>
                <a:lnTo>
                  <a:pt x="1891286" y="9153"/>
                </a:lnTo>
                <a:lnTo>
                  <a:pt x="1889946" y="9321"/>
                </a:lnTo>
                <a:lnTo>
                  <a:pt x="1889276" y="9377"/>
                </a:lnTo>
                <a:lnTo>
                  <a:pt x="1887490" y="9600"/>
                </a:lnTo>
                <a:lnTo>
                  <a:pt x="1886151" y="11163"/>
                </a:lnTo>
                <a:lnTo>
                  <a:pt x="1886151" y="13172"/>
                </a:lnTo>
                <a:lnTo>
                  <a:pt x="1886374" y="14958"/>
                </a:lnTo>
                <a:lnTo>
                  <a:pt x="1888160" y="16521"/>
                </a:lnTo>
                <a:lnTo>
                  <a:pt x="1891956" y="16075"/>
                </a:lnTo>
                <a:lnTo>
                  <a:pt x="1893295" y="14512"/>
                </a:lnTo>
                <a:close/>
              </a:path>
              <a:path w="2003425" h="316865">
                <a:moveTo>
                  <a:pt x="1906914" y="13172"/>
                </a:moveTo>
                <a:lnTo>
                  <a:pt x="1906914" y="11386"/>
                </a:lnTo>
                <a:lnTo>
                  <a:pt x="1906691" y="9600"/>
                </a:lnTo>
                <a:lnTo>
                  <a:pt x="1905128" y="8037"/>
                </a:lnTo>
                <a:lnTo>
                  <a:pt x="1901333" y="8484"/>
                </a:lnTo>
                <a:lnTo>
                  <a:pt x="1899770" y="10046"/>
                </a:lnTo>
                <a:lnTo>
                  <a:pt x="1899993" y="12056"/>
                </a:lnTo>
                <a:lnTo>
                  <a:pt x="1900216" y="13842"/>
                </a:lnTo>
                <a:lnTo>
                  <a:pt x="1901779" y="15182"/>
                </a:lnTo>
                <a:lnTo>
                  <a:pt x="1903789" y="15182"/>
                </a:lnTo>
                <a:lnTo>
                  <a:pt x="1905575" y="14958"/>
                </a:lnTo>
                <a:lnTo>
                  <a:pt x="1906914" y="13172"/>
                </a:lnTo>
                <a:close/>
              </a:path>
              <a:path w="2003425" h="316865">
                <a:moveTo>
                  <a:pt x="1920757" y="12056"/>
                </a:moveTo>
                <a:lnTo>
                  <a:pt x="1920534" y="10270"/>
                </a:lnTo>
                <a:lnTo>
                  <a:pt x="1920534" y="8260"/>
                </a:lnTo>
                <a:lnTo>
                  <a:pt x="1918748" y="6921"/>
                </a:lnTo>
                <a:lnTo>
                  <a:pt x="1917408" y="7088"/>
                </a:lnTo>
                <a:lnTo>
                  <a:pt x="1914952" y="7144"/>
                </a:lnTo>
                <a:lnTo>
                  <a:pt x="1913612" y="8930"/>
                </a:lnTo>
                <a:lnTo>
                  <a:pt x="1913612" y="10716"/>
                </a:lnTo>
                <a:lnTo>
                  <a:pt x="1913836" y="12726"/>
                </a:lnTo>
                <a:lnTo>
                  <a:pt x="1915622" y="14065"/>
                </a:lnTo>
                <a:lnTo>
                  <a:pt x="1916961" y="13898"/>
                </a:lnTo>
                <a:lnTo>
                  <a:pt x="1919417" y="13842"/>
                </a:lnTo>
                <a:lnTo>
                  <a:pt x="1920757" y="12056"/>
                </a:lnTo>
                <a:close/>
              </a:path>
              <a:path w="2003425" h="316865">
                <a:moveTo>
                  <a:pt x="1934599" y="10940"/>
                </a:moveTo>
                <a:lnTo>
                  <a:pt x="1934376" y="9153"/>
                </a:lnTo>
                <a:lnTo>
                  <a:pt x="1934153" y="7144"/>
                </a:lnTo>
                <a:lnTo>
                  <a:pt x="1932590" y="5804"/>
                </a:lnTo>
                <a:lnTo>
                  <a:pt x="1931250" y="5953"/>
                </a:lnTo>
                <a:lnTo>
                  <a:pt x="1928795" y="6028"/>
                </a:lnTo>
                <a:lnTo>
                  <a:pt x="1927232" y="7814"/>
                </a:lnTo>
                <a:lnTo>
                  <a:pt x="1927455" y="9600"/>
                </a:lnTo>
                <a:lnTo>
                  <a:pt x="1927678" y="11609"/>
                </a:lnTo>
                <a:lnTo>
                  <a:pt x="1929241" y="12949"/>
                </a:lnTo>
                <a:lnTo>
                  <a:pt x="1930581" y="12800"/>
                </a:lnTo>
                <a:lnTo>
                  <a:pt x="1933037" y="12726"/>
                </a:lnTo>
                <a:lnTo>
                  <a:pt x="1934599" y="10940"/>
                </a:lnTo>
                <a:close/>
              </a:path>
              <a:path w="2003425" h="316865">
                <a:moveTo>
                  <a:pt x="1948219" y="9823"/>
                </a:moveTo>
                <a:lnTo>
                  <a:pt x="1947995" y="7814"/>
                </a:lnTo>
                <a:lnTo>
                  <a:pt x="1947995" y="6028"/>
                </a:lnTo>
                <a:lnTo>
                  <a:pt x="1946209" y="4688"/>
                </a:lnTo>
                <a:lnTo>
                  <a:pt x="1944423" y="4688"/>
                </a:lnTo>
                <a:lnTo>
                  <a:pt x="1942414" y="4911"/>
                </a:lnTo>
                <a:lnTo>
                  <a:pt x="1941074" y="6697"/>
                </a:lnTo>
                <a:lnTo>
                  <a:pt x="1941297" y="8484"/>
                </a:lnTo>
                <a:lnTo>
                  <a:pt x="1941297" y="10493"/>
                </a:lnTo>
                <a:lnTo>
                  <a:pt x="1943084" y="11833"/>
                </a:lnTo>
                <a:lnTo>
                  <a:pt x="1946879" y="11386"/>
                </a:lnTo>
                <a:lnTo>
                  <a:pt x="1948219" y="9823"/>
                </a:lnTo>
                <a:close/>
              </a:path>
              <a:path w="2003425" h="316865">
                <a:moveTo>
                  <a:pt x="1962061" y="8707"/>
                </a:moveTo>
                <a:lnTo>
                  <a:pt x="1961838" y="6697"/>
                </a:lnTo>
                <a:lnTo>
                  <a:pt x="1961615" y="4911"/>
                </a:lnTo>
                <a:lnTo>
                  <a:pt x="1960052" y="3348"/>
                </a:lnTo>
                <a:lnTo>
                  <a:pt x="1956256" y="3795"/>
                </a:lnTo>
                <a:lnTo>
                  <a:pt x="1954693" y="5358"/>
                </a:lnTo>
                <a:lnTo>
                  <a:pt x="1954917" y="7367"/>
                </a:lnTo>
                <a:lnTo>
                  <a:pt x="1955140" y="9153"/>
                </a:lnTo>
                <a:lnTo>
                  <a:pt x="1956703" y="10716"/>
                </a:lnTo>
                <a:lnTo>
                  <a:pt x="1960498" y="10270"/>
                </a:lnTo>
                <a:lnTo>
                  <a:pt x="1962061" y="8707"/>
                </a:lnTo>
                <a:close/>
              </a:path>
              <a:path w="2003425" h="316865">
                <a:moveTo>
                  <a:pt x="1975680" y="7591"/>
                </a:moveTo>
                <a:lnTo>
                  <a:pt x="1975457" y="5581"/>
                </a:lnTo>
                <a:lnTo>
                  <a:pt x="1975457" y="3795"/>
                </a:lnTo>
                <a:lnTo>
                  <a:pt x="1973671" y="2232"/>
                </a:lnTo>
                <a:lnTo>
                  <a:pt x="1969875" y="2679"/>
                </a:lnTo>
                <a:lnTo>
                  <a:pt x="1968536" y="4242"/>
                </a:lnTo>
                <a:lnTo>
                  <a:pt x="1968759" y="6251"/>
                </a:lnTo>
                <a:lnTo>
                  <a:pt x="1968759" y="8037"/>
                </a:lnTo>
                <a:lnTo>
                  <a:pt x="1970545" y="9377"/>
                </a:lnTo>
                <a:lnTo>
                  <a:pt x="1972331" y="9377"/>
                </a:lnTo>
                <a:lnTo>
                  <a:pt x="1974341" y="9153"/>
                </a:lnTo>
                <a:lnTo>
                  <a:pt x="1975680" y="7591"/>
                </a:lnTo>
                <a:close/>
              </a:path>
              <a:path w="2003425" h="316865">
                <a:moveTo>
                  <a:pt x="1989523" y="6251"/>
                </a:moveTo>
                <a:lnTo>
                  <a:pt x="1989300" y="4465"/>
                </a:lnTo>
                <a:lnTo>
                  <a:pt x="1989076" y="2455"/>
                </a:lnTo>
                <a:lnTo>
                  <a:pt x="1987514" y="1116"/>
                </a:lnTo>
                <a:lnTo>
                  <a:pt x="1983718" y="1562"/>
                </a:lnTo>
                <a:lnTo>
                  <a:pt x="1982155" y="3125"/>
                </a:lnTo>
                <a:lnTo>
                  <a:pt x="1982378" y="4911"/>
                </a:lnTo>
                <a:lnTo>
                  <a:pt x="1982602" y="6921"/>
                </a:lnTo>
                <a:lnTo>
                  <a:pt x="1984165" y="8260"/>
                </a:lnTo>
                <a:lnTo>
                  <a:pt x="1986174" y="8260"/>
                </a:lnTo>
                <a:lnTo>
                  <a:pt x="1987960" y="8037"/>
                </a:lnTo>
                <a:lnTo>
                  <a:pt x="1989523" y="6251"/>
                </a:lnTo>
                <a:close/>
              </a:path>
              <a:path w="2003425" h="316865">
                <a:moveTo>
                  <a:pt x="2003142" y="5135"/>
                </a:moveTo>
                <a:lnTo>
                  <a:pt x="2003142" y="3348"/>
                </a:lnTo>
                <a:lnTo>
                  <a:pt x="2002919" y="1339"/>
                </a:lnTo>
                <a:lnTo>
                  <a:pt x="2001133" y="0"/>
                </a:lnTo>
                <a:lnTo>
                  <a:pt x="1999793" y="167"/>
                </a:lnTo>
                <a:lnTo>
                  <a:pt x="1997337" y="223"/>
                </a:lnTo>
                <a:lnTo>
                  <a:pt x="1995998" y="2009"/>
                </a:lnTo>
                <a:lnTo>
                  <a:pt x="1996221" y="3795"/>
                </a:lnTo>
                <a:lnTo>
                  <a:pt x="1996221" y="5804"/>
                </a:lnTo>
                <a:lnTo>
                  <a:pt x="1998007" y="7144"/>
                </a:lnTo>
                <a:lnTo>
                  <a:pt x="1999347" y="6977"/>
                </a:lnTo>
                <a:lnTo>
                  <a:pt x="2001803" y="6921"/>
                </a:lnTo>
                <a:lnTo>
                  <a:pt x="2003142" y="5135"/>
                </a:lnTo>
                <a:close/>
              </a:path>
            </a:pathLst>
          </a:custGeom>
          <a:solidFill>
            <a:srgbClr val="9D47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638669" y="1191730"/>
            <a:ext cx="2004060" cy="45085"/>
          </a:xfrm>
          <a:custGeom>
            <a:avLst/>
            <a:gdLst/>
            <a:ahLst/>
            <a:cxnLst/>
            <a:rect l="l" t="t" r="r" b="b"/>
            <a:pathLst>
              <a:path w="2004060" h="45084">
                <a:moveTo>
                  <a:pt x="20987" y="2902"/>
                </a:moveTo>
                <a:lnTo>
                  <a:pt x="19647" y="1116"/>
                </a:lnTo>
                <a:lnTo>
                  <a:pt x="17191" y="1087"/>
                </a:lnTo>
                <a:lnTo>
                  <a:pt x="3795" y="223"/>
                </a:lnTo>
                <a:lnTo>
                  <a:pt x="2009" y="0"/>
                </a:lnTo>
                <a:lnTo>
                  <a:pt x="446" y="1339"/>
                </a:lnTo>
                <a:lnTo>
                  <a:pt x="223" y="3348"/>
                </a:lnTo>
                <a:lnTo>
                  <a:pt x="0" y="5135"/>
                </a:lnTo>
                <a:lnTo>
                  <a:pt x="1562" y="6921"/>
                </a:lnTo>
                <a:lnTo>
                  <a:pt x="3795" y="6957"/>
                </a:lnTo>
                <a:lnTo>
                  <a:pt x="17191" y="8037"/>
                </a:lnTo>
                <a:lnTo>
                  <a:pt x="18977" y="8037"/>
                </a:lnTo>
                <a:lnTo>
                  <a:pt x="20763" y="6697"/>
                </a:lnTo>
                <a:lnTo>
                  <a:pt x="20763" y="4688"/>
                </a:lnTo>
                <a:lnTo>
                  <a:pt x="20987" y="2902"/>
                </a:lnTo>
                <a:close/>
              </a:path>
              <a:path w="2004060" h="45084">
                <a:moveTo>
                  <a:pt x="48448" y="6697"/>
                </a:moveTo>
                <a:lnTo>
                  <a:pt x="48448" y="4688"/>
                </a:lnTo>
                <a:lnTo>
                  <a:pt x="47109" y="3125"/>
                </a:lnTo>
                <a:lnTo>
                  <a:pt x="45099" y="2902"/>
                </a:lnTo>
                <a:lnTo>
                  <a:pt x="31480" y="2009"/>
                </a:lnTo>
                <a:lnTo>
                  <a:pt x="29471" y="1786"/>
                </a:lnTo>
                <a:lnTo>
                  <a:pt x="27908" y="3348"/>
                </a:lnTo>
                <a:lnTo>
                  <a:pt x="27684" y="5135"/>
                </a:lnTo>
                <a:lnTo>
                  <a:pt x="27684" y="7144"/>
                </a:lnTo>
                <a:lnTo>
                  <a:pt x="29024" y="8707"/>
                </a:lnTo>
                <a:lnTo>
                  <a:pt x="31033" y="8930"/>
                </a:lnTo>
                <a:lnTo>
                  <a:pt x="44653" y="9823"/>
                </a:lnTo>
                <a:lnTo>
                  <a:pt x="46662" y="9823"/>
                </a:lnTo>
                <a:lnTo>
                  <a:pt x="48225" y="8484"/>
                </a:lnTo>
                <a:lnTo>
                  <a:pt x="48448" y="6697"/>
                </a:lnTo>
                <a:close/>
              </a:path>
              <a:path w="2004060" h="45084">
                <a:moveTo>
                  <a:pt x="75910" y="8484"/>
                </a:moveTo>
                <a:lnTo>
                  <a:pt x="75910" y="6474"/>
                </a:lnTo>
                <a:lnTo>
                  <a:pt x="74570" y="4911"/>
                </a:lnTo>
                <a:lnTo>
                  <a:pt x="72561" y="4688"/>
                </a:lnTo>
                <a:lnTo>
                  <a:pt x="58942" y="3795"/>
                </a:lnTo>
                <a:lnTo>
                  <a:pt x="56932" y="3795"/>
                </a:lnTo>
                <a:lnTo>
                  <a:pt x="55369" y="5135"/>
                </a:lnTo>
                <a:lnTo>
                  <a:pt x="55146" y="7144"/>
                </a:lnTo>
                <a:lnTo>
                  <a:pt x="55146" y="8930"/>
                </a:lnTo>
                <a:lnTo>
                  <a:pt x="56486" y="10716"/>
                </a:lnTo>
                <a:lnTo>
                  <a:pt x="58942" y="10746"/>
                </a:lnTo>
                <a:lnTo>
                  <a:pt x="72114" y="11609"/>
                </a:lnTo>
                <a:lnTo>
                  <a:pt x="74124" y="11833"/>
                </a:lnTo>
                <a:lnTo>
                  <a:pt x="75687" y="10270"/>
                </a:lnTo>
                <a:lnTo>
                  <a:pt x="75910" y="8484"/>
                </a:lnTo>
                <a:close/>
              </a:path>
              <a:path w="2004060" h="45084">
                <a:moveTo>
                  <a:pt x="103372" y="10270"/>
                </a:moveTo>
                <a:lnTo>
                  <a:pt x="103372" y="8484"/>
                </a:lnTo>
                <a:lnTo>
                  <a:pt x="102032" y="6697"/>
                </a:lnTo>
                <a:lnTo>
                  <a:pt x="99576" y="6654"/>
                </a:lnTo>
                <a:lnTo>
                  <a:pt x="86403" y="5804"/>
                </a:lnTo>
                <a:lnTo>
                  <a:pt x="84394" y="5581"/>
                </a:lnTo>
                <a:lnTo>
                  <a:pt x="82831" y="6921"/>
                </a:lnTo>
                <a:lnTo>
                  <a:pt x="82831" y="8930"/>
                </a:lnTo>
                <a:lnTo>
                  <a:pt x="82608" y="10716"/>
                </a:lnTo>
                <a:lnTo>
                  <a:pt x="83948" y="12502"/>
                </a:lnTo>
                <a:lnTo>
                  <a:pt x="86403" y="12539"/>
                </a:lnTo>
                <a:lnTo>
                  <a:pt x="99576" y="13619"/>
                </a:lnTo>
                <a:lnTo>
                  <a:pt x="101586" y="13619"/>
                </a:lnTo>
                <a:lnTo>
                  <a:pt x="103148" y="12279"/>
                </a:lnTo>
                <a:lnTo>
                  <a:pt x="103372" y="10270"/>
                </a:lnTo>
                <a:close/>
              </a:path>
              <a:path w="2004060" h="45084">
                <a:moveTo>
                  <a:pt x="131057" y="10270"/>
                </a:moveTo>
                <a:lnTo>
                  <a:pt x="129494" y="8707"/>
                </a:lnTo>
                <a:lnTo>
                  <a:pt x="127708" y="8484"/>
                </a:lnTo>
                <a:lnTo>
                  <a:pt x="113865" y="7591"/>
                </a:lnTo>
                <a:lnTo>
                  <a:pt x="112079" y="7367"/>
                </a:lnTo>
                <a:lnTo>
                  <a:pt x="110293" y="8930"/>
                </a:lnTo>
                <a:lnTo>
                  <a:pt x="110293" y="10716"/>
                </a:lnTo>
                <a:lnTo>
                  <a:pt x="110070" y="12726"/>
                </a:lnTo>
                <a:lnTo>
                  <a:pt x="111633" y="14289"/>
                </a:lnTo>
                <a:lnTo>
                  <a:pt x="113419" y="14512"/>
                </a:lnTo>
                <a:lnTo>
                  <a:pt x="127261" y="15405"/>
                </a:lnTo>
                <a:lnTo>
                  <a:pt x="129047" y="15628"/>
                </a:lnTo>
                <a:lnTo>
                  <a:pt x="130610" y="14065"/>
                </a:lnTo>
                <a:lnTo>
                  <a:pt x="130833" y="12279"/>
                </a:lnTo>
                <a:lnTo>
                  <a:pt x="131057" y="10270"/>
                </a:lnTo>
                <a:close/>
              </a:path>
              <a:path w="2004060" h="45084">
                <a:moveTo>
                  <a:pt x="158518" y="12056"/>
                </a:moveTo>
                <a:lnTo>
                  <a:pt x="156956" y="10493"/>
                </a:lnTo>
                <a:lnTo>
                  <a:pt x="155169" y="10270"/>
                </a:lnTo>
                <a:lnTo>
                  <a:pt x="141327" y="9377"/>
                </a:lnTo>
                <a:lnTo>
                  <a:pt x="139541" y="9377"/>
                </a:lnTo>
                <a:lnTo>
                  <a:pt x="137755" y="10716"/>
                </a:lnTo>
                <a:lnTo>
                  <a:pt x="137755" y="12726"/>
                </a:lnTo>
                <a:lnTo>
                  <a:pt x="137531" y="14512"/>
                </a:lnTo>
                <a:lnTo>
                  <a:pt x="139094" y="16298"/>
                </a:lnTo>
                <a:lnTo>
                  <a:pt x="141327" y="16327"/>
                </a:lnTo>
                <a:lnTo>
                  <a:pt x="154723" y="17191"/>
                </a:lnTo>
                <a:lnTo>
                  <a:pt x="156509" y="17414"/>
                </a:lnTo>
                <a:lnTo>
                  <a:pt x="158295" y="15851"/>
                </a:lnTo>
                <a:lnTo>
                  <a:pt x="158295" y="14065"/>
                </a:lnTo>
                <a:lnTo>
                  <a:pt x="158518" y="12056"/>
                </a:lnTo>
                <a:close/>
              </a:path>
              <a:path w="2004060" h="45084">
                <a:moveTo>
                  <a:pt x="185980" y="14065"/>
                </a:moveTo>
                <a:lnTo>
                  <a:pt x="184640" y="12279"/>
                </a:lnTo>
                <a:lnTo>
                  <a:pt x="182185" y="12250"/>
                </a:lnTo>
                <a:lnTo>
                  <a:pt x="168789" y="11386"/>
                </a:lnTo>
                <a:lnTo>
                  <a:pt x="167002" y="11163"/>
                </a:lnTo>
                <a:lnTo>
                  <a:pt x="165440" y="12726"/>
                </a:lnTo>
                <a:lnTo>
                  <a:pt x="165216" y="14512"/>
                </a:lnTo>
                <a:lnTo>
                  <a:pt x="164993" y="16521"/>
                </a:lnTo>
                <a:lnTo>
                  <a:pt x="166556" y="18084"/>
                </a:lnTo>
                <a:lnTo>
                  <a:pt x="168789" y="18120"/>
                </a:lnTo>
                <a:lnTo>
                  <a:pt x="182185" y="19200"/>
                </a:lnTo>
                <a:lnTo>
                  <a:pt x="183971" y="19200"/>
                </a:lnTo>
                <a:lnTo>
                  <a:pt x="185757" y="17861"/>
                </a:lnTo>
                <a:lnTo>
                  <a:pt x="185757" y="15851"/>
                </a:lnTo>
                <a:lnTo>
                  <a:pt x="185980" y="14065"/>
                </a:lnTo>
                <a:close/>
              </a:path>
              <a:path w="2004060" h="45084">
                <a:moveTo>
                  <a:pt x="213442" y="17861"/>
                </a:moveTo>
                <a:lnTo>
                  <a:pt x="213442" y="15851"/>
                </a:lnTo>
                <a:lnTo>
                  <a:pt x="212102" y="14289"/>
                </a:lnTo>
                <a:lnTo>
                  <a:pt x="210093" y="14065"/>
                </a:lnTo>
                <a:lnTo>
                  <a:pt x="196474" y="13172"/>
                </a:lnTo>
                <a:lnTo>
                  <a:pt x="194464" y="12949"/>
                </a:lnTo>
                <a:lnTo>
                  <a:pt x="192901" y="14512"/>
                </a:lnTo>
                <a:lnTo>
                  <a:pt x="192678" y="16298"/>
                </a:lnTo>
                <a:lnTo>
                  <a:pt x="192678" y="18307"/>
                </a:lnTo>
                <a:lnTo>
                  <a:pt x="194018" y="19870"/>
                </a:lnTo>
                <a:lnTo>
                  <a:pt x="196027" y="20093"/>
                </a:lnTo>
                <a:lnTo>
                  <a:pt x="209646" y="20987"/>
                </a:lnTo>
                <a:lnTo>
                  <a:pt x="211656" y="21210"/>
                </a:lnTo>
                <a:lnTo>
                  <a:pt x="213219" y="19647"/>
                </a:lnTo>
                <a:lnTo>
                  <a:pt x="213442" y="17861"/>
                </a:lnTo>
                <a:close/>
              </a:path>
              <a:path w="2004060" h="45084">
                <a:moveTo>
                  <a:pt x="240904" y="19647"/>
                </a:moveTo>
                <a:lnTo>
                  <a:pt x="240904" y="17638"/>
                </a:lnTo>
                <a:lnTo>
                  <a:pt x="239564" y="16075"/>
                </a:lnTo>
                <a:lnTo>
                  <a:pt x="237108" y="16038"/>
                </a:lnTo>
                <a:lnTo>
                  <a:pt x="223935" y="14958"/>
                </a:lnTo>
                <a:lnTo>
                  <a:pt x="221926" y="14958"/>
                </a:lnTo>
                <a:lnTo>
                  <a:pt x="220363" y="16298"/>
                </a:lnTo>
                <a:lnTo>
                  <a:pt x="220140" y="18307"/>
                </a:lnTo>
                <a:lnTo>
                  <a:pt x="220140" y="20093"/>
                </a:lnTo>
                <a:lnTo>
                  <a:pt x="221479" y="21880"/>
                </a:lnTo>
                <a:lnTo>
                  <a:pt x="223935" y="21909"/>
                </a:lnTo>
                <a:lnTo>
                  <a:pt x="237108" y="22773"/>
                </a:lnTo>
                <a:lnTo>
                  <a:pt x="239117" y="22996"/>
                </a:lnTo>
                <a:lnTo>
                  <a:pt x="240680" y="21433"/>
                </a:lnTo>
                <a:lnTo>
                  <a:pt x="240904" y="19647"/>
                </a:lnTo>
                <a:close/>
              </a:path>
              <a:path w="2004060" h="45084">
                <a:moveTo>
                  <a:pt x="268365" y="21433"/>
                </a:moveTo>
                <a:lnTo>
                  <a:pt x="268365" y="19647"/>
                </a:lnTo>
                <a:lnTo>
                  <a:pt x="267026" y="17861"/>
                </a:lnTo>
                <a:lnTo>
                  <a:pt x="264570" y="17818"/>
                </a:lnTo>
                <a:lnTo>
                  <a:pt x="251397" y="16968"/>
                </a:lnTo>
                <a:lnTo>
                  <a:pt x="249388" y="16744"/>
                </a:lnTo>
                <a:lnTo>
                  <a:pt x="247825" y="18307"/>
                </a:lnTo>
                <a:lnTo>
                  <a:pt x="247825" y="20093"/>
                </a:lnTo>
                <a:lnTo>
                  <a:pt x="247602" y="22103"/>
                </a:lnTo>
                <a:lnTo>
                  <a:pt x="248941" y="23666"/>
                </a:lnTo>
                <a:lnTo>
                  <a:pt x="251397" y="23702"/>
                </a:lnTo>
                <a:lnTo>
                  <a:pt x="264570" y="24782"/>
                </a:lnTo>
                <a:lnTo>
                  <a:pt x="266579" y="24782"/>
                </a:lnTo>
                <a:lnTo>
                  <a:pt x="268142" y="23442"/>
                </a:lnTo>
                <a:lnTo>
                  <a:pt x="268365" y="21433"/>
                </a:lnTo>
                <a:close/>
              </a:path>
              <a:path w="2004060" h="45084">
                <a:moveTo>
                  <a:pt x="296050" y="21433"/>
                </a:moveTo>
                <a:lnTo>
                  <a:pt x="294487" y="19870"/>
                </a:lnTo>
                <a:lnTo>
                  <a:pt x="292701" y="19647"/>
                </a:lnTo>
                <a:lnTo>
                  <a:pt x="278859" y="18754"/>
                </a:lnTo>
                <a:lnTo>
                  <a:pt x="277073" y="18531"/>
                </a:lnTo>
                <a:lnTo>
                  <a:pt x="275286" y="20093"/>
                </a:lnTo>
                <a:lnTo>
                  <a:pt x="275286" y="21880"/>
                </a:lnTo>
                <a:lnTo>
                  <a:pt x="275063" y="23889"/>
                </a:lnTo>
                <a:lnTo>
                  <a:pt x="276626" y="25452"/>
                </a:lnTo>
                <a:lnTo>
                  <a:pt x="278412" y="25675"/>
                </a:lnTo>
                <a:lnTo>
                  <a:pt x="292255" y="26568"/>
                </a:lnTo>
                <a:lnTo>
                  <a:pt x="294041" y="26791"/>
                </a:lnTo>
                <a:lnTo>
                  <a:pt x="295827" y="25229"/>
                </a:lnTo>
                <a:lnTo>
                  <a:pt x="295827" y="23442"/>
                </a:lnTo>
                <a:lnTo>
                  <a:pt x="296050" y="21433"/>
                </a:lnTo>
                <a:close/>
              </a:path>
              <a:path w="2004060" h="45084">
                <a:moveTo>
                  <a:pt x="323512" y="23442"/>
                </a:moveTo>
                <a:lnTo>
                  <a:pt x="321949" y="21656"/>
                </a:lnTo>
                <a:lnTo>
                  <a:pt x="319716" y="21620"/>
                </a:lnTo>
                <a:lnTo>
                  <a:pt x="306320" y="20540"/>
                </a:lnTo>
                <a:lnTo>
                  <a:pt x="304534" y="20540"/>
                </a:lnTo>
                <a:lnTo>
                  <a:pt x="302748" y="21880"/>
                </a:lnTo>
                <a:lnTo>
                  <a:pt x="302748" y="23889"/>
                </a:lnTo>
                <a:lnTo>
                  <a:pt x="302525" y="25675"/>
                </a:lnTo>
                <a:lnTo>
                  <a:pt x="304088" y="27461"/>
                </a:lnTo>
                <a:lnTo>
                  <a:pt x="306320" y="27490"/>
                </a:lnTo>
                <a:lnTo>
                  <a:pt x="319716" y="28354"/>
                </a:lnTo>
                <a:lnTo>
                  <a:pt x="321503" y="28578"/>
                </a:lnTo>
                <a:lnTo>
                  <a:pt x="323289" y="27238"/>
                </a:lnTo>
                <a:lnTo>
                  <a:pt x="323289" y="25229"/>
                </a:lnTo>
                <a:lnTo>
                  <a:pt x="323512" y="23442"/>
                </a:lnTo>
                <a:close/>
              </a:path>
              <a:path w="2004060" h="45084">
                <a:moveTo>
                  <a:pt x="350974" y="25229"/>
                </a:moveTo>
                <a:lnTo>
                  <a:pt x="349634" y="23442"/>
                </a:lnTo>
                <a:lnTo>
                  <a:pt x="347178" y="23413"/>
                </a:lnTo>
                <a:lnTo>
                  <a:pt x="334005" y="22549"/>
                </a:lnTo>
                <a:lnTo>
                  <a:pt x="331996" y="22326"/>
                </a:lnTo>
                <a:lnTo>
                  <a:pt x="330433" y="23889"/>
                </a:lnTo>
                <a:lnTo>
                  <a:pt x="330210" y="25675"/>
                </a:lnTo>
                <a:lnTo>
                  <a:pt x="329987" y="27684"/>
                </a:lnTo>
                <a:lnTo>
                  <a:pt x="331550" y="29247"/>
                </a:lnTo>
                <a:lnTo>
                  <a:pt x="333336" y="29471"/>
                </a:lnTo>
                <a:lnTo>
                  <a:pt x="347178" y="30364"/>
                </a:lnTo>
                <a:lnTo>
                  <a:pt x="349188" y="30364"/>
                </a:lnTo>
                <a:lnTo>
                  <a:pt x="350750" y="29024"/>
                </a:lnTo>
                <a:lnTo>
                  <a:pt x="350750" y="27015"/>
                </a:lnTo>
                <a:lnTo>
                  <a:pt x="350974" y="25229"/>
                </a:lnTo>
                <a:close/>
              </a:path>
              <a:path w="2004060" h="45084">
                <a:moveTo>
                  <a:pt x="378435" y="29024"/>
                </a:moveTo>
                <a:lnTo>
                  <a:pt x="378435" y="27015"/>
                </a:lnTo>
                <a:lnTo>
                  <a:pt x="377096" y="25452"/>
                </a:lnTo>
                <a:lnTo>
                  <a:pt x="375086" y="25229"/>
                </a:lnTo>
                <a:lnTo>
                  <a:pt x="361467" y="24335"/>
                </a:lnTo>
                <a:lnTo>
                  <a:pt x="359458" y="24335"/>
                </a:lnTo>
                <a:lnTo>
                  <a:pt x="357895" y="25675"/>
                </a:lnTo>
                <a:lnTo>
                  <a:pt x="357672" y="27461"/>
                </a:lnTo>
                <a:lnTo>
                  <a:pt x="357672" y="29471"/>
                </a:lnTo>
                <a:lnTo>
                  <a:pt x="359011" y="31033"/>
                </a:lnTo>
                <a:lnTo>
                  <a:pt x="361021" y="31257"/>
                </a:lnTo>
                <a:lnTo>
                  <a:pt x="374640" y="32150"/>
                </a:lnTo>
                <a:lnTo>
                  <a:pt x="376649" y="32373"/>
                </a:lnTo>
                <a:lnTo>
                  <a:pt x="378212" y="30810"/>
                </a:lnTo>
                <a:lnTo>
                  <a:pt x="378435" y="29024"/>
                </a:lnTo>
                <a:close/>
              </a:path>
              <a:path w="2004060" h="45084">
                <a:moveTo>
                  <a:pt x="405897" y="30810"/>
                </a:moveTo>
                <a:lnTo>
                  <a:pt x="405897" y="29024"/>
                </a:lnTo>
                <a:lnTo>
                  <a:pt x="404558" y="27238"/>
                </a:lnTo>
                <a:lnTo>
                  <a:pt x="402102" y="27201"/>
                </a:lnTo>
                <a:lnTo>
                  <a:pt x="388929" y="26122"/>
                </a:lnTo>
                <a:lnTo>
                  <a:pt x="386919" y="26122"/>
                </a:lnTo>
                <a:lnTo>
                  <a:pt x="385357" y="27461"/>
                </a:lnTo>
                <a:lnTo>
                  <a:pt x="385133" y="29471"/>
                </a:lnTo>
                <a:lnTo>
                  <a:pt x="385133" y="31257"/>
                </a:lnTo>
                <a:lnTo>
                  <a:pt x="386473" y="33043"/>
                </a:lnTo>
                <a:lnTo>
                  <a:pt x="388929" y="33072"/>
                </a:lnTo>
                <a:lnTo>
                  <a:pt x="402102" y="33936"/>
                </a:lnTo>
                <a:lnTo>
                  <a:pt x="404111" y="34159"/>
                </a:lnTo>
                <a:lnTo>
                  <a:pt x="405674" y="32820"/>
                </a:lnTo>
                <a:lnTo>
                  <a:pt x="405897" y="30810"/>
                </a:lnTo>
                <a:close/>
              </a:path>
              <a:path w="2004060" h="45084">
                <a:moveTo>
                  <a:pt x="433359" y="33266"/>
                </a:moveTo>
                <a:lnTo>
                  <a:pt x="433359" y="29471"/>
                </a:lnTo>
                <a:lnTo>
                  <a:pt x="432019" y="27908"/>
                </a:lnTo>
                <a:lnTo>
                  <a:pt x="429787" y="27901"/>
                </a:lnTo>
                <a:lnTo>
                  <a:pt x="416167" y="27461"/>
                </a:lnTo>
                <a:lnTo>
                  <a:pt x="414381" y="27461"/>
                </a:lnTo>
                <a:lnTo>
                  <a:pt x="412818" y="29024"/>
                </a:lnTo>
                <a:lnTo>
                  <a:pt x="412818" y="30810"/>
                </a:lnTo>
                <a:lnTo>
                  <a:pt x="412595" y="32820"/>
                </a:lnTo>
                <a:lnTo>
                  <a:pt x="414158" y="34382"/>
                </a:lnTo>
                <a:lnTo>
                  <a:pt x="416167" y="34382"/>
                </a:lnTo>
                <a:lnTo>
                  <a:pt x="429787" y="34606"/>
                </a:lnTo>
                <a:lnTo>
                  <a:pt x="431796" y="34829"/>
                </a:lnTo>
                <a:lnTo>
                  <a:pt x="433359" y="33266"/>
                </a:lnTo>
                <a:close/>
              </a:path>
              <a:path w="2004060" h="45084">
                <a:moveTo>
                  <a:pt x="461044" y="31927"/>
                </a:moveTo>
                <a:lnTo>
                  <a:pt x="461044" y="30140"/>
                </a:lnTo>
                <a:lnTo>
                  <a:pt x="459481" y="28578"/>
                </a:lnTo>
                <a:lnTo>
                  <a:pt x="457695" y="28354"/>
                </a:lnTo>
                <a:lnTo>
                  <a:pt x="443852" y="28131"/>
                </a:lnTo>
                <a:lnTo>
                  <a:pt x="441843" y="28131"/>
                </a:lnTo>
                <a:lnTo>
                  <a:pt x="440280" y="29694"/>
                </a:lnTo>
                <a:lnTo>
                  <a:pt x="440280" y="33489"/>
                </a:lnTo>
                <a:lnTo>
                  <a:pt x="441843" y="35052"/>
                </a:lnTo>
                <a:lnTo>
                  <a:pt x="443852" y="35056"/>
                </a:lnTo>
                <a:lnTo>
                  <a:pt x="457472" y="35276"/>
                </a:lnTo>
                <a:lnTo>
                  <a:pt x="459258" y="35276"/>
                </a:lnTo>
                <a:lnTo>
                  <a:pt x="460821" y="33936"/>
                </a:lnTo>
                <a:lnTo>
                  <a:pt x="461044" y="31927"/>
                </a:lnTo>
                <a:close/>
              </a:path>
              <a:path w="2004060" h="45084">
                <a:moveTo>
                  <a:pt x="488506" y="34606"/>
                </a:moveTo>
                <a:lnTo>
                  <a:pt x="488506" y="30810"/>
                </a:lnTo>
                <a:lnTo>
                  <a:pt x="487166" y="29024"/>
                </a:lnTo>
                <a:lnTo>
                  <a:pt x="484933" y="29020"/>
                </a:lnTo>
                <a:lnTo>
                  <a:pt x="471314" y="28801"/>
                </a:lnTo>
                <a:lnTo>
                  <a:pt x="469528" y="28801"/>
                </a:lnTo>
                <a:lnTo>
                  <a:pt x="467965" y="30140"/>
                </a:lnTo>
                <a:lnTo>
                  <a:pt x="467965" y="32150"/>
                </a:lnTo>
                <a:lnTo>
                  <a:pt x="467742" y="33936"/>
                </a:lnTo>
                <a:lnTo>
                  <a:pt x="469305" y="35722"/>
                </a:lnTo>
                <a:lnTo>
                  <a:pt x="471314" y="35722"/>
                </a:lnTo>
                <a:lnTo>
                  <a:pt x="484933" y="35945"/>
                </a:lnTo>
                <a:lnTo>
                  <a:pt x="486943" y="35945"/>
                </a:lnTo>
                <a:lnTo>
                  <a:pt x="488506" y="34606"/>
                </a:lnTo>
                <a:close/>
              </a:path>
              <a:path w="2004060" h="45084">
                <a:moveTo>
                  <a:pt x="516191" y="31257"/>
                </a:moveTo>
                <a:lnTo>
                  <a:pt x="514628" y="29694"/>
                </a:lnTo>
                <a:lnTo>
                  <a:pt x="512618" y="29694"/>
                </a:lnTo>
                <a:lnTo>
                  <a:pt x="498999" y="29471"/>
                </a:lnTo>
                <a:lnTo>
                  <a:pt x="496990" y="29247"/>
                </a:lnTo>
                <a:lnTo>
                  <a:pt x="495427" y="30810"/>
                </a:lnTo>
                <a:lnTo>
                  <a:pt x="495427" y="34606"/>
                </a:lnTo>
                <a:lnTo>
                  <a:pt x="496766" y="36169"/>
                </a:lnTo>
                <a:lnTo>
                  <a:pt x="498776" y="36392"/>
                </a:lnTo>
                <a:lnTo>
                  <a:pt x="512618" y="36615"/>
                </a:lnTo>
                <a:lnTo>
                  <a:pt x="514404" y="36615"/>
                </a:lnTo>
                <a:lnTo>
                  <a:pt x="515967" y="35052"/>
                </a:lnTo>
                <a:lnTo>
                  <a:pt x="515967" y="33266"/>
                </a:lnTo>
                <a:lnTo>
                  <a:pt x="516191" y="31257"/>
                </a:lnTo>
                <a:close/>
              </a:path>
              <a:path w="2004060" h="45084">
                <a:moveTo>
                  <a:pt x="543652" y="35722"/>
                </a:moveTo>
                <a:lnTo>
                  <a:pt x="543652" y="31927"/>
                </a:lnTo>
                <a:lnTo>
                  <a:pt x="542089" y="30364"/>
                </a:lnTo>
                <a:lnTo>
                  <a:pt x="540080" y="30360"/>
                </a:lnTo>
                <a:lnTo>
                  <a:pt x="526461" y="30140"/>
                </a:lnTo>
                <a:lnTo>
                  <a:pt x="524675" y="29917"/>
                </a:lnTo>
                <a:lnTo>
                  <a:pt x="523112" y="31480"/>
                </a:lnTo>
                <a:lnTo>
                  <a:pt x="522888" y="33489"/>
                </a:lnTo>
                <a:lnTo>
                  <a:pt x="522888" y="35276"/>
                </a:lnTo>
                <a:lnTo>
                  <a:pt x="524451" y="36838"/>
                </a:lnTo>
                <a:lnTo>
                  <a:pt x="526461" y="36846"/>
                </a:lnTo>
                <a:lnTo>
                  <a:pt x="540080" y="37285"/>
                </a:lnTo>
                <a:lnTo>
                  <a:pt x="542089" y="37285"/>
                </a:lnTo>
                <a:lnTo>
                  <a:pt x="543652" y="35722"/>
                </a:lnTo>
                <a:close/>
              </a:path>
              <a:path w="2004060" h="45084">
                <a:moveTo>
                  <a:pt x="571337" y="32596"/>
                </a:moveTo>
                <a:lnTo>
                  <a:pt x="569774" y="31033"/>
                </a:lnTo>
                <a:lnTo>
                  <a:pt x="567765" y="31033"/>
                </a:lnTo>
                <a:lnTo>
                  <a:pt x="554146" y="30587"/>
                </a:lnTo>
                <a:lnTo>
                  <a:pt x="552136" y="30587"/>
                </a:lnTo>
                <a:lnTo>
                  <a:pt x="550573" y="32150"/>
                </a:lnTo>
                <a:lnTo>
                  <a:pt x="550573" y="35945"/>
                </a:lnTo>
                <a:lnTo>
                  <a:pt x="551913" y="37508"/>
                </a:lnTo>
                <a:lnTo>
                  <a:pt x="554146" y="37515"/>
                </a:lnTo>
                <a:lnTo>
                  <a:pt x="567765" y="37955"/>
                </a:lnTo>
                <a:lnTo>
                  <a:pt x="569551" y="37955"/>
                </a:lnTo>
                <a:lnTo>
                  <a:pt x="571114" y="36392"/>
                </a:lnTo>
                <a:lnTo>
                  <a:pt x="571114" y="34606"/>
                </a:lnTo>
                <a:lnTo>
                  <a:pt x="571337" y="32596"/>
                </a:lnTo>
                <a:close/>
              </a:path>
              <a:path w="2004060" h="45084">
                <a:moveTo>
                  <a:pt x="598799" y="37062"/>
                </a:moveTo>
                <a:lnTo>
                  <a:pt x="598799" y="33266"/>
                </a:lnTo>
                <a:lnTo>
                  <a:pt x="597236" y="31703"/>
                </a:lnTo>
                <a:lnTo>
                  <a:pt x="595227" y="31696"/>
                </a:lnTo>
                <a:lnTo>
                  <a:pt x="581607" y="31257"/>
                </a:lnTo>
                <a:lnTo>
                  <a:pt x="579598" y="31257"/>
                </a:lnTo>
                <a:lnTo>
                  <a:pt x="578035" y="32820"/>
                </a:lnTo>
                <a:lnTo>
                  <a:pt x="578035" y="36615"/>
                </a:lnTo>
                <a:lnTo>
                  <a:pt x="579598" y="38178"/>
                </a:lnTo>
                <a:lnTo>
                  <a:pt x="581607" y="38182"/>
                </a:lnTo>
                <a:lnTo>
                  <a:pt x="595227" y="38401"/>
                </a:lnTo>
                <a:lnTo>
                  <a:pt x="597236" y="38625"/>
                </a:lnTo>
                <a:lnTo>
                  <a:pt x="598799" y="37062"/>
                </a:lnTo>
                <a:close/>
              </a:path>
              <a:path w="2004060" h="45084">
                <a:moveTo>
                  <a:pt x="626261" y="37731"/>
                </a:moveTo>
                <a:lnTo>
                  <a:pt x="626261" y="33936"/>
                </a:lnTo>
                <a:lnTo>
                  <a:pt x="624921" y="32373"/>
                </a:lnTo>
                <a:lnTo>
                  <a:pt x="622912" y="32150"/>
                </a:lnTo>
                <a:lnTo>
                  <a:pt x="609069" y="31927"/>
                </a:lnTo>
                <a:lnTo>
                  <a:pt x="607283" y="31927"/>
                </a:lnTo>
                <a:lnTo>
                  <a:pt x="605720" y="33489"/>
                </a:lnTo>
                <a:lnTo>
                  <a:pt x="605720" y="35276"/>
                </a:lnTo>
                <a:lnTo>
                  <a:pt x="605497" y="37285"/>
                </a:lnTo>
                <a:lnTo>
                  <a:pt x="607060" y="38848"/>
                </a:lnTo>
                <a:lnTo>
                  <a:pt x="609069" y="38848"/>
                </a:lnTo>
                <a:lnTo>
                  <a:pt x="622688" y="39071"/>
                </a:lnTo>
                <a:lnTo>
                  <a:pt x="624698" y="39294"/>
                </a:lnTo>
                <a:lnTo>
                  <a:pt x="626261" y="37731"/>
                </a:lnTo>
                <a:close/>
              </a:path>
              <a:path w="2004060" h="45084">
                <a:moveTo>
                  <a:pt x="653946" y="36392"/>
                </a:moveTo>
                <a:lnTo>
                  <a:pt x="653946" y="34606"/>
                </a:lnTo>
                <a:lnTo>
                  <a:pt x="652383" y="32820"/>
                </a:lnTo>
                <a:lnTo>
                  <a:pt x="650373" y="32816"/>
                </a:lnTo>
                <a:lnTo>
                  <a:pt x="636754" y="32596"/>
                </a:lnTo>
                <a:lnTo>
                  <a:pt x="634745" y="32596"/>
                </a:lnTo>
                <a:lnTo>
                  <a:pt x="633182" y="33936"/>
                </a:lnTo>
                <a:lnTo>
                  <a:pt x="633182" y="37731"/>
                </a:lnTo>
                <a:lnTo>
                  <a:pt x="634745" y="39518"/>
                </a:lnTo>
                <a:lnTo>
                  <a:pt x="636754" y="39521"/>
                </a:lnTo>
                <a:lnTo>
                  <a:pt x="650373" y="39741"/>
                </a:lnTo>
                <a:lnTo>
                  <a:pt x="652160" y="39741"/>
                </a:lnTo>
                <a:lnTo>
                  <a:pt x="653722" y="38401"/>
                </a:lnTo>
                <a:lnTo>
                  <a:pt x="653946" y="36392"/>
                </a:lnTo>
                <a:close/>
              </a:path>
              <a:path w="2004060" h="45084">
                <a:moveTo>
                  <a:pt x="681407" y="38848"/>
                </a:moveTo>
                <a:lnTo>
                  <a:pt x="681407" y="35052"/>
                </a:lnTo>
                <a:lnTo>
                  <a:pt x="679844" y="33489"/>
                </a:lnTo>
                <a:lnTo>
                  <a:pt x="677835" y="33486"/>
                </a:lnTo>
                <a:lnTo>
                  <a:pt x="664216" y="33266"/>
                </a:lnTo>
                <a:lnTo>
                  <a:pt x="662430" y="33266"/>
                </a:lnTo>
                <a:lnTo>
                  <a:pt x="660867" y="34606"/>
                </a:lnTo>
                <a:lnTo>
                  <a:pt x="660644" y="36615"/>
                </a:lnTo>
                <a:lnTo>
                  <a:pt x="660644" y="38401"/>
                </a:lnTo>
                <a:lnTo>
                  <a:pt x="662206" y="39964"/>
                </a:lnTo>
                <a:lnTo>
                  <a:pt x="664216" y="40187"/>
                </a:lnTo>
                <a:lnTo>
                  <a:pt x="677835" y="40411"/>
                </a:lnTo>
                <a:lnTo>
                  <a:pt x="679844" y="40411"/>
                </a:lnTo>
                <a:lnTo>
                  <a:pt x="681407" y="38848"/>
                </a:lnTo>
                <a:close/>
              </a:path>
              <a:path w="2004060" h="45084">
                <a:moveTo>
                  <a:pt x="709092" y="35722"/>
                </a:moveTo>
                <a:lnTo>
                  <a:pt x="707529" y="34159"/>
                </a:lnTo>
                <a:lnTo>
                  <a:pt x="705520" y="34159"/>
                </a:lnTo>
                <a:lnTo>
                  <a:pt x="691901" y="33936"/>
                </a:lnTo>
                <a:lnTo>
                  <a:pt x="689891" y="33713"/>
                </a:lnTo>
                <a:lnTo>
                  <a:pt x="688329" y="35276"/>
                </a:lnTo>
                <a:lnTo>
                  <a:pt x="688329" y="39071"/>
                </a:lnTo>
                <a:lnTo>
                  <a:pt x="689668" y="40634"/>
                </a:lnTo>
                <a:lnTo>
                  <a:pt x="691901" y="40641"/>
                </a:lnTo>
                <a:lnTo>
                  <a:pt x="705520" y="41080"/>
                </a:lnTo>
                <a:lnTo>
                  <a:pt x="707306" y="41080"/>
                </a:lnTo>
                <a:lnTo>
                  <a:pt x="708869" y="39518"/>
                </a:lnTo>
                <a:lnTo>
                  <a:pt x="708869" y="37731"/>
                </a:lnTo>
                <a:lnTo>
                  <a:pt x="709092" y="35722"/>
                </a:lnTo>
                <a:close/>
              </a:path>
              <a:path w="2004060" h="45084">
                <a:moveTo>
                  <a:pt x="736554" y="40187"/>
                </a:moveTo>
                <a:lnTo>
                  <a:pt x="736554" y="36392"/>
                </a:lnTo>
                <a:lnTo>
                  <a:pt x="734991" y="34829"/>
                </a:lnTo>
                <a:lnTo>
                  <a:pt x="732982" y="34822"/>
                </a:lnTo>
                <a:lnTo>
                  <a:pt x="719363" y="34382"/>
                </a:lnTo>
                <a:lnTo>
                  <a:pt x="717576" y="34382"/>
                </a:lnTo>
                <a:lnTo>
                  <a:pt x="716014" y="35945"/>
                </a:lnTo>
                <a:lnTo>
                  <a:pt x="715790" y="37731"/>
                </a:lnTo>
                <a:lnTo>
                  <a:pt x="715790" y="39741"/>
                </a:lnTo>
                <a:lnTo>
                  <a:pt x="717353" y="41304"/>
                </a:lnTo>
                <a:lnTo>
                  <a:pt x="719363" y="41311"/>
                </a:lnTo>
                <a:lnTo>
                  <a:pt x="732982" y="41750"/>
                </a:lnTo>
                <a:lnTo>
                  <a:pt x="734991" y="41750"/>
                </a:lnTo>
                <a:lnTo>
                  <a:pt x="736554" y="40187"/>
                </a:lnTo>
                <a:close/>
              </a:path>
              <a:path w="2004060" h="45084">
                <a:moveTo>
                  <a:pt x="764016" y="40857"/>
                </a:moveTo>
                <a:lnTo>
                  <a:pt x="764016" y="37062"/>
                </a:lnTo>
                <a:lnTo>
                  <a:pt x="762676" y="35499"/>
                </a:lnTo>
                <a:lnTo>
                  <a:pt x="760667" y="35499"/>
                </a:lnTo>
                <a:lnTo>
                  <a:pt x="747048" y="35052"/>
                </a:lnTo>
                <a:lnTo>
                  <a:pt x="745038" y="35052"/>
                </a:lnTo>
                <a:lnTo>
                  <a:pt x="743475" y="36615"/>
                </a:lnTo>
                <a:lnTo>
                  <a:pt x="743475" y="40411"/>
                </a:lnTo>
                <a:lnTo>
                  <a:pt x="744815" y="41974"/>
                </a:lnTo>
                <a:lnTo>
                  <a:pt x="747048" y="41981"/>
                </a:lnTo>
                <a:lnTo>
                  <a:pt x="760667" y="42420"/>
                </a:lnTo>
                <a:lnTo>
                  <a:pt x="762453" y="42420"/>
                </a:lnTo>
                <a:lnTo>
                  <a:pt x="764016" y="40857"/>
                </a:lnTo>
                <a:close/>
              </a:path>
              <a:path w="2004060" h="45084">
                <a:moveTo>
                  <a:pt x="791701" y="41527"/>
                </a:moveTo>
                <a:lnTo>
                  <a:pt x="791701" y="37731"/>
                </a:lnTo>
                <a:lnTo>
                  <a:pt x="790138" y="36169"/>
                </a:lnTo>
                <a:lnTo>
                  <a:pt x="788352" y="35945"/>
                </a:lnTo>
                <a:lnTo>
                  <a:pt x="774509" y="35722"/>
                </a:lnTo>
                <a:lnTo>
                  <a:pt x="772500" y="35722"/>
                </a:lnTo>
                <a:lnTo>
                  <a:pt x="770937" y="37285"/>
                </a:lnTo>
                <a:lnTo>
                  <a:pt x="770937" y="41080"/>
                </a:lnTo>
                <a:lnTo>
                  <a:pt x="772500" y="42643"/>
                </a:lnTo>
                <a:lnTo>
                  <a:pt x="774509" y="42647"/>
                </a:lnTo>
                <a:lnTo>
                  <a:pt x="788129" y="42867"/>
                </a:lnTo>
                <a:lnTo>
                  <a:pt x="789915" y="43090"/>
                </a:lnTo>
                <a:lnTo>
                  <a:pt x="791701" y="41527"/>
                </a:lnTo>
                <a:close/>
              </a:path>
              <a:path w="2004060" h="45084">
                <a:moveTo>
                  <a:pt x="819162" y="41750"/>
                </a:moveTo>
                <a:lnTo>
                  <a:pt x="819162" y="37955"/>
                </a:lnTo>
                <a:lnTo>
                  <a:pt x="817600" y="36392"/>
                </a:lnTo>
                <a:lnTo>
                  <a:pt x="800185" y="36392"/>
                </a:lnTo>
                <a:lnTo>
                  <a:pt x="798622" y="37731"/>
                </a:lnTo>
                <a:lnTo>
                  <a:pt x="798622" y="39741"/>
                </a:lnTo>
                <a:lnTo>
                  <a:pt x="798399" y="41750"/>
                </a:lnTo>
                <a:lnTo>
                  <a:pt x="799962" y="43313"/>
                </a:lnTo>
                <a:lnTo>
                  <a:pt x="817600" y="43313"/>
                </a:lnTo>
                <a:lnTo>
                  <a:pt x="819162" y="41750"/>
                </a:lnTo>
                <a:close/>
              </a:path>
              <a:path w="2004060" h="45084">
                <a:moveTo>
                  <a:pt x="846847" y="41974"/>
                </a:moveTo>
                <a:lnTo>
                  <a:pt x="846847" y="38178"/>
                </a:lnTo>
                <a:lnTo>
                  <a:pt x="845285" y="36615"/>
                </a:lnTo>
                <a:lnTo>
                  <a:pt x="843275" y="36615"/>
                </a:lnTo>
                <a:lnTo>
                  <a:pt x="829656" y="36392"/>
                </a:lnTo>
                <a:lnTo>
                  <a:pt x="827647" y="36392"/>
                </a:lnTo>
                <a:lnTo>
                  <a:pt x="826084" y="37955"/>
                </a:lnTo>
                <a:lnTo>
                  <a:pt x="826084" y="41750"/>
                </a:lnTo>
                <a:lnTo>
                  <a:pt x="827647" y="43313"/>
                </a:lnTo>
                <a:lnTo>
                  <a:pt x="829656" y="43317"/>
                </a:lnTo>
                <a:lnTo>
                  <a:pt x="843275" y="43536"/>
                </a:lnTo>
                <a:lnTo>
                  <a:pt x="845285" y="43536"/>
                </a:lnTo>
                <a:lnTo>
                  <a:pt x="846847" y="41974"/>
                </a:lnTo>
                <a:close/>
              </a:path>
              <a:path w="2004060" h="45084">
                <a:moveTo>
                  <a:pt x="874309" y="41974"/>
                </a:moveTo>
                <a:lnTo>
                  <a:pt x="874309" y="38178"/>
                </a:lnTo>
                <a:lnTo>
                  <a:pt x="872746" y="36615"/>
                </a:lnTo>
                <a:lnTo>
                  <a:pt x="855108" y="36615"/>
                </a:lnTo>
                <a:lnTo>
                  <a:pt x="853769" y="38178"/>
                </a:lnTo>
                <a:lnTo>
                  <a:pt x="853545" y="39964"/>
                </a:lnTo>
                <a:lnTo>
                  <a:pt x="853545" y="41974"/>
                </a:lnTo>
                <a:lnTo>
                  <a:pt x="855108" y="43536"/>
                </a:lnTo>
                <a:lnTo>
                  <a:pt x="872746" y="43536"/>
                </a:lnTo>
                <a:lnTo>
                  <a:pt x="874309" y="41974"/>
                </a:lnTo>
                <a:close/>
              </a:path>
              <a:path w="2004060" h="45084">
                <a:moveTo>
                  <a:pt x="901994" y="40187"/>
                </a:moveTo>
                <a:lnTo>
                  <a:pt x="901994" y="38401"/>
                </a:lnTo>
                <a:lnTo>
                  <a:pt x="900431" y="36838"/>
                </a:lnTo>
                <a:lnTo>
                  <a:pt x="898422" y="36838"/>
                </a:lnTo>
                <a:lnTo>
                  <a:pt x="884579" y="36615"/>
                </a:lnTo>
                <a:lnTo>
                  <a:pt x="882793" y="36615"/>
                </a:lnTo>
                <a:lnTo>
                  <a:pt x="881230" y="38178"/>
                </a:lnTo>
                <a:lnTo>
                  <a:pt x="881230" y="41974"/>
                </a:lnTo>
                <a:lnTo>
                  <a:pt x="882793" y="43536"/>
                </a:lnTo>
                <a:lnTo>
                  <a:pt x="884579" y="43536"/>
                </a:lnTo>
                <a:lnTo>
                  <a:pt x="898422" y="43760"/>
                </a:lnTo>
                <a:lnTo>
                  <a:pt x="900431" y="43760"/>
                </a:lnTo>
                <a:lnTo>
                  <a:pt x="901771" y="42197"/>
                </a:lnTo>
                <a:lnTo>
                  <a:pt x="901994" y="40187"/>
                </a:lnTo>
                <a:close/>
              </a:path>
              <a:path w="2004060" h="45084">
                <a:moveTo>
                  <a:pt x="929456" y="42197"/>
                </a:moveTo>
                <a:lnTo>
                  <a:pt x="929456" y="38401"/>
                </a:lnTo>
                <a:lnTo>
                  <a:pt x="927893" y="36838"/>
                </a:lnTo>
                <a:lnTo>
                  <a:pt x="910255" y="36838"/>
                </a:lnTo>
                <a:lnTo>
                  <a:pt x="908692" y="38401"/>
                </a:lnTo>
                <a:lnTo>
                  <a:pt x="908692" y="42197"/>
                </a:lnTo>
                <a:lnTo>
                  <a:pt x="910255" y="43760"/>
                </a:lnTo>
                <a:lnTo>
                  <a:pt x="927893" y="43760"/>
                </a:lnTo>
                <a:lnTo>
                  <a:pt x="929456" y="42197"/>
                </a:lnTo>
                <a:close/>
              </a:path>
              <a:path w="2004060" h="45084">
                <a:moveTo>
                  <a:pt x="956918" y="42420"/>
                </a:moveTo>
                <a:lnTo>
                  <a:pt x="956918" y="38625"/>
                </a:lnTo>
                <a:lnTo>
                  <a:pt x="955578" y="37062"/>
                </a:lnTo>
                <a:lnTo>
                  <a:pt x="953569" y="37062"/>
                </a:lnTo>
                <a:lnTo>
                  <a:pt x="939726" y="36838"/>
                </a:lnTo>
                <a:lnTo>
                  <a:pt x="937940" y="36838"/>
                </a:lnTo>
                <a:lnTo>
                  <a:pt x="936377" y="38401"/>
                </a:lnTo>
                <a:lnTo>
                  <a:pt x="936377" y="42197"/>
                </a:lnTo>
                <a:lnTo>
                  <a:pt x="937940" y="43760"/>
                </a:lnTo>
                <a:lnTo>
                  <a:pt x="939726" y="43760"/>
                </a:lnTo>
                <a:lnTo>
                  <a:pt x="953569" y="43983"/>
                </a:lnTo>
                <a:lnTo>
                  <a:pt x="955355" y="43983"/>
                </a:lnTo>
                <a:lnTo>
                  <a:pt x="956918" y="42420"/>
                </a:lnTo>
                <a:close/>
              </a:path>
              <a:path w="2004060" h="45084">
                <a:moveTo>
                  <a:pt x="984603" y="42420"/>
                </a:moveTo>
                <a:lnTo>
                  <a:pt x="984603" y="38625"/>
                </a:lnTo>
                <a:lnTo>
                  <a:pt x="983040" y="37062"/>
                </a:lnTo>
                <a:lnTo>
                  <a:pt x="965402" y="37062"/>
                </a:lnTo>
                <a:lnTo>
                  <a:pt x="963839" y="38625"/>
                </a:lnTo>
                <a:lnTo>
                  <a:pt x="963839" y="42420"/>
                </a:lnTo>
                <a:lnTo>
                  <a:pt x="965402" y="43983"/>
                </a:lnTo>
                <a:lnTo>
                  <a:pt x="983040" y="43983"/>
                </a:lnTo>
                <a:lnTo>
                  <a:pt x="984603" y="42420"/>
                </a:lnTo>
                <a:close/>
              </a:path>
              <a:path w="2004060" h="45084">
                <a:moveTo>
                  <a:pt x="1012064" y="42643"/>
                </a:moveTo>
                <a:lnTo>
                  <a:pt x="1012064" y="38848"/>
                </a:lnTo>
                <a:lnTo>
                  <a:pt x="1010501" y="37285"/>
                </a:lnTo>
                <a:lnTo>
                  <a:pt x="1008715" y="37285"/>
                </a:lnTo>
                <a:lnTo>
                  <a:pt x="994873" y="37062"/>
                </a:lnTo>
                <a:lnTo>
                  <a:pt x="993087" y="37062"/>
                </a:lnTo>
                <a:lnTo>
                  <a:pt x="991524" y="38625"/>
                </a:lnTo>
                <a:lnTo>
                  <a:pt x="991524" y="42420"/>
                </a:lnTo>
                <a:lnTo>
                  <a:pt x="993087" y="43983"/>
                </a:lnTo>
                <a:lnTo>
                  <a:pt x="994873" y="43983"/>
                </a:lnTo>
                <a:lnTo>
                  <a:pt x="1008715" y="44206"/>
                </a:lnTo>
                <a:lnTo>
                  <a:pt x="1010501" y="44206"/>
                </a:lnTo>
                <a:lnTo>
                  <a:pt x="1012064" y="42643"/>
                </a:lnTo>
                <a:close/>
              </a:path>
              <a:path w="2004060" h="45084">
                <a:moveTo>
                  <a:pt x="1039749" y="42643"/>
                </a:moveTo>
                <a:lnTo>
                  <a:pt x="1039749" y="38848"/>
                </a:lnTo>
                <a:lnTo>
                  <a:pt x="1038186" y="37285"/>
                </a:lnTo>
                <a:lnTo>
                  <a:pt x="1020548" y="37285"/>
                </a:lnTo>
                <a:lnTo>
                  <a:pt x="1018986" y="38848"/>
                </a:lnTo>
                <a:lnTo>
                  <a:pt x="1018986" y="42643"/>
                </a:lnTo>
                <a:lnTo>
                  <a:pt x="1020548" y="44206"/>
                </a:lnTo>
                <a:lnTo>
                  <a:pt x="1038186" y="44206"/>
                </a:lnTo>
                <a:lnTo>
                  <a:pt x="1039749" y="42643"/>
                </a:lnTo>
                <a:close/>
              </a:path>
              <a:path w="2004060" h="45084">
                <a:moveTo>
                  <a:pt x="1067211" y="42867"/>
                </a:moveTo>
                <a:lnTo>
                  <a:pt x="1067211" y="39071"/>
                </a:lnTo>
                <a:lnTo>
                  <a:pt x="1065648" y="37508"/>
                </a:lnTo>
                <a:lnTo>
                  <a:pt x="1063862" y="37508"/>
                </a:lnTo>
                <a:lnTo>
                  <a:pt x="1050020" y="37285"/>
                </a:lnTo>
                <a:lnTo>
                  <a:pt x="1048233" y="37285"/>
                </a:lnTo>
                <a:lnTo>
                  <a:pt x="1046671" y="38848"/>
                </a:lnTo>
                <a:lnTo>
                  <a:pt x="1046671" y="42643"/>
                </a:lnTo>
                <a:lnTo>
                  <a:pt x="1048233" y="44206"/>
                </a:lnTo>
                <a:lnTo>
                  <a:pt x="1050020" y="44206"/>
                </a:lnTo>
                <a:lnTo>
                  <a:pt x="1063862" y="44429"/>
                </a:lnTo>
                <a:lnTo>
                  <a:pt x="1065648" y="44429"/>
                </a:lnTo>
                <a:lnTo>
                  <a:pt x="1067211" y="42867"/>
                </a:lnTo>
                <a:close/>
              </a:path>
              <a:path w="2004060" h="45084">
                <a:moveTo>
                  <a:pt x="1094896" y="42867"/>
                </a:moveTo>
                <a:lnTo>
                  <a:pt x="1094896" y="39071"/>
                </a:lnTo>
                <a:lnTo>
                  <a:pt x="1093333" y="37508"/>
                </a:lnTo>
                <a:lnTo>
                  <a:pt x="1075695" y="37508"/>
                </a:lnTo>
                <a:lnTo>
                  <a:pt x="1074132" y="39071"/>
                </a:lnTo>
                <a:lnTo>
                  <a:pt x="1074132" y="42867"/>
                </a:lnTo>
                <a:lnTo>
                  <a:pt x="1075695" y="44429"/>
                </a:lnTo>
                <a:lnTo>
                  <a:pt x="1093333" y="44429"/>
                </a:lnTo>
                <a:lnTo>
                  <a:pt x="1094896" y="42867"/>
                </a:lnTo>
                <a:close/>
              </a:path>
              <a:path w="2004060" h="45084">
                <a:moveTo>
                  <a:pt x="1122358" y="43090"/>
                </a:moveTo>
                <a:lnTo>
                  <a:pt x="1122358" y="39294"/>
                </a:lnTo>
                <a:lnTo>
                  <a:pt x="1120795" y="37731"/>
                </a:lnTo>
                <a:lnTo>
                  <a:pt x="1105166" y="37731"/>
                </a:lnTo>
                <a:lnTo>
                  <a:pt x="1103380" y="37508"/>
                </a:lnTo>
                <a:lnTo>
                  <a:pt x="1101817" y="39071"/>
                </a:lnTo>
                <a:lnTo>
                  <a:pt x="1101817" y="42867"/>
                </a:lnTo>
                <a:lnTo>
                  <a:pt x="1103157" y="44429"/>
                </a:lnTo>
                <a:lnTo>
                  <a:pt x="1105166" y="44429"/>
                </a:lnTo>
                <a:lnTo>
                  <a:pt x="1119009" y="44653"/>
                </a:lnTo>
                <a:lnTo>
                  <a:pt x="1120795" y="44653"/>
                </a:lnTo>
                <a:lnTo>
                  <a:pt x="1122358" y="43090"/>
                </a:lnTo>
                <a:close/>
              </a:path>
              <a:path w="2004060" h="45084">
                <a:moveTo>
                  <a:pt x="1150043" y="43090"/>
                </a:moveTo>
                <a:lnTo>
                  <a:pt x="1150043" y="39294"/>
                </a:lnTo>
                <a:lnTo>
                  <a:pt x="1148480" y="37731"/>
                </a:lnTo>
                <a:lnTo>
                  <a:pt x="1130842" y="37731"/>
                </a:lnTo>
                <a:lnTo>
                  <a:pt x="1129279" y="39294"/>
                </a:lnTo>
                <a:lnTo>
                  <a:pt x="1129279" y="43090"/>
                </a:lnTo>
                <a:lnTo>
                  <a:pt x="1130842" y="44653"/>
                </a:lnTo>
                <a:lnTo>
                  <a:pt x="1148480" y="44653"/>
                </a:lnTo>
                <a:lnTo>
                  <a:pt x="1150043" y="43090"/>
                </a:lnTo>
                <a:close/>
              </a:path>
              <a:path w="2004060" h="45084">
                <a:moveTo>
                  <a:pt x="1177504" y="43313"/>
                </a:moveTo>
                <a:lnTo>
                  <a:pt x="1177504" y="39518"/>
                </a:lnTo>
                <a:lnTo>
                  <a:pt x="1175942" y="37955"/>
                </a:lnTo>
                <a:lnTo>
                  <a:pt x="1160313" y="37955"/>
                </a:lnTo>
                <a:lnTo>
                  <a:pt x="1158304" y="37731"/>
                </a:lnTo>
                <a:lnTo>
                  <a:pt x="1156964" y="39294"/>
                </a:lnTo>
                <a:lnTo>
                  <a:pt x="1156741" y="41304"/>
                </a:lnTo>
                <a:lnTo>
                  <a:pt x="1156741" y="43090"/>
                </a:lnTo>
                <a:lnTo>
                  <a:pt x="1158304" y="44653"/>
                </a:lnTo>
                <a:lnTo>
                  <a:pt x="1160313" y="44653"/>
                </a:lnTo>
                <a:lnTo>
                  <a:pt x="1174155" y="44876"/>
                </a:lnTo>
                <a:lnTo>
                  <a:pt x="1175942" y="44876"/>
                </a:lnTo>
                <a:lnTo>
                  <a:pt x="1177504" y="43313"/>
                </a:lnTo>
                <a:close/>
              </a:path>
              <a:path w="2004060" h="45084">
                <a:moveTo>
                  <a:pt x="1205189" y="41527"/>
                </a:moveTo>
                <a:lnTo>
                  <a:pt x="1205189" y="39518"/>
                </a:lnTo>
                <a:lnTo>
                  <a:pt x="1203627" y="37955"/>
                </a:lnTo>
                <a:lnTo>
                  <a:pt x="1185989" y="37955"/>
                </a:lnTo>
                <a:lnTo>
                  <a:pt x="1184426" y="39518"/>
                </a:lnTo>
                <a:lnTo>
                  <a:pt x="1184426" y="43313"/>
                </a:lnTo>
                <a:lnTo>
                  <a:pt x="1185989" y="44876"/>
                </a:lnTo>
                <a:lnTo>
                  <a:pt x="1203627" y="44876"/>
                </a:lnTo>
                <a:lnTo>
                  <a:pt x="1204966" y="43313"/>
                </a:lnTo>
                <a:lnTo>
                  <a:pt x="1205189" y="41527"/>
                </a:lnTo>
                <a:close/>
              </a:path>
              <a:path w="2004060" h="45084">
                <a:moveTo>
                  <a:pt x="1232651" y="42197"/>
                </a:moveTo>
                <a:lnTo>
                  <a:pt x="1232651" y="38401"/>
                </a:lnTo>
                <a:lnTo>
                  <a:pt x="1230865" y="36838"/>
                </a:lnTo>
                <a:lnTo>
                  <a:pt x="1229079" y="37062"/>
                </a:lnTo>
                <a:lnTo>
                  <a:pt x="1215460" y="37501"/>
                </a:lnTo>
                <a:lnTo>
                  <a:pt x="1213450" y="37508"/>
                </a:lnTo>
                <a:lnTo>
                  <a:pt x="1211887" y="39294"/>
                </a:lnTo>
                <a:lnTo>
                  <a:pt x="1211887" y="41080"/>
                </a:lnTo>
                <a:lnTo>
                  <a:pt x="1212111" y="43090"/>
                </a:lnTo>
                <a:lnTo>
                  <a:pt x="1213674" y="44429"/>
                </a:lnTo>
                <a:lnTo>
                  <a:pt x="1215460" y="44429"/>
                </a:lnTo>
                <a:lnTo>
                  <a:pt x="1229079" y="43770"/>
                </a:lnTo>
                <a:lnTo>
                  <a:pt x="1231312" y="43760"/>
                </a:lnTo>
                <a:lnTo>
                  <a:pt x="1232651" y="42197"/>
                </a:lnTo>
                <a:close/>
              </a:path>
              <a:path w="2004060" h="45084">
                <a:moveTo>
                  <a:pt x="1260336" y="41080"/>
                </a:moveTo>
                <a:lnTo>
                  <a:pt x="1260113" y="39294"/>
                </a:lnTo>
                <a:lnTo>
                  <a:pt x="1260113" y="37285"/>
                </a:lnTo>
                <a:lnTo>
                  <a:pt x="1258550" y="35722"/>
                </a:lnTo>
                <a:lnTo>
                  <a:pt x="1256541" y="35945"/>
                </a:lnTo>
                <a:lnTo>
                  <a:pt x="1243145" y="36385"/>
                </a:lnTo>
                <a:lnTo>
                  <a:pt x="1240912" y="36392"/>
                </a:lnTo>
                <a:lnTo>
                  <a:pt x="1239349" y="38178"/>
                </a:lnTo>
                <a:lnTo>
                  <a:pt x="1239572" y="39964"/>
                </a:lnTo>
                <a:lnTo>
                  <a:pt x="1239572" y="41974"/>
                </a:lnTo>
                <a:lnTo>
                  <a:pt x="1241135" y="43313"/>
                </a:lnTo>
                <a:lnTo>
                  <a:pt x="1243145" y="43313"/>
                </a:lnTo>
                <a:lnTo>
                  <a:pt x="1256764" y="42867"/>
                </a:lnTo>
                <a:lnTo>
                  <a:pt x="1258773" y="42643"/>
                </a:lnTo>
                <a:lnTo>
                  <a:pt x="1260336" y="41080"/>
                </a:lnTo>
                <a:close/>
              </a:path>
              <a:path w="2004060" h="45084">
                <a:moveTo>
                  <a:pt x="1287798" y="39964"/>
                </a:moveTo>
                <a:lnTo>
                  <a:pt x="1287798" y="38178"/>
                </a:lnTo>
                <a:lnTo>
                  <a:pt x="1287575" y="36169"/>
                </a:lnTo>
                <a:lnTo>
                  <a:pt x="1286012" y="34606"/>
                </a:lnTo>
                <a:lnTo>
                  <a:pt x="1284226" y="34829"/>
                </a:lnTo>
                <a:lnTo>
                  <a:pt x="1270383" y="35276"/>
                </a:lnTo>
                <a:lnTo>
                  <a:pt x="1268374" y="35499"/>
                </a:lnTo>
                <a:lnTo>
                  <a:pt x="1267034" y="37062"/>
                </a:lnTo>
                <a:lnTo>
                  <a:pt x="1267034" y="40857"/>
                </a:lnTo>
                <a:lnTo>
                  <a:pt x="1268820" y="42197"/>
                </a:lnTo>
                <a:lnTo>
                  <a:pt x="1270606" y="42197"/>
                </a:lnTo>
                <a:lnTo>
                  <a:pt x="1284449" y="41750"/>
                </a:lnTo>
                <a:lnTo>
                  <a:pt x="1286235" y="41527"/>
                </a:lnTo>
                <a:lnTo>
                  <a:pt x="1287798" y="39964"/>
                </a:lnTo>
                <a:close/>
              </a:path>
              <a:path w="2004060" h="45084">
                <a:moveTo>
                  <a:pt x="1315260" y="38848"/>
                </a:moveTo>
                <a:lnTo>
                  <a:pt x="1315260" y="35052"/>
                </a:lnTo>
                <a:lnTo>
                  <a:pt x="1313473" y="33713"/>
                </a:lnTo>
                <a:lnTo>
                  <a:pt x="1311687" y="33713"/>
                </a:lnTo>
                <a:lnTo>
                  <a:pt x="1297845" y="34159"/>
                </a:lnTo>
                <a:lnTo>
                  <a:pt x="1296059" y="34382"/>
                </a:lnTo>
                <a:lnTo>
                  <a:pt x="1294496" y="35945"/>
                </a:lnTo>
                <a:lnTo>
                  <a:pt x="1294496" y="37731"/>
                </a:lnTo>
                <a:lnTo>
                  <a:pt x="1294719" y="39741"/>
                </a:lnTo>
                <a:lnTo>
                  <a:pt x="1296282" y="41304"/>
                </a:lnTo>
                <a:lnTo>
                  <a:pt x="1298068" y="41080"/>
                </a:lnTo>
                <a:lnTo>
                  <a:pt x="1311911" y="40634"/>
                </a:lnTo>
                <a:lnTo>
                  <a:pt x="1313920" y="40411"/>
                </a:lnTo>
                <a:lnTo>
                  <a:pt x="1315260" y="38848"/>
                </a:lnTo>
                <a:close/>
              </a:path>
              <a:path w="2004060" h="45084">
                <a:moveTo>
                  <a:pt x="1342945" y="37731"/>
                </a:moveTo>
                <a:lnTo>
                  <a:pt x="1342721" y="35945"/>
                </a:lnTo>
                <a:lnTo>
                  <a:pt x="1342721" y="33936"/>
                </a:lnTo>
                <a:lnTo>
                  <a:pt x="1341158" y="32596"/>
                </a:lnTo>
                <a:lnTo>
                  <a:pt x="1339149" y="32596"/>
                </a:lnTo>
                <a:lnTo>
                  <a:pt x="1325753" y="33255"/>
                </a:lnTo>
                <a:lnTo>
                  <a:pt x="1323520" y="33266"/>
                </a:lnTo>
                <a:lnTo>
                  <a:pt x="1321958" y="34829"/>
                </a:lnTo>
                <a:lnTo>
                  <a:pt x="1322181" y="36838"/>
                </a:lnTo>
                <a:lnTo>
                  <a:pt x="1322181" y="38625"/>
                </a:lnTo>
                <a:lnTo>
                  <a:pt x="1323744" y="40187"/>
                </a:lnTo>
                <a:lnTo>
                  <a:pt x="1325753" y="39964"/>
                </a:lnTo>
                <a:lnTo>
                  <a:pt x="1339149" y="39525"/>
                </a:lnTo>
                <a:lnTo>
                  <a:pt x="1341382" y="39518"/>
                </a:lnTo>
                <a:lnTo>
                  <a:pt x="1342945" y="37731"/>
                </a:lnTo>
                <a:close/>
              </a:path>
              <a:path w="2004060" h="45084">
                <a:moveTo>
                  <a:pt x="1370406" y="36838"/>
                </a:moveTo>
                <a:lnTo>
                  <a:pt x="1370406" y="34829"/>
                </a:lnTo>
                <a:lnTo>
                  <a:pt x="1370183" y="32820"/>
                </a:lnTo>
                <a:lnTo>
                  <a:pt x="1368620" y="31480"/>
                </a:lnTo>
                <a:lnTo>
                  <a:pt x="1366834" y="31480"/>
                </a:lnTo>
                <a:lnTo>
                  <a:pt x="1353215" y="32139"/>
                </a:lnTo>
                <a:lnTo>
                  <a:pt x="1350982" y="32150"/>
                </a:lnTo>
                <a:lnTo>
                  <a:pt x="1349643" y="33713"/>
                </a:lnTo>
                <a:lnTo>
                  <a:pt x="1349643" y="37508"/>
                </a:lnTo>
                <a:lnTo>
                  <a:pt x="1351429" y="39071"/>
                </a:lnTo>
                <a:lnTo>
                  <a:pt x="1353215" y="38848"/>
                </a:lnTo>
                <a:lnTo>
                  <a:pt x="1366834" y="38408"/>
                </a:lnTo>
                <a:lnTo>
                  <a:pt x="1368843" y="38401"/>
                </a:lnTo>
                <a:lnTo>
                  <a:pt x="1370406" y="36838"/>
                </a:lnTo>
                <a:close/>
              </a:path>
              <a:path w="2004060" h="45084">
                <a:moveTo>
                  <a:pt x="1397868" y="35722"/>
                </a:moveTo>
                <a:lnTo>
                  <a:pt x="1397868" y="31927"/>
                </a:lnTo>
                <a:lnTo>
                  <a:pt x="1396305" y="30364"/>
                </a:lnTo>
                <a:lnTo>
                  <a:pt x="1394296" y="30364"/>
                </a:lnTo>
                <a:lnTo>
                  <a:pt x="1380900" y="31012"/>
                </a:lnTo>
                <a:lnTo>
                  <a:pt x="1378667" y="31033"/>
                </a:lnTo>
                <a:lnTo>
                  <a:pt x="1377104" y="32596"/>
                </a:lnTo>
                <a:lnTo>
                  <a:pt x="1377328" y="34606"/>
                </a:lnTo>
                <a:lnTo>
                  <a:pt x="1377328" y="36392"/>
                </a:lnTo>
                <a:lnTo>
                  <a:pt x="1378890" y="37955"/>
                </a:lnTo>
                <a:lnTo>
                  <a:pt x="1380900" y="37955"/>
                </a:lnTo>
                <a:lnTo>
                  <a:pt x="1394296" y="37296"/>
                </a:lnTo>
                <a:lnTo>
                  <a:pt x="1396528" y="37285"/>
                </a:lnTo>
                <a:lnTo>
                  <a:pt x="1397868" y="35722"/>
                </a:lnTo>
                <a:close/>
              </a:path>
              <a:path w="2004060" h="45084">
                <a:moveTo>
                  <a:pt x="1425553" y="34606"/>
                </a:moveTo>
                <a:lnTo>
                  <a:pt x="1425330" y="32596"/>
                </a:lnTo>
                <a:lnTo>
                  <a:pt x="1425330" y="30810"/>
                </a:lnTo>
                <a:lnTo>
                  <a:pt x="1423767" y="29247"/>
                </a:lnTo>
                <a:lnTo>
                  <a:pt x="1421757" y="29247"/>
                </a:lnTo>
                <a:lnTo>
                  <a:pt x="1408361" y="29906"/>
                </a:lnTo>
                <a:lnTo>
                  <a:pt x="1406129" y="29917"/>
                </a:lnTo>
                <a:lnTo>
                  <a:pt x="1404789" y="31480"/>
                </a:lnTo>
                <a:lnTo>
                  <a:pt x="1404789" y="35276"/>
                </a:lnTo>
                <a:lnTo>
                  <a:pt x="1406352" y="36838"/>
                </a:lnTo>
                <a:lnTo>
                  <a:pt x="1408361" y="36838"/>
                </a:lnTo>
                <a:lnTo>
                  <a:pt x="1421757" y="36190"/>
                </a:lnTo>
                <a:lnTo>
                  <a:pt x="1423990" y="36169"/>
                </a:lnTo>
                <a:lnTo>
                  <a:pt x="1425553" y="34606"/>
                </a:lnTo>
                <a:close/>
              </a:path>
              <a:path w="2004060" h="45084">
                <a:moveTo>
                  <a:pt x="1453015" y="33489"/>
                </a:moveTo>
                <a:lnTo>
                  <a:pt x="1453015" y="31480"/>
                </a:lnTo>
                <a:lnTo>
                  <a:pt x="1452791" y="29694"/>
                </a:lnTo>
                <a:lnTo>
                  <a:pt x="1451229" y="28131"/>
                </a:lnTo>
                <a:lnTo>
                  <a:pt x="1449442" y="28354"/>
                </a:lnTo>
                <a:lnTo>
                  <a:pt x="1435823" y="28794"/>
                </a:lnTo>
                <a:lnTo>
                  <a:pt x="1433814" y="28801"/>
                </a:lnTo>
                <a:lnTo>
                  <a:pt x="1432251" y="30587"/>
                </a:lnTo>
                <a:lnTo>
                  <a:pt x="1432251" y="32373"/>
                </a:lnTo>
                <a:lnTo>
                  <a:pt x="1432474" y="34382"/>
                </a:lnTo>
                <a:lnTo>
                  <a:pt x="1434037" y="35722"/>
                </a:lnTo>
                <a:lnTo>
                  <a:pt x="1435823" y="35722"/>
                </a:lnTo>
                <a:lnTo>
                  <a:pt x="1449442" y="35063"/>
                </a:lnTo>
                <a:lnTo>
                  <a:pt x="1451452" y="35052"/>
                </a:lnTo>
                <a:lnTo>
                  <a:pt x="1453015" y="33489"/>
                </a:lnTo>
                <a:close/>
              </a:path>
              <a:path w="2004060" h="45084">
                <a:moveTo>
                  <a:pt x="1480476" y="32373"/>
                </a:moveTo>
                <a:lnTo>
                  <a:pt x="1480476" y="28578"/>
                </a:lnTo>
                <a:lnTo>
                  <a:pt x="1478914" y="27015"/>
                </a:lnTo>
                <a:lnTo>
                  <a:pt x="1476904" y="27238"/>
                </a:lnTo>
                <a:lnTo>
                  <a:pt x="1463508" y="27670"/>
                </a:lnTo>
                <a:lnTo>
                  <a:pt x="1461276" y="27684"/>
                </a:lnTo>
                <a:lnTo>
                  <a:pt x="1459713" y="29471"/>
                </a:lnTo>
                <a:lnTo>
                  <a:pt x="1459936" y="31257"/>
                </a:lnTo>
                <a:lnTo>
                  <a:pt x="1459936" y="33266"/>
                </a:lnTo>
                <a:lnTo>
                  <a:pt x="1461499" y="34606"/>
                </a:lnTo>
                <a:lnTo>
                  <a:pt x="1463508" y="34606"/>
                </a:lnTo>
                <a:lnTo>
                  <a:pt x="1477127" y="34159"/>
                </a:lnTo>
                <a:lnTo>
                  <a:pt x="1479137" y="33936"/>
                </a:lnTo>
                <a:lnTo>
                  <a:pt x="1480476" y="32373"/>
                </a:lnTo>
                <a:close/>
              </a:path>
              <a:path w="2004060" h="45084">
                <a:moveTo>
                  <a:pt x="1508161" y="31257"/>
                </a:moveTo>
                <a:lnTo>
                  <a:pt x="1507938" y="29471"/>
                </a:lnTo>
                <a:lnTo>
                  <a:pt x="1507938" y="27461"/>
                </a:lnTo>
                <a:lnTo>
                  <a:pt x="1506375" y="26122"/>
                </a:lnTo>
                <a:lnTo>
                  <a:pt x="1504366" y="26122"/>
                </a:lnTo>
                <a:lnTo>
                  <a:pt x="1490747" y="26568"/>
                </a:lnTo>
                <a:lnTo>
                  <a:pt x="1488737" y="26791"/>
                </a:lnTo>
                <a:lnTo>
                  <a:pt x="1487398" y="28354"/>
                </a:lnTo>
                <a:lnTo>
                  <a:pt x="1487398" y="32150"/>
                </a:lnTo>
                <a:lnTo>
                  <a:pt x="1488961" y="33489"/>
                </a:lnTo>
                <a:lnTo>
                  <a:pt x="1490970" y="33489"/>
                </a:lnTo>
                <a:lnTo>
                  <a:pt x="1504812" y="33043"/>
                </a:lnTo>
                <a:lnTo>
                  <a:pt x="1506599" y="32820"/>
                </a:lnTo>
                <a:lnTo>
                  <a:pt x="1508161" y="31257"/>
                </a:lnTo>
                <a:close/>
              </a:path>
              <a:path w="2004060" h="45084">
                <a:moveTo>
                  <a:pt x="1535623" y="30140"/>
                </a:moveTo>
                <a:lnTo>
                  <a:pt x="1535623" y="28354"/>
                </a:lnTo>
                <a:lnTo>
                  <a:pt x="1535400" y="26345"/>
                </a:lnTo>
                <a:lnTo>
                  <a:pt x="1533837" y="25005"/>
                </a:lnTo>
                <a:lnTo>
                  <a:pt x="1532051" y="25005"/>
                </a:lnTo>
                <a:lnTo>
                  <a:pt x="1518208" y="25452"/>
                </a:lnTo>
                <a:lnTo>
                  <a:pt x="1516422" y="25675"/>
                </a:lnTo>
                <a:lnTo>
                  <a:pt x="1514859" y="27238"/>
                </a:lnTo>
                <a:lnTo>
                  <a:pt x="1514859" y="29024"/>
                </a:lnTo>
                <a:lnTo>
                  <a:pt x="1515083" y="31033"/>
                </a:lnTo>
                <a:lnTo>
                  <a:pt x="1516645" y="32596"/>
                </a:lnTo>
                <a:lnTo>
                  <a:pt x="1518432" y="32373"/>
                </a:lnTo>
                <a:lnTo>
                  <a:pt x="1532274" y="31927"/>
                </a:lnTo>
                <a:lnTo>
                  <a:pt x="1534284" y="31703"/>
                </a:lnTo>
                <a:lnTo>
                  <a:pt x="1535623" y="30140"/>
                </a:lnTo>
                <a:close/>
              </a:path>
              <a:path w="2004060" h="45084">
                <a:moveTo>
                  <a:pt x="1563308" y="29024"/>
                </a:moveTo>
                <a:lnTo>
                  <a:pt x="1563085" y="27238"/>
                </a:lnTo>
                <a:lnTo>
                  <a:pt x="1563085" y="25229"/>
                </a:lnTo>
                <a:lnTo>
                  <a:pt x="1561522" y="23889"/>
                </a:lnTo>
                <a:lnTo>
                  <a:pt x="1559513" y="23889"/>
                </a:lnTo>
                <a:lnTo>
                  <a:pt x="1546117" y="24537"/>
                </a:lnTo>
                <a:lnTo>
                  <a:pt x="1543884" y="24559"/>
                </a:lnTo>
                <a:lnTo>
                  <a:pt x="1542321" y="26122"/>
                </a:lnTo>
                <a:lnTo>
                  <a:pt x="1542544" y="28131"/>
                </a:lnTo>
                <a:lnTo>
                  <a:pt x="1542544" y="29917"/>
                </a:lnTo>
                <a:lnTo>
                  <a:pt x="1544107" y="31480"/>
                </a:lnTo>
                <a:lnTo>
                  <a:pt x="1546117" y="31257"/>
                </a:lnTo>
                <a:lnTo>
                  <a:pt x="1559513" y="30818"/>
                </a:lnTo>
                <a:lnTo>
                  <a:pt x="1561745" y="30810"/>
                </a:lnTo>
                <a:lnTo>
                  <a:pt x="1563308" y="29024"/>
                </a:lnTo>
                <a:close/>
              </a:path>
              <a:path w="2004060" h="45084">
                <a:moveTo>
                  <a:pt x="1590770" y="28131"/>
                </a:moveTo>
                <a:lnTo>
                  <a:pt x="1590770" y="26122"/>
                </a:lnTo>
                <a:lnTo>
                  <a:pt x="1590547" y="24335"/>
                </a:lnTo>
                <a:lnTo>
                  <a:pt x="1588984" y="22773"/>
                </a:lnTo>
                <a:lnTo>
                  <a:pt x="1587198" y="22773"/>
                </a:lnTo>
                <a:lnTo>
                  <a:pt x="1573578" y="23432"/>
                </a:lnTo>
                <a:lnTo>
                  <a:pt x="1571346" y="23442"/>
                </a:lnTo>
                <a:lnTo>
                  <a:pt x="1570006" y="25005"/>
                </a:lnTo>
                <a:lnTo>
                  <a:pt x="1570006" y="28801"/>
                </a:lnTo>
                <a:lnTo>
                  <a:pt x="1571792" y="30364"/>
                </a:lnTo>
                <a:lnTo>
                  <a:pt x="1573578" y="30364"/>
                </a:lnTo>
                <a:lnTo>
                  <a:pt x="1587198" y="29705"/>
                </a:lnTo>
                <a:lnTo>
                  <a:pt x="1589207" y="29694"/>
                </a:lnTo>
                <a:lnTo>
                  <a:pt x="1590770" y="28131"/>
                </a:lnTo>
                <a:close/>
              </a:path>
              <a:path w="2004060" h="45084">
                <a:moveTo>
                  <a:pt x="1618232" y="27908"/>
                </a:moveTo>
                <a:lnTo>
                  <a:pt x="1618232" y="24112"/>
                </a:lnTo>
                <a:lnTo>
                  <a:pt x="1616669" y="22549"/>
                </a:lnTo>
                <a:lnTo>
                  <a:pt x="1614659" y="22546"/>
                </a:lnTo>
                <a:lnTo>
                  <a:pt x="1602156" y="22334"/>
                </a:lnTo>
                <a:lnTo>
                  <a:pt x="1599031" y="22326"/>
                </a:lnTo>
                <a:lnTo>
                  <a:pt x="1597468" y="23889"/>
                </a:lnTo>
                <a:lnTo>
                  <a:pt x="1597468" y="25898"/>
                </a:lnTo>
                <a:lnTo>
                  <a:pt x="1597691" y="27684"/>
                </a:lnTo>
                <a:lnTo>
                  <a:pt x="1599254" y="29247"/>
                </a:lnTo>
                <a:lnTo>
                  <a:pt x="1601040" y="29247"/>
                </a:lnTo>
                <a:lnTo>
                  <a:pt x="1602156" y="29024"/>
                </a:lnTo>
                <a:lnTo>
                  <a:pt x="1614659" y="29471"/>
                </a:lnTo>
                <a:lnTo>
                  <a:pt x="1616669" y="29471"/>
                </a:lnTo>
                <a:lnTo>
                  <a:pt x="1618232" y="27908"/>
                </a:lnTo>
                <a:close/>
              </a:path>
              <a:path w="2004060" h="45084">
                <a:moveTo>
                  <a:pt x="1645917" y="24782"/>
                </a:moveTo>
                <a:lnTo>
                  <a:pt x="1644354" y="23219"/>
                </a:lnTo>
                <a:lnTo>
                  <a:pt x="1642344" y="23219"/>
                </a:lnTo>
                <a:lnTo>
                  <a:pt x="1628725" y="22773"/>
                </a:lnTo>
                <a:lnTo>
                  <a:pt x="1626716" y="22773"/>
                </a:lnTo>
                <a:lnTo>
                  <a:pt x="1625153" y="24335"/>
                </a:lnTo>
                <a:lnTo>
                  <a:pt x="1625153" y="28131"/>
                </a:lnTo>
                <a:lnTo>
                  <a:pt x="1626492" y="29694"/>
                </a:lnTo>
                <a:lnTo>
                  <a:pt x="1628725" y="29697"/>
                </a:lnTo>
                <a:lnTo>
                  <a:pt x="1642344" y="29917"/>
                </a:lnTo>
                <a:lnTo>
                  <a:pt x="1644130" y="30140"/>
                </a:lnTo>
                <a:lnTo>
                  <a:pt x="1645693" y="28578"/>
                </a:lnTo>
                <a:lnTo>
                  <a:pt x="1645693" y="26568"/>
                </a:lnTo>
                <a:lnTo>
                  <a:pt x="1645917" y="24782"/>
                </a:lnTo>
                <a:close/>
              </a:path>
              <a:path w="2004060" h="45084">
                <a:moveTo>
                  <a:pt x="1673378" y="29247"/>
                </a:moveTo>
                <a:lnTo>
                  <a:pt x="1673378" y="25452"/>
                </a:lnTo>
                <a:lnTo>
                  <a:pt x="1671815" y="23889"/>
                </a:lnTo>
                <a:lnTo>
                  <a:pt x="1670029" y="23666"/>
                </a:lnTo>
                <a:lnTo>
                  <a:pt x="1656187" y="23442"/>
                </a:lnTo>
                <a:lnTo>
                  <a:pt x="1654177" y="23442"/>
                </a:lnTo>
                <a:lnTo>
                  <a:pt x="1652614" y="25005"/>
                </a:lnTo>
                <a:lnTo>
                  <a:pt x="1652614" y="28801"/>
                </a:lnTo>
                <a:lnTo>
                  <a:pt x="1654177" y="30364"/>
                </a:lnTo>
                <a:lnTo>
                  <a:pt x="1656187" y="30367"/>
                </a:lnTo>
                <a:lnTo>
                  <a:pt x="1669806" y="30587"/>
                </a:lnTo>
                <a:lnTo>
                  <a:pt x="1671815" y="30587"/>
                </a:lnTo>
                <a:lnTo>
                  <a:pt x="1673378" y="29247"/>
                </a:lnTo>
                <a:close/>
              </a:path>
              <a:path w="2004060" h="45084">
                <a:moveTo>
                  <a:pt x="1700840" y="29694"/>
                </a:moveTo>
                <a:lnTo>
                  <a:pt x="1700840" y="25898"/>
                </a:lnTo>
                <a:lnTo>
                  <a:pt x="1699500" y="24335"/>
                </a:lnTo>
                <a:lnTo>
                  <a:pt x="1697268" y="24332"/>
                </a:lnTo>
                <a:lnTo>
                  <a:pt x="1683648" y="24112"/>
                </a:lnTo>
                <a:lnTo>
                  <a:pt x="1681862" y="24112"/>
                </a:lnTo>
                <a:lnTo>
                  <a:pt x="1680299" y="25452"/>
                </a:lnTo>
                <a:lnTo>
                  <a:pt x="1680299" y="27461"/>
                </a:lnTo>
                <a:lnTo>
                  <a:pt x="1680076" y="29247"/>
                </a:lnTo>
                <a:lnTo>
                  <a:pt x="1681639" y="30810"/>
                </a:lnTo>
                <a:lnTo>
                  <a:pt x="1683648" y="31033"/>
                </a:lnTo>
                <a:lnTo>
                  <a:pt x="1697268" y="31257"/>
                </a:lnTo>
                <a:lnTo>
                  <a:pt x="1699277" y="31257"/>
                </a:lnTo>
                <a:lnTo>
                  <a:pt x="1700840" y="29694"/>
                </a:lnTo>
                <a:close/>
              </a:path>
              <a:path w="2004060" h="45084">
                <a:moveTo>
                  <a:pt x="1728525" y="28578"/>
                </a:moveTo>
                <a:lnTo>
                  <a:pt x="1728525" y="26568"/>
                </a:lnTo>
                <a:lnTo>
                  <a:pt x="1726962" y="25005"/>
                </a:lnTo>
                <a:lnTo>
                  <a:pt x="1724953" y="24998"/>
                </a:lnTo>
                <a:lnTo>
                  <a:pt x="1711333" y="24559"/>
                </a:lnTo>
                <a:lnTo>
                  <a:pt x="1709324" y="24559"/>
                </a:lnTo>
                <a:lnTo>
                  <a:pt x="1707761" y="26122"/>
                </a:lnTo>
                <a:lnTo>
                  <a:pt x="1707761" y="29917"/>
                </a:lnTo>
                <a:lnTo>
                  <a:pt x="1709324" y="31480"/>
                </a:lnTo>
                <a:lnTo>
                  <a:pt x="1711333" y="31487"/>
                </a:lnTo>
                <a:lnTo>
                  <a:pt x="1724953" y="31927"/>
                </a:lnTo>
                <a:lnTo>
                  <a:pt x="1726739" y="31927"/>
                </a:lnTo>
                <a:lnTo>
                  <a:pt x="1728302" y="30364"/>
                </a:lnTo>
                <a:lnTo>
                  <a:pt x="1728525" y="28578"/>
                </a:lnTo>
                <a:close/>
              </a:path>
              <a:path w="2004060" h="45084">
                <a:moveTo>
                  <a:pt x="1755987" y="31033"/>
                </a:moveTo>
                <a:lnTo>
                  <a:pt x="1755987" y="27238"/>
                </a:lnTo>
                <a:lnTo>
                  <a:pt x="1754424" y="25675"/>
                </a:lnTo>
                <a:lnTo>
                  <a:pt x="1752414" y="25668"/>
                </a:lnTo>
                <a:lnTo>
                  <a:pt x="1738795" y="25229"/>
                </a:lnTo>
                <a:lnTo>
                  <a:pt x="1737009" y="25229"/>
                </a:lnTo>
                <a:lnTo>
                  <a:pt x="1735446" y="26791"/>
                </a:lnTo>
                <a:lnTo>
                  <a:pt x="1735223" y="28578"/>
                </a:lnTo>
                <a:lnTo>
                  <a:pt x="1735223" y="30587"/>
                </a:lnTo>
                <a:lnTo>
                  <a:pt x="1736786" y="32150"/>
                </a:lnTo>
                <a:lnTo>
                  <a:pt x="1738795" y="32150"/>
                </a:lnTo>
                <a:lnTo>
                  <a:pt x="1752414" y="32373"/>
                </a:lnTo>
                <a:lnTo>
                  <a:pt x="1754424" y="32596"/>
                </a:lnTo>
                <a:lnTo>
                  <a:pt x="1755987" y="31033"/>
                </a:lnTo>
                <a:close/>
              </a:path>
              <a:path w="2004060" h="45084">
                <a:moveTo>
                  <a:pt x="1783672" y="27684"/>
                </a:moveTo>
                <a:lnTo>
                  <a:pt x="1782109" y="26122"/>
                </a:lnTo>
                <a:lnTo>
                  <a:pt x="1780099" y="26122"/>
                </a:lnTo>
                <a:lnTo>
                  <a:pt x="1766480" y="25898"/>
                </a:lnTo>
                <a:lnTo>
                  <a:pt x="1764471" y="25898"/>
                </a:lnTo>
                <a:lnTo>
                  <a:pt x="1762908" y="27238"/>
                </a:lnTo>
                <a:lnTo>
                  <a:pt x="1762908" y="31033"/>
                </a:lnTo>
                <a:lnTo>
                  <a:pt x="1764247" y="32820"/>
                </a:lnTo>
                <a:lnTo>
                  <a:pt x="1766480" y="32823"/>
                </a:lnTo>
                <a:lnTo>
                  <a:pt x="1780099" y="33043"/>
                </a:lnTo>
                <a:lnTo>
                  <a:pt x="1781886" y="33043"/>
                </a:lnTo>
                <a:lnTo>
                  <a:pt x="1783448" y="31703"/>
                </a:lnTo>
                <a:lnTo>
                  <a:pt x="1783448" y="29694"/>
                </a:lnTo>
                <a:lnTo>
                  <a:pt x="1783672" y="27684"/>
                </a:lnTo>
                <a:close/>
              </a:path>
              <a:path w="2004060" h="45084">
                <a:moveTo>
                  <a:pt x="1811133" y="32150"/>
                </a:moveTo>
                <a:lnTo>
                  <a:pt x="1811133" y="28354"/>
                </a:lnTo>
                <a:lnTo>
                  <a:pt x="1809570" y="26791"/>
                </a:lnTo>
                <a:lnTo>
                  <a:pt x="1807561" y="26788"/>
                </a:lnTo>
                <a:lnTo>
                  <a:pt x="1793942" y="26568"/>
                </a:lnTo>
                <a:lnTo>
                  <a:pt x="1792156" y="26345"/>
                </a:lnTo>
                <a:lnTo>
                  <a:pt x="1790593" y="27908"/>
                </a:lnTo>
                <a:lnTo>
                  <a:pt x="1790370" y="29917"/>
                </a:lnTo>
                <a:lnTo>
                  <a:pt x="1790370" y="31703"/>
                </a:lnTo>
                <a:lnTo>
                  <a:pt x="1791932" y="33266"/>
                </a:lnTo>
                <a:lnTo>
                  <a:pt x="1793942" y="33273"/>
                </a:lnTo>
                <a:lnTo>
                  <a:pt x="1807561" y="33713"/>
                </a:lnTo>
                <a:lnTo>
                  <a:pt x="1809570" y="33713"/>
                </a:lnTo>
                <a:lnTo>
                  <a:pt x="1811133" y="32150"/>
                </a:lnTo>
                <a:close/>
              </a:path>
              <a:path w="2004060" h="45084">
                <a:moveTo>
                  <a:pt x="1838818" y="29024"/>
                </a:moveTo>
                <a:lnTo>
                  <a:pt x="1837255" y="27461"/>
                </a:lnTo>
                <a:lnTo>
                  <a:pt x="1835246" y="27461"/>
                </a:lnTo>
                <a:lnTo>
                  <a:pt x="1821627" y="27015"/>
                </a:lnTo>
                <a:lnTo>
                  <a:pt x="1819617" y="27015"/>
                </a:lnTo>
                <a:lnTo>
                  <a:pt x="1818055" y="28578"/>
                </a:lnTo>
                <a:lnTo>
                  <a:pt x="1818055" y="32373"/>
                </a:lnTo>
                <a:lnTo>
                  <a:pt x="1819394" y="33936"/>
                </a:lnTo>
                <a:lnTo>
                  <a:pt x="1821627" y="33943"/>
                </a:lnTo>
                <a:lnTo>
                  <a:pt x="1835246" y="34382"/>
                </a:lnTo>
                <a:lnTo>
                  <a:pt x="1837032" y="34382"/>
                </a:lnTo>
                <a:lnTo>
                  <a:pt x="1838595" y="32820"/>
                </a:lnTo>
                <a:lnTo>
                  <a:pt x="1838595" y="30810"/>
                </a:lnTo>
                <a:lnTo>
                  <a:pt x="1838818" y="29024"/>
                </a:lnTo>
                <a:close/>
              </a:path>
              <a:path w="2004060" h="45084">
                <a:moveTo>
                  <a:pt x="1866280" y="33489"/>
                </a:moveTo>
                <a:lnTo>
                  <a:pt x="1866280" y="29694"/>
                </a:lnTo>
                <a:lnTo>
                  <a:pt x="1864717" y="28131"/>
                </a:lnTo>
                <a:lnTo>
                  <a:pt x="1862931" y="27908"/>
                </a:lnTo>
                <a:lnTo>
                  <a:pt x="1849089" y="27684"/>
                </a:lnTo>
                <a:lnTo>
                  <a:pt x="1847079" y="27684"/>
                </a:lnTo>
                <a:lnTo>
                  <a:pt x="1845516" y="29247"/>
                </a:lnTo>
                <a:lnTo>
                  <a:pt x="1845516" y="33043"/>
                </a:lnTo>
                <a:lnTo>
                  <a:pt x="1847079" y="34606"/>
                </a:lnTo>
                <a:lnTo>
                  <a:pt x="1849089" y="34609"/>
                </a:lnTo>
                <a:lnTo>
                  <a:pt x="1862708" y="34829"/>
                </a:lnTo>
                <a:lnTo>
                  <a:pt x="1864717" y="34829"/>
                </a:lnTo>
                <a:lnTo>
                  <a:pt x="1866280" y="33489"/>
                </a:lnTo>
                <a:close/>
              </a:path>
              <a:path w="2004060" h="45084">
                <a:moveTo>
                  <a:pt x="1893742" y="33936"/>
                </a:moveTo>
                <a:lnTo>
                  <a:pt x="1893742" y="30140"/>
                </a:lnTo>
                <a:lnTo>
                  <a:pt x="1892402" y="28578"/>
                </a:lnTo>
                <a:lnTo>
                  <a:pt x="1890170" y="28574"/>
                </a:lnTo>
                <a:lnTo>
                  <a:pt x="1876550" y="28354"/>
                </a:lnTo>
                <a:lnTo>
                  <a:pt x="1874764" y="28354"/>
                </a:lnTo>
                <a:lnTo>
                  <a:pt x="1873201" y="29694"/>
                </a:lnTo>
                <a:lnTo>
                  <a:pt x="1873201" y="31703"/>
                </a:lnTo>
                <a:lnTo>
                  <a:pt x="1872978" y="33489"/>
                </a:lnTo>
                <a:lnTo>
                  <a:pt x="1874541" y="35052"/>
                </a:lnTo>
                <a:lnTo>
                  <a:pt x="1876550" y="35276"/>
                </a:lnTo>
                <a:lnTo>
                  <a:pt x="1890170" y="35499"/>
                </a:lnTo>
                <a:lnTo>
                  <a:pt x="1892179" y="35499"/>
                </a:lnTo>
                <a:lnTo>
                  <a:pt x="1893742" y="33936"/>
                </a:lnTo>
                <a:close/>
              </a:path>
              <a:path w="2004060" h="45084">
                <a:moveTo>
                  <a:pt x="1921427" y="32820"/>
                </a:moveTo>
                <a:lnTo>
                  <a:pt x="1921427" y="30810"/>
                </a:lnTo>
                <a:lnTo>
                  <a:pt x="1919864" y="29247"/>
                </a:lnTo>
                <a:lnTo>
                  <a:pt x="1917855" y="29240"/>
                </a:lnTo>
                <a:lnTo>
                  <a:pt x="1904235" y="28801"/>
                </a:lnTo>
                <a:lnTo>
                  <a:pt x="1902226" y="28801"/>
                </a:lnTo>
                <a:lnTo>
                  <a:pt x="1900663" y="30364"/>
                </a:lnTo>
                <a:lnTo>
                  <a:pt x="1900663" y="34159"/>
                </a:lnTo>
                <a:lnTo>
                  <a:pt x="1902226" y="35722"/>
                </a:lnTo>
                <a:lnTo>
                  <a:pt x="1904235" y="35729"/>
                </a:lnTo>
                <a:lnTo>
                  <a:pt x="1917855" y="36169"/>
                </a:lnTo>
                <a:lnTo>
                  <a:pt x="1919641" y="36169"/>
                </a:lnTo>
                <a:lnTo>
                  <a:pt x="1921203" y="34606"/>
                </a:lnTo>
                <a:lnTo>
                  <a:pt x="1921427" y="32820"/>
                </a:lnTo>
                <a:close/>
              </a:path>
              <a:path w="2004060" h="45084">
                <a:moveTo>
                  <a:pt x="1948888" y="35276"/>
                </a:moveTo>
                <a:lnTo>
                  <a:pt x="1948888" y="31480"/>
                </a:lnTo>
                <a:lnTo>
                  <a:pt x="1947326" y="29917"/>
                </a:lnTo>
                <a:lnTo>
                  <a:pt x="1945316" y="29910"/>
                </a:lnTo>
                <a:lnTo>
                  <a:pt x="1931697" y="29471"/>
                </a:lnTo>
                <a:lnTo>
                  <a:pt x="1929911" y="29471"/>
                </a:lnTo>
                <a:lnTo>
                  <a:pt x="1928348" y="31033"/>
                </a:lnTo>
                <a:lnTo>
                  <a:pt x="1928125" y="32820"/>
                </a:lnTo>
                <a:lnTo>
                  <a:pt x="1928125" y="34829"/>
                </a:lnTo>
                <a:lnTo>
                  <a:pt x="1929688" y="36392"/>
                </a:lnTo>
                <a:lnTo>
                  <a:pt x="1931697" y="36392"/>
                </a:lnTo>
                <a:lnTo>
                  <a:pt x="1945316" y="36615"/>
                </a:lnTo>
                <a:lnTo>
                  <a:pt x="1947326" y="36838"/>
                </a:lnTo>
                <a:lnTo>
                  <a:pt x="1948888" y="35276"/>
                </a:lnTo>
                <a:close/>
              </a:path>
              <a:path w="2004060" h="45084">
                <a:moveTo>
                  <a:pt x="1976573" y="32150"/>
                </a:moveTo>
                <a:lnTo>
                  <a:pt x="1975011" y="30364"/>
                </a:lnTo>
                <a:lnTo>
                  <a:pt x="1973001" y="30364"/>
                </a:lnTo>
                <a:lnTo>
                  <a:pt x="1959382" y="30140"/>
                </a:lnTo>
                <a:lnTo>
                  <a:pt x="1957373" y="30140"/>
                </a:lnTo>
                <a:lnTo>
                  <a:pt x="1955810" y="31703"/>
                </a:lnTo>
                <a:lnTo>
                  <a:pt x="1955810" y="35499"/>
                </a:lnTo>
                <a:lnTo>
                  <a:pt x="1957149" y="37062"/>
                </a:lnTo>
                <a:lnTo>
                  <a:pt x="1959382" y="37065"/>
                </a:lnTo>
                <a:lnTo>
                  <a:pt x="1973001" y="37285"/>
                </a:lnTo>
                <a:lnTo>
                  <a:pt x="1974787" y="37285"/>
                </a:lnTo>
                <a:lnTo>
                  <a:pt x="1976350" y="35945"/>
                </a:lnTo>
                <a:lnTo>
                  <a:pt x="1976350" y="33936"/>
                </a:lnTo>
                <a:lnTo>
                  <a:pt x="1976573" y="32150"/>
                </a:lnTo>
                <a:close/>
              </a:path>
              <a:path w="2004060" h="45084">
                <a:moveTo>
                  <a:pt x="2004035" y="36392"/>
                </a:moveTo>
                <a:lnTo>
                  <a:pt x="2004035" y="32596"/>
                </a:lnTo>
                <a:lnTo>
                  <a:pt x="2002472" y="31033"/>
                </a:lnTo>
                <a:lnTo>
                  <a:pt x="2000463" y="31030"/>
                </a:lnTo>
                <a:lnTo>
                  <a:pt x="1986844" y="30810"/>
                </a:lnTo>
                <a:lnTo>
                  <a:pt x="1985058" y="30587"/>
                </a:lnTo>
                <a:lnTo>
                  <a:pt x="1983495" y="32150"/>
                </a:lnTo>
                <a:lnTo>
                  <a:pt x="1983271" y="34159"/>
                </a:lnTo>
                <a:lnTo>
                  <a:pt x="1983271" y="35945"/>
                </a:lnTo>
                <a:lnTo>
                  <a:pt x="1984834" y="37508"/>
                </a:lnTo>
                <a:lnTo>
                  <a:pt x="1986620" y="37731"/>
                </a:lnTo>
                <a:lnTo>
                  <a:pt x="2000463" y="37955"/>
                </a:lnTo>
                <a:lnTo>
                  <a:pt x="2002472" y="37955"/>
                </a:lnTo>
                <a:lnTo>
                  <a:pt x="2004035" y="36392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638892" y="1157570"/>
            <a:ext cx="2003425" cy="71755"/>
          </a:xfrm>
          <a:custGeom>
            <a:avLst/>
            <a:gdLst/>
            <a:ahLst/>
            <a:cxnLst/>
            <a:rect l="l" t="t" r="r" b="b"/>
            <a:pathLst>
              <a:path w="2003425" h="71755">
                <a:moveTo>
                  <a:pt x="20763" y="61398"/>
                </a:moveTo>
                <a:lnTo>
                  <a:pt x="20763" y="59612"/>
                </a:lnTo>
                <a:lnTo>
                  <a:pt x="19200" y="58049"/>
                </a:lnTo>
                <a:lnTo>
                  <a:pt x="17191" y="57825"/>
                </a:lnTo>
                <a:lnTo>
                  <a:pt x="3572" y="57602"/>
                </a:lnTo>
                <a:lnTo>
                  <a:pt x="1562" y="57602"/>
                </a:lnTo>
                <a:lnTo>
                  <a:pt x="0" y="59165"/>
                </a:lnTo>
                <a:lnTo>
                  <a:pt x="0" y="62961"/>
                </a:lnTo>
                <a:lnTo>
                  <a:pt x="1562" y="64523"/>
                </a:lnTo>
                <a:lnTo>
                  <a:pt x="3572" y="64527"/>
                </a:lnTo>
                <a:lnTo>
                  <a:pt x="17191" y="64747"/>
                </a:lnTo>
                <a:lnTo>
                  <a:pt x="18977" y="64747"/>
                </a:lnTo>
                <a:lnTo>
                  <a:pt x="20540" y="63407"/>
                </a:lnTo>
                <a:lnTo>
                  <a:pt x="20763" y="61398"/>
                </a:lnTo>
                <a:close/>
              </a:path>
              <a:path w="2003425" h="71755">
                <a:moveTo>
                  <a:pt x="48225" y="63854"/>
                </a:moveTo>
                <a:lnTo>
                  <a:pt x="48225" y="60058"/>
                </a:lnTo>
                <a:lnTo>
                  <a:pt x="46662" y="58495"/>
                </a:lnTo>
                <a:lnTo>
                  <a:pt x="44653" y="58492"/>
                </a:lnTo>
                <a:lnTo>
                  <a:pt x="31033" y="58272"/>
                </a:lnTo>
                <a:lnTo>
                  <a:pt x="29247" y="58049"/>
                </a:lnTo>
                <a:lnTo>
                  <a:pt x="27684" y="59612"/>
                </a:lnTo>
                <a:lnTo>
                  <a:pt x="27461" y="61621"/>
                </a:lnTo>
                <a:lnTo>
                  <a:pt x="27461" y="63407"/>
                </a:lnTo>
                <a:lnTo>
                  <a:pt x="29024" y="64970"/>
                </a:lnTo>
                <a:lnTo>
                  <a:pt x="31033" y="64970"/>
                </a:lnTo>
                <a:lnTo>
                  <a:pt x="44653" y="65193"/>
                </a:lnTo>
                <a:lnTo>
                  <a:pt x="46662" y="65416"/>
                </a:lnTo>
                <a:lnTo>
                  <a:pt x="48225" y="63854"/>
                </a:lnTo>
                <a:close/>
              </a:path>
              <a:path w="2003425" h="71755">
                <a:moveTo>
                  <a:pt x="75910" y="60505"/>
                </a:moveTo>
                <a:lnTo>
                  <a:pt x="74347" y="58942"/>
                </a:lnTo>
                <a:lnTo>
                  <a:pt x="72338" y="58942"/>
                </a:lnTo>
                <a:lnTo>
                  <a:pt x="58718" y="58718"/>
                </a:lnTo>
                <a:lnTo>
                  <a:pt x="56709" y="58495"/>
                </a:lnTo>
                <a:lnTo>
                  <a:pt x="55146" y="60058"/>
                </a:lnTo>
                <a:lnTo>
                  <a:pt x="55146" y="63854"/>
                </a:lnTo>
                <a:lnTo>
                  <a:pt x="56486" y="65416"/>
                </a:lnTo>
                <a:lnTo>
                  <a:pt x="58718" y="65424"/>
                </a:lnTo>
                <a:lnTo>
                  <a:pt x="72338" y="65863"/>
                </a:lnTo>
                <a:lnTo>
                  <a:pt x="74124" y="65863"/>
                </a:lnTo>
                <a:lnTo>
                  <a:pt x="75687" y="64300"/>
                </a:lnTo>
                <a:lnTo>
                  <a:pt x="75687" y="62291"/>
                </a:lnTo>
                <a:lnTo>
                  <a:pt x="75910" y="60505"/>
                </a:lnTo>
                <a:close/>
              </a:path>
              <a:path w="2003425" h="71755">
                <a:moveTo>
                  <a:pt x="103372" y="64747"/>
                </a:moveTo>
                <a:lnTo>
                  <a:pt x="103372" y="60951"/>
                </a:lnTo>
                <a:lnTo>
                  <a:pt x="101809" y="59388"/>
                </a:lnTo>
                <a:lnTo>
                  <a:pt x="99799" y="59385"/>
                </a:lnTo>
                <a:lnTo>
                  <a:pt x="86180" y="59165"/>
                </a:lnTo>
                <a:lnTo>
                  <a:pt x="84171" y="59165"/>
                </a:lnTo>
                <a:lnTo>
                  <a:pt x="82608" y="60505"/>
                </a:lnTo>
                <a:lnTo>
                  <a:pt x="82608" y="64300"/>
                </a:lnTo>
                <a:lnTo>
                  <a:pt x="84171" y="65863"/>
                </a:lnTo>
                <a:lnTo>
                  <a:pt x="85957" y="66086"/>
                </a:lnTo>
                <a:lnTo>
                  <a:pt x="99799" y="66310"/>
                </a:lnTo>
                <a:lnTo>
                  <a:pt x="101809" y="66310"/>
                </a:lnTo>
                <a:lnTo>
                  <a:pt x="103372" y="64747"/>
                </a:lnTo>
                <a:close/>
              </a:path>
              <a:path w="2003425" h="71755">
                <a:moveTo>
                  <a:pt x="130833" y="65193"/>
                </a:moveTo>
                <a:lnTo>
                  <a:pt x="130833" y="61398"/>
                </a:lnTo>
                <a:lnTo>
                  <a:pt x="129494" y="59835"/>
                </a:lnTo>
                <a:lnTo>
                  <a:pt x="127484" y="59835"/>
                </a:lnTo>
                <a:lnTo>
                  <a:pt x="113642" y="59612"/>
                </a:lnTo>
                <a:lnTo>
                  <a:pt x="111856" y="59612"/>
                </a:lnTo>
                <a:lnTo>
                  <a:pt x="110293" y="61174"/>
                </a:lnTo>
                <a:lnTo>
                  <a:pt x="110293" y="64970"/>
                </a:lnTo>
                <a:lnTo>
                  <a:pt x="111633" y="66533"/>
                </a:lnTo>
                <a:lnTo>
                  <a:pt x="113642" y="66533"/>
                </a:lnTo>
                <a:lnTo>
                  <a:pt x="127484" y="66756"/>
                </a:lnTo>
                <a:lnTo>
                  <a:pt x="129271" y="66756"/>
                </a:lnTo>
                <a:lnTo>
                  <a:pt x="130833" y="65193"/>
                </a:lnTo>
                <a:close/>
              </a:path>
              <a:path w="2003425" h="71755">
                <a:moveTo>
                  <a:pt x="158518" y="65640"/>
                </a:moveTo>
                <a:lnTo>
                  <a:pt x="158518" y="61844"/>
                </a:lnTo>
                <a:lnTo>
                  <a:pt x="156956" y="60281"/>
                </a:lnTo>
                <a:lnTo>
                  <a:pt x="154946" y="60278"/>
                </a:lnTo>
                <a:lnTo>
                  <a:pt x="141327" y="60058"/>
                </a:lnTo>
                <a:lnTo>
                  <a:pt x="139317" y="60058"/>
                </a:lnTo>
                <a:lnTo>
                  <a:pt x="137755" y="61621"/>
                </a:lnTo>
                <a:lnTo>
                  <a:pt x="137755" y="65416"/>
                </a:lnTo>
                <a:lnTo>
                  <a:pt x="139317" y="66979"/>
                </a:lnTo>
                <a:lnTo>
                  <a:pt x="141327" y="66983"/>
                </a:lnTo>
                <a:lnTo>
                  <a:pt x="154946" y="67203"/>
                </a:lnTo>
                <a:lnTo>
                  <a:pt x="156956" y="67203"/>
                </a:lnTo>
                <a:lnTo>
                  <a:pt x="158518" y="65640"/>
                </a:lnTo>
                <a:close/>
              </a:path>
              <a:path w="2003425" h="71755">
                <a:moveTo>
                  <a:pt x="185980" y="66086"/>
                </a:moveTo>
                <a:lnTo>
                  <a:pt x="185980" y="62291"/>
                </a:lnTo>
                <a:lnTo>
                  <a:pt x="184640" y="60728"/>
                </a:lnTo>
                <a:lnTo>
                  <a:pt x="182408" y="60724"/>
                </a:lnTo>
                <a:lnTo>
                  <a:pt x="168789" y="60505"/>
                </a:lnTo>
                <a:lnTo>
                  <a:pt x="167002" y="60505"/>
                </a:lnTo>
                <a:lnTo>
                  <a:pt x="165440" y="62067"/>
                </a:lnTo>
                <a:lnTo>
                  <a:pt x="165440" y="63854"/>
                </a:lnTo>
                <a:lnTo>
                  <a:pt x="165216" y="65863"/>
                </a:lnTo>
                <a:lnTo>
                  <a:pt x="166779" y="67426"/>
                </a:lnTo>
                <a:lnTo>
                  <a:pt x="168789" y="67426"/>
                </a:lnTo>
                <a:lnTo>
                  <a:pt x="182408" y="67649"/>
                </a:lnTo>
                <a:lnTo>
                  <a:pt x="184417" y="67649"/>
                </a:lnTo>
                <a:lnTo>
                  <a:pt x="185980" y="66086"/>
                </a:lnTo>
                <a:close/>
              </a:path>
              <a:path w="2003425" h="71755">
                <a:moveTo>
                  <a:pt x="213665" y="64747"/>
                </a:moveTo>
                <a:lnTo>
                  <a:pt x="213665" y="62961"/>
                </a:lnTo>
                <a:lnTo>
                  <a:pt x="212102" y="61174"/>
                </a:lnTo>
                <a:lnTo>
                  <a:pt x="210093" y="61174"/>
                </a:lnTo>
                <a:lnTo>
                  <a:pt x="196474" y="60951"/>
                </a:lnTo>
                <a:lnTo>
                  <a:pt x="194464" y="60951"/>
                </a:lnTo>
                <a:lnTo>
                  <a:pt x="192901" y="62514"/>
                </a:lnTo>
                <a:lnTo>
                  <a:pt x="192901" y="66310"/>
                </a:lnTo>
                <a:lnTo>
                  <a:pt x="194464" y="67872"/>
                </a:lnTo>
                <a:lnTo>
                  <a:pt x="196474" y="67876"/>
                </a:lnTo>
                <a:lnTo>
                  <a:pt x="210093" y="68096"/>
                </a:lnTo>
                <a:lnTo>
                  <a:pt x="211879" y="68096"/>
                </a:lnTo>
                <a:lnTo>
                  <a:pt x="213442" y="66756"/>
                </a:lnTo>
                <a:lnTo>
                  <a:pt x="213665" y="64747"/>
                </a:lnTo>
                <a:close/>
              </a:path>
              <a:path w="2003425" h="71755">
                <a:moveTo>
                  <a:pt x="241127" y="67203"/>
                </a:moveTo>
                <a:lnTo>
                  <a:pt x="241127" y="63407"/>
                </a:lnTo>
                <a:lnTo>
                  <a:pt x="239564" y="61844"/>
                </a:lnTo>
                <a:lnTo>
                  <a:pt x="237778" y="61621"/>
                </a:lnTo>
                <a:lnTo>
                  <a:pt x="223935" y="61398"/>
                </a:lnTo>
                <a:lnTo>
                  <a:pt x="222149" y="61398"/>
                </a:lnTo>
                <a:lnTo>
                  <a:pt x="220586" y="62961"/>
                </a:lnTo>
                <a:lnTo>
                  <a:pt x="220363" y="64970"/>
                </a:lnTo>
                <a:lnTo>
                  <a:pt x="220363" y="66756"/>
                </a:lnTo>
                <a:lnTo>
                  <a:pt x="221926" y="68319"/>
                </a:lnTo>
                <a:lnTo>
                  <a:pt x="223935" y="68319"/>
                </a:lnTo>
                <a:lnTo>
                  <a:pt x="237555" y="68542"/>
                </a:lnTo>
                <a:lnTo>
                  <a:pt x="239564" y="68542"/>
                </a:lnTo>
                <a:lnTo>
                  <a:pt x="241127" y="67203"/>
                </a:lnTo>
                <a:close/>
              </a:path>
              <a:path w="2003425" h="71755">
                <a:moveTo>
                  <a:pt x="268812" y="63854"/>
                </a:moveTo>
                <a:lnTo>
                  <a:pt x="267249" y="62291"/>
                </a:lnTo>
                <a:lnTo>
                  <a:pt x="265240" y="62291"/>
                </a:lnTo>
                <a:lnTo>
                  <a:pt x="251620" y="62067"/>
                </a:lnTo>
                <a:lnTo>
                  <a:pt x="249611" y="61844"/>
                </a:lnTo>
                <a:lnTo>
                  <a:pt x="248048" y="63407"/>
                </a:lnTo>
                <a:lnTo>
                  <a:pt x="248048" y="67203"/>
                </a:lnTo>
                <a:lnTo>
                  <a:pt x="249611" y="68765"/>
                </a:lnTo>
                <a:lnTo>
                  <a:pt x="251620" y="68769"/>
                </a:lnTo>
                <a:lnTo>
                  <a:pt x="265240" y="68989"/>
                </a:lnTo>
                <a:lnTo>
                  <a:pt x="267026" y="69212"/>
                </a:lnTo>
                <a:lnTo>
                  <a:pt x="268589" y="67649"/>
                </a:lnTo>
                <a:lnTo>
                  <a:pt x="268589" y="65640"/>
                </a:lnTo>
                <a:lnTo>
                  <a:pt x="268812" y="63854"/>
                </a:lnTo>
                <a:close/>
              </a:path>
              <a:path w="2003425" h="71755">
                <a:moveTo>
                  <a:pt x="296273" y="68096"/>
                </a:moveTo>
                <a:lnTo>
                  <a:pt x="296273" y="64300"/>
                </a:lnTo>
                <a:lnTo>
                  <a:pt x="294711" y="62737"/>
                </a:lnTo>
                <a:lnTo>
                  <a:pt x="292701" y="62734"/>
                </a:lnTo>
                <a:lnTo>
                  <a:pt x="279082" y="62514"/>
                </a:lnTo>
                <a:lnTo>
                  <a:pt x="277073" y="62514"/>
                </a:lnTo>
                <a:lnTo>
                  <a:pt x="275510" y="63854"/>
                </a:lnTo>
                <a:lnTo>
                  <a:pt x="275510" y="67649"/>
                </a:lnTo>
                <a:lnTo>
                  <a:pt x="277073" y="69212"/>
                </a:lnTo>
                <a:lnTo>
                  <a:pt x="278859" y="69435"/>
                </a:lnTo>
                <a:lnTo>
                  <a:pt x="292701" y="69658"/>
                </a:lnTo>
                <a:lnTo>
                  <a:pt x="294711" y="69658"/>
                </a:lnTo>
                <a:lnTo>
                  <a:pt x="296273" y="68096"/>
                </a:lnTo>
                <a:close/>
              </a:path>
              <a:path w="2003425" h="71755">
                <a:moveTo>
                  <a:pt x="323735" y="68542"/>
                </a:moveTo>
                <a:lnTo>
                  <a:pt x="323735" y="64747"/>
                </a:lnTo>
                <a:lnTo>
                  <a:pt x="322396" y="63184"/>
                </a:lnTo>
                <a:lnTo>
                  <a:pt x="320386" y="63184"/>
                </a:lnTo>
                <a:lnTo>
                  <a:pt x="306544" y="62961"/>
                </a:lnTo>
                <a:lnTo>
                  <a:pt x="304758" y="62961"/>
                </a:lnTo>
                <a:lnTo>
                  <a:pt x="303195" y="64300"/>
                </a:lnTo>
                <a:lnTo>
                  <a:pt x="303195" y="68096"/>
                </a:lnTo>
                <a:lnTo>
                  <a:pt x="304534" y="69882"/>
                </a:lnTo>
                <a:lnTo>
                  <a:pt x="306544" y="69882"/>
                </a:lnTo>
                <a:lnTo>
                  <a:pt x="320386" y="70105"/>
                </a:lnTo>
                <a:lnTo>
                  <a:pt x="322172" y="70105"/>
                </a:lnTo>
                <a:lnTo>
                  <a:pt x="323735" y="68542"/>
                </a:lnTo>
                <a:close/>
              </a:path>
              <a:path w="2003425" h="71755">
                <a:moveTo>
                  <a:pt x="351420" y="68989"/>
                </a:moveTo>
                <a:lnTo>
                  <a:pt x="351420" y="65193"/>
                </a:lnTo>
                <a:lnTo>
                  <a:pt x="349857" y="63630"/>
                </a:lnTo>
                <a:lnTo>
                  <a:pt x="347848" y="63627"/>
                </a:lnTo>
                <a:lnTo>
                  <a:pt x="334229" y="63407"/>
                </a:lnTo>
                <a:lnTo>
                  <a:pt x="332219" y="63407"/>
                </a:lnTo>
                <a:lnTo>
                  <a:pt x="330656" y="64970"/>
                </a:lnTo>
                <a:lnTo>
                  <a:pt x="330656" y="68765"/>
                </a:lnTo>
                <a:lnTo>
                  <a:pt x="332219" y="70328"/>
                </a:lnTo>
                <a:lnTo>
                  <a:pt x="334229" y="70332"/>
                </a:lnTo>
                <a:lnTo>
                  <a:pt x="347848" y="70552"/>
                </a:lnTo>
                <a:lnTo>
                  <a:pt x="349857" y="70552"/>
                </a:lnTo>
                <a:lnTo>
                  <a:pt x="351420" y="68989"/>
                </a:lnTo>
                <a:close/>
              </a:path>
              <a:path w="2003425" h="71755">
                <a:moveTo>
                  <a:pt x="378882" y="69435"/>
                </a:moveTo>
                <a:lnTo>
                  <a:pt x="378882" y="65640"/>
                </a:lnTo>
                <a:lnTo>
                  <a:pt x="377542" y="64077"/>
                </a:lnTo>
                <a:lnTo>
                  <a:pt x="375533" y="64077"/>
                </a:lnTo>
                <a:lnTo>
                  <a:pt x="361690" y="63854"/>
                </a:lnTo>
                <a:lnTo>
                  <a:pt x="359904" y="63854"/>
                </a:lnTo>
                <a:lnTo>
                  <a:pt x="358341" y="65416"/>
                </a:lnTo>
                <a:lnTo>
                  <a:pt x="358341" y="67203"/>
                </a:lnTo>
                <a:lnTo>
                  <a:pt x="358118" y="69212"/>
                </a:lnTo>
                <a:lnTo>
                  <a:pt x="359681" y="70775"/>
                </a:lnTo>
                <a:lnTo>
                  <a:pt x="361690" y="70775"/>
                </a:lnTo>
                <a:lnTo>
                  <a:pt x="375533" y="70998"/>
                </a:lnTo>
                <a:lnTo>
                  <a:pt x="377319" y="70998"/>
                </a:lnTo>
                <a:lnTo>
                  <a:pt x="378882" y="69435"/>
                </a:lnTo>
                <a:close/>
              </a:path>
              <a:path w="2003425" h="71755">
                <a:moveTo>
                  <a:pt x="406567" y="69882"/>
                </a:moveTo>
                <a:lnTo>
                  <a:pt x="406567" y="66086"/>
                </a:lnTo>
                <a:lnTo>
                  <a:pt x="405004" y="64523"/>
                </a:lnTo>
                <a:lnTo>
                  <a:pt x="402995" y="64523"/>
                </a:lnTo>
                <a:lnTo>
                  <a:pt x="389375" y="64300"/>
                </a:lnTo>
                <a:lnTo>
                  <a:pt x="387366" y="64300"/>
                </a:lnTo>
                <a:lnTo>
                  <a:pt x="385803" y="65863"/>
                </a:lnTo>
                <a:lnTo>
                  <a:pt x="385803" y="69658"/>
                </a:lnTo>
                <a:lnTo>
                  <a:pt x="387366" y="71221"/>
                </a:lnTo>
                <a:lnTo>
                  <a:pt x="389375" y="71225"/>
                </a:lnTo>
                <a:lnTo>
                  <a:pt x="402995" y="71445"/>
                </a:lnTo>
                <a:lnTo>
                  <a:pt x="404781" y="71445"/>
                </a:lnTo>
                <a:lnTo>
                  <a:pt x="406567" y="69882"/>
                </a:lnTo>
                <a:close/>
              </a:path>
              <a:path w="2003425" h="71755">
                <a:moveTo>
                  <a:pt x="434029" y="67872"/>
                </a:moveTo>
                <a:lnTo>
                  <a:pt x="434029" y="66086"/>
                </a:lnTo>
                <a:lnTo>
                  <a:pt x="433805" y="64077"/>
                </a:lnTo>
                <a:lnTo>
                  <a:pt x="432242" y="62737"/>
                </a:lnTo>
                <a:lnTo>
                  <a:pt x="430233" y="62737"/>
                </a:lnTo>
                <a:lnTo>
                  <a:pt x="416614" y="63630"/>
                </a:lnTo>
                <a:lnTo>
                  <a:pt x="414604" y="63854"/>
                </a:lnTo>
                <a:lnTo>
                  <a:pt x="413265" y="65416"/>
                </a:lnTo>
                <a:lnTo>
                  <a:pt x="413265" y="67426"/>
                </a:lnTo>
                <a:lnTo>
                  <a:pt x="413488" y="69212"/>
                </a:lnTo>
                <a:lnTo>
                  <a:pt x="415051" y="70775"/>
                </a:lnTo>
                <a:lnTo>
                  <a:pt x="417060" y="70552"/>
                </a:lnTo>
                <a:lnTo>
                  <a:pt x="430233" y="69688"/>
                </a:lnTo>
                <a:lnTo>
                  <a:pt x="432689" y="69658"/>
                </a:lnTo>
                <a:lnTo>
                  <a:pt x="434029" y="67872"/>
                </a:lnTo>
                <a:close/>
              </a:path>
              <a:path w="2003425" h="71755">
                <a:moveTo>
                  <a:pt x="461714" y="66086"/>
                </a:moveTo>
                <a:lnTo>
                  <a:pt x="461490" y="64300"/>
                </a:lnTo>
                <a:lnTo>
                  <a:pt x="461267" y="62291"/>
                </a:lnTo>
                <a:lnTo>
                  <a:pt x="459704" y="60951"/>
                </a:lnTo>
                <a:lnTo>
                  <a:pt x="457918" y="60951"/>
                </a:lnTo>
                <a:lnTo>
                  <a:pt x="444076" y="61844"/>
                </a:lnTo>
                <a:lnTo>
                  <a:pt x="442289" y="62067"/>
                </a:lnTo>
                <a:lnTo>
                  <a:pt x="440727" y="63630"/>
                </a:lnTo>
                <a:lnTo>
                  <a:pt x="440950" y="65640"/>
                </a:lnTo>
                <a:lnTo>
                  <a:pt x="440950" y="67426"/>
                </a:lnTo>
                <a:lnTo>
                  <a:pt x="442736" y="68989"/>
                </a:lnTo>
                <a:lnTo>
                  <a:pt x="444522" y="68765"/>
                </a:lnTo>
                <a:lnTo>
                  <a:pt x="457918" y="67901"/>
                </a:lnTo>
                <a:lnTo>
                  <a:pt x="460151" y="67872"/>
                </a:lnTo>
                <a:lnTo>
                  <a:pt x="461714" y="66086"/>
                </a:lnTo>
                <a:close/>
              </a:path>
              <a:path w="2003425" h="71755">
                <a:moveTo>
                  <a:pt x="489175" y="64300"/>
                </a:moveTo>
                <a:lnTo>
                  <a:pt x="488952" y="62514"/>
                </a:lnTo>
                <a:lnTo>
                  <a:pt x="488952" y="60505"/>
                </a:lnTo>
                <a:lnTo>
                  <a:pt x="487166" y="59165"/>
                </a:lnTo>
                <a:lnTo>
                  <a:pt x="485380" y="59388"/>
                </a:lnTo>
                <a:lnTo>
                  <a:pt x="471984" y="60253"/>
                </a:lnTo>
                <a:lnTo>
                  <a:pt x="469751" y="60281"/>
                </a:lnTo>
                <a:lnTo>
                  <a:pt x="468188" y="61844"/>
                </a:lnTo>
                <a:lnTo>
                  <a:pt x="468412" y="63854"/>
                </a:lnTo>
                <a:lnTo>
                  <a:pt x="468412" y="65640"/>
                </a:lnTo>
                <a:lnTo>
                  <a:pt x="470198" y="67203"/>
                </a:lnTo>
                <a:lnTo>
                  <a:pt x="471984" y="66979"/>
                </a:lnTo>
                <a:lnTo>
                  <a:pt x="485380" y="66115"/>
                </a:lnTo>
                <a:lnTo>
                  <a:pt x="487612" y="66086"/>
                </a:lnTo>
                <a:lnTo>
                  <a:pt x="489175" y="64300"/>
                </a:lnTo>
                <a:close/>
              </a:path>
              <a:path w="2003425" h="71755">
                <a:moveTo>
                  <a:pt x="516637" y="62737"/>
                </a:moveTo>
                <a:lnTo>
                  <a:pt x="516414" y="60728"/>
                </a:lnTo>
                <a:lnTo>
                  <a:pt x="516414" y="58942"/>
                </a:lnTo>
                <a:lnTo>
                  <a:pt x="514851" y="57379"/>
                </a:lnTo>
                <a:lnTo>
                  <a:pt x="512842" y="57602"/>
                </a:lnTo>
                <a:lnTo>
                  <a:pt x="499446" y="58466"/>
                </a:lnTo>
                <a:lnTo>
                  <a:pt x="497213" y="58495"/>
                </a:lnTo>
                <a:lnTo>
                  <a:pt x="495650" y="60281"/>
                </a:lnTo>
                <a:lnTo>
                  <a:pt x="495873" y="62067"/>
                </a:lnTo>
                <a:lnTo>
                  <a:pt x="496097" y="64077"/>
                </a:lnTo>
                <a:lnTo>
                  <a:pt x="497659" y="65416"/>
                </a:lnTo>
                <a:lnTo>
                  <a:pt x="499446" y="65193"/>
                </a:lnTo>
                <a:lnTo>
                  <a:pt x="512842" y="64329"/>
                </a:lnTo>
                <a:lnTo>
                  <a:pt x="515297" y="64300"/>
                </a:lnTo>
                <a:lnTo>
                  <a:pt x="516637" y="62737"/>
                </a:lnTo>
                <a:close/>
              </a:path>
              <a:path w="2003425" h="71755">
                <a:moveTo>
                  <a:pt x="544099" y="60951"/>
                </a:moveTo>
                <a:lnTo>
                  <a:pt x="544099" y="58942"/>
                </a:lnTo>
                <a:lnTo>
                  <a:pt x="543875" y="57156"/>
                </a:lnTo>
                <a:lnTo>
                  <a:pt x="542313" y="55593"/>
                </a:lnTo>
                <a:lnTo>
                  <a:pt x="540303" y="55816"/>
                </a:lnTo>
                <a:lnTo>
                  <a:pt x="527131" y="56680"/>
                </a:lnTo>
                <a:lnTo>
                  <a:pt x="524675" y="56709"/>
                </a:lnTo>
                <a:lnTo>
                  <a:pt x="523335" y="58495"/>
                </a:lnTo>
                <a:lnTo>
                  <a:pt x="523335" y="60281"/>
                </a:lnTo>
                <a:lnTo>
                  <a:pt x="523558" y="62291"/>
                </a:lnTo>
                <a:lnTo>
                  <a:pt x="525121" y="63630"/>
                </a:lnTo>
                <a:lnTo>
                  <a:pt x="527131" y="63630"/>
                </a:lnTo>
                <a:lnTo>
                  <a:pt x="540750" y="62737"/>
                </a:lnTo>
                <a:lnTo>
                  <a:pt x="542759" y="62514"/>
                </a:lnTo>
                <a:lnTo>
                  <a:pt x="544099" y="60951"/>
                </a:lnTo>
                <a:close/>
              </a:path>
              <a:path w="2003425" h="71755">
                <a:moveTo>
                  <a:pt x="571560" y="59165"/>
                </a:moveTo>
                <a:lnTo>
                  <a:pt x="571560" y="57156"/>
                </a:lnTo>
                <a:lnTo>
                  <a:pt x="571337" y="55369"/>
                </a:lnTo>
                <a:lnTo>
                  <a:pt x="569774" y="53807"/>
                </a:lnTo>
                <a:lnTo>
                  <a:pt x="567765" y="54030"/>
                </a:lnTo>
                <a:lnTo>
                  <a:pt x="554592" y="54894"/>
                </a:lnTo>
                <a:lnTo>
                  <a:pt x="552136" y="54923"/>
                </a:lnTo>
                <a:lnTo>
                  <a:pt x="550797" y="56709"/>
                </a:lnTo>
                <a:lnTo>
                  <a:pt x="550797" y="58495"/>
                </a:lnTo>
                <a:lnTo>
                  <a:pt x="551020" y="60505"/>
                </a:lnTo>
                <a:lnTo>
                  <a:pt x="552583" y="61844"/>
                </a:lnTo>
                <a:lnTo>
                  <a:pt x="554592" y="61844"/>
                </a:lnTo>
                <a:lnTo>
                  <a:pt x="568211" y="60951"/>
                </a:lnTo>
                <a:lnTo>
                  <a:pt x="570221" y="60728"/>
                </a:lnTo>
                <a:lnTo>
                  <a:pt x="571560" y="59165"/>
                </a:lnTo>
                <a:close/>
              </a:path>
              <a:path w="2003425" h="71755">
                <a:moveTo>
                  <a:pt x="599245" y="57379"/>
                </a:moveTo>
                <a:lnTo>
                  <a:pt x="599022" y="55369"/>
                </a:lnTo>
                <a:lnTo>
                  <a:pt x="598799" y="53583"/>
                </a:lnTo>
                <a:lnTo>
                  <a:pt x="597236" y="52020"/>
                </a:lnTo>
                <a:lnTo>
                  <a:pt x="595450" y="52244"/>
                </a:lnTo>
                <a:lnTo>
                  <a:pt x="582054" y="53108"/>
                </a:lnTo>
                <a:lnTo>
                  <a:pt x="579821" y="53137"/>
                </a:lnTo>
                <a:lnTo>
                  <a:pt x="578258" y="54923"/>
                </a:lnTo>
                <a:lnTo>
                  <a:pt x="578482" y="56709"/>
                </a:lnTo>
                <a:lnTo>
                  <a:pt x="578482" y="58718"/>
                </a:lnTo>
                <a:lnTo>
                  <a:pt x="580268" y="60058"/>
                </a:lnTo>
                <a:lnTo>
                  <a:pt x="582054" y="60058"/>
                </a:lnTo>
                <a:lnTo>
                  <a:pt x="595896" y="59165"/>
                </a:lnTo>
                <a:lnTo>
                  <a:pt x="597683" y="58942"/>
                </a:lnTo>
                <a:lnTo>
                  <a:pt x="599245" y="57379"/>
                </a:lnTo>
                <a:close/>
              </a:path>
              <a:path w="2003425" h="71755">
                <a:moveTo>
                  <a:pt x="626707" y="55593"/>
                </a:moveTo>
                <a:lnTo>
                  <a:pt x="626484" y="53583"/>
                </a:lnTo>
                <a:lnTo>
                  <a:pt x="626484" y="51797"/>
                </a:lnTo>
                <a:lnTo>
                  <a:pt x="624698" y="50234"/>
                </a:lnTo>
                <a:lnTo>
                  <a:pt x="622912" y="50458"/>
                </a:lnTo>
                <a:lnTo>
                  <a:pt x="609069" y="51351"/>
                </a:lnTo>
                <a:lnTo>
                  <a:pt x="607283" y="51574"/>
                </a:lnTo>
                <a:lnTo>
                  <a:pt x="605720" y="53137"/>
                </a:lnTo>
                <a:lnTo>
                  <a:pt x="605943" y="54923"/>
                </a:lnTo>
                <a:lnTo>
                  <a:pt x="605943" y="56932"/>
                </a:lnTo>
                <a:lnTo>
                  <a:pt x="607730" y="58272"/>
                </a:lnTo>
                <a:lnTo>
                  <a:pt x="609516" y="58272"/>
                </a:lnTo>
                <a:lnTo>
                  <a:pt x="623358" y="57379"/>
                </a:lnTo>
                <a:lnTo>
                  <a:pt x="625144" y="57156"/>
                </a:lnTo>
                <a:lnTo>
                  <a:pt x="626707" y="55593"/>
                </a:lnTo>
                <a:close/>
              </a:path>
              <a:path w="2003425" h="71755">
                <a:moveTo>
                  <a:pt x="654169" y="53807"/>
                </a:moveTo>
                <a:lnTo>
                  <a:pt x="653946" y="52020"/>
                </a:lnTo>
                <a:lnTo>
                  <a:pt x="653946" y="50011"/>
                </a:lnTo>
                <a:lnTo>
                  <a:pt x="652383" y="48671"/>
                </a:lnTo>
                <a:lnTo>
                  <a:pt x="650373" y="48671"/>
                </a:lnTo>
                <a:lnTo>
                  <a:pt x="636531" y="49565"/>
                </a:lnTo>
                <a:lnTo>
                  <a:pt x="634745" y="49788"/>
                </a:lnTo>
                <a:lnTo>
                  <a:pt x="633182" y="51351"/>
                </a:lnTo>
                <a:lnTo>
                  <a:pt x="633405" y="53137"/>
                </a:lnTo>
                <a:lnTo>
                  <a:pt x="633628" y="55146"/>
                </a:lnTo>
                <a:lnTo>
                  <a:pt x="635191" y="56486"/>
                </a:lnTo>
                <a:lnTo>
                  <a:pt x="636977" y="56486"/>
                </a:lnTo>
                <a:lnTo>
                  <a:pt x="650820" y="55593"/>
                </a:lnTo>
                <a:lnTo>
                  <a:pt x="652829" y="55369"/>
                </a:lnTo>
                <a:lnTo>
                  <a:pt x="654169" y="53807"/>
                </a:lnTo>
                <a:close/>
              </a:path>
              <a:path w="2003425" h="71755">
                <a:moveTo>
                  <a:pt x="681631" y="52020"/>
                </a:moveTo>
                <a:lnTo>
                  <a:pt x="681631" y="50234"/>
                </a:lnTo>
                <a:lnTo>
                  <a:pt x="681407" y="48225"/>
                </a:lnTo>
                <a:lnTo>
                  <a:pt x="679844" y="46885"/>
                </a:lnTo>
                <a:lnTo>
                  <a:pt x="677835" y="46885"/>
                </a:lnTo>
                <a:lnTo>
                  <a:pt x="664216" y="47778"/>
                </a:lnTo>
                <a:lnTo>
                  <a:pt x="662206" y="48002"/>
                </a:lnTo>
                <a:lnTo>
                  <a:pt x="660867" y="49565"/>
                </a:lnTo>
                <a:lnTo>
                  <a:pt x="660867" y="51574"/>
                </a:lnTo>
                <a:lnTo>
                  <a:pt x="661090" y="53360"/>
                </a:lnTo>
                <a:lnTo>
                  <a:pt x="662653" y="54923"/>
                </a:lnTo>
                <a:lnTo>
                  <a:pt x="664662" y="54700"/>
                </a:lnTo>
                <a:lnTo>
                  <a:pt x="678282" y="53807"/>
                </a:lnTo>
                <a:lnTo>
                  <a:pt x="680291" y="53583"/>
                </a:lnTo>
                <a:lnTo>
                  <a:pt x="681631" y="52020"/>
                </a:lnTo>
                <a:close/>
              </a:path>
              <a:path w="2003425" h="71755">
                <a:moveTo>
                  <a:pt x="709092" y="50234"/>
                </a:moveTo>
                <a:lnTo>
                  <a:pt x="709092" y="48448"/>
                </a:lnTo>
                <a:lnTo>
                  <a:pt x="708869" y="46439"/>
                </a:lnTo>
                <a:lnTo>
                  <a:pt x="707306" y="45099"/>
                </a:lnTo>
                <a:lnTo>
                  <a:pt x="705297" y="45099"/>
                </a:lnTo>
                <a:lnTo>
                  <a:pt x="691678" y="45992"/>
                </a:lnTo>
                <a:lnTo>
                  <a:pt x="689668" y="46216"/>
                </a:lnTo>
                <a:lnTo>
                  <a:pt x="688329" y="47778"/>
                </a:lnTo>
                <a:lnTo>
                  <a:pt x="688329" y="49788"/>
                </a:lnTo>
                <a:lnTo>
                  <a:pt x="688552" y="51574"/>
                </a:lnTo>
                <a:lnTo>
                  <a:pt x="690115" y="53137"/>
                </a:lnTo>
                <a:lnTo>
                  <a:pt x="692124" y="52914"/>
                </a:lnTo>
                <a:lnTo>
                  <a:pt x="705297" y="52050"/>
                </a:lnTo>
                <a:lnTo>
                  <a:pt x="707753" y="52020"/>
                </a:lnTo>
                <a:lnTo>
                  <a:pt x="709092" y="50234"/>
                </a:lnTo>
                <a:close/>
              </a:path>
              <a:path w="2003425" h="71755">
                <a:moveTo>
                  <a:pt x="736777" y="48448"/>
                </a:moveTo>
                <a:lnTo>
                  <a:pt x="736554" y="46662"/>
                </a:lnTo>
                <a:lnTo>
                  <a:pt x="736331" y="44653"/>
                </a:lnTo>
                <a:lnTo>
                  <a:pt x="734768" y="43313"/>
                </a:lnTo>
                <a:lnTo>
                  <a:pt x="732982" y="43313"/>
                </a:lnTo>
                <a:lnTo>
                  <a:pt x="719139" y="44206"/>
                </a:lnTo>
                <a:lnTo>
                  <a:pt x="717353" y="44429"/>
                </a:lnTo>
                <a:lnTo>
                  <a:pt x="715790" y="45992"/>
                </a:lnTo>
                <a:lnTo>
                  <a:pt x="716014" y="48002"/>
                </a:lnTo>
                <a:lnTo>
                  <a:pt x="716014" y="49788"/>
                </a:lnTo>
                <a:lnTo>
                  <a:pt x="717800" y="51351"/>
                </a:lnTo>
                <a:lnTo>
                  <a:pt x="719586" y="51127"/>
                </a:lnTo>
                <a:lnTo>
                  <a:pt x="732982" y="50263"/>
                </a:lnTo>
                <a:lnTo>
                  <a:pt x="735214" y="50234"/>
                </a:lnTo>
                <a:lnTo>
                  <a:pt x="736777" y="48448"/>
                </a:lnTo>
                <a:close/>
              </a:path>
              <a:path w="2003425" h="71755">
                <a:moveTo>
                  <a:pt x="764239" y="46662"/>
                </a:moveTo>
                <a:lnTo>
                  <a:pt x="764016" y="44876"/>
                </a:lnTo>
                <a:lnTo>
                  <a:pt x="764016" y="42867"/>
                </a:lnTo>
                <a:lnTo>
                  <a:pt x="762230" y="41527"/>
                </a:lnTo>
                <a:lnTo>
                  <a:pt x="760444" y="41750"/>
                </a:lnTo>
                <a:lnTo>
                  <a:pt x="746601" y="42420"/>
                </a:lnTo>
                <a:lnTo>
                  <a:pt x="744815" y="42643"/>
                </a:lnTo>
                <a:lnTo>
                  <a:pt x="743252" y="44206"/>
                </a:lnTo>
                <a:lnTo>
                  <a:pt x="743475" y="46216"/>
                </a:lnTo>
                <a:lnTo>
                  <a:pt x="743475" y="48002"/>
                </a:lnTo>
                <a:lnTo>
                  <a:pt x="745261" y="49565"/>
                </a:lnTo>
                <a:lnTo>
                  <a:pt x="747048" y="49341"/>
                </a:lnTo>
                <a:lnTo>
                  <a:pt x="760444" y="48477"/>
                </a:lnTo>
                <a:lnTo>
                  <a:pt x="762676" y="48448"/>
                </a:lnTo>
                <a:lnTo>
                  <a:pt x="764239" y="46662"/>
                </a:lnTo>
                <a:close/>
              </a:path>
              <a:path w="2003425" h="71755">
                <a:moveTo>
                  <a:pt x="791701" y="45099"/>
                </a:moveTo>
                <a:lnTo>
                  <a:pt x="791477" y="43090"/>
                </a:lnTo>
                <a:lnTo>
                  <a:pt x="791477" y="41304"/>
                </a:lnTo>
                <a:lnTo>
                  <a:pt x="789915" y="39741"/>
                </a:lnTo>
                <a:lnTo>
                  <a:pt x="787905" y="39964"/>
                </a:lnTo>
                <a:lnTo>
                  <a:pt x="774509" y="40828"/>
                </a:lnTo>
                <a:lnTo>
                  <a:pt x="772277" y="40857"/>
                </a:lnTo>
                <a:lnTo>
                  <a:pt x="770714" y="42420"/>
                </a:lnTo>
                <a:lnTo>
                  <a:pt x="770937" y="44429"/>
                </a:lnTo>
                <a:lnTo>
                  <a:pt x="771160" y="46216"/>
                </a:lnTo>
                <a:lnTo>
                  <a:pt x="772723" y="47778"/>
                </a:lnTo>
                <a:lnTo>
                  <a:pt x="774509" y="47555"/>
                </a:lnTo>
                <a:lnTo>
                  <a:pt x="787905" y="46691"/>
                </a:lnTo>
                <a:lnTo>
                  <a:pt x="790361" y="46662"/>
                </a:lnTo>
                <a:lnTo>
                  <a:pt x="791701" y="45099"/>
                </a:lnTo>
                <a:close/>
              </a:path>
              <a:path w="2003425" h="71755">
                <a:moveTo>
                  <a:pt x="819162" y="43760"/>
                </a:moveTo>
                <a:lnTo>
                  <a:pt x="819162" y="41750"/>
                </a:lnTo>
                <a:lnTo>
                  <a:pt x="818939" y="39964"/>
                </a:lnTo>
                <a:lnTo>
                  <a:pt x="817376" y="38401"/>
                </a:lnTo>
                <a:lnTo>
                  <a:pt x="815590" y="38625"/>
                </a:lnTo>
                <a:lnTo>
                  <a:pt x="802864" y="38840"/>
                </a:lnTo>
                <a:lnTo>
                  <a:pt x="802194" y="38922"/>
                </a:lnTo>
                <a:lnTo>
                  <a:pt x="801748" y="39071"/>
                </a:lnTo>
                <a:lnTo>
                  <a:pt x="799738" y="39071"/>
                </a:lnTo>
                <a:lnTo>
                  <a:pt x="798399" y="40857"/>
                </a:lnTo>
                <a:lnTo>
                  <a:pt x="798399" y="42643"/>
                </a:lnTo>
                <a:lnTo>
                  <a:pt x="798622" y="44653"/>
                </a:lnTo>
                <a:lnTo>
                  <a:pt x="800185" y="45992"/>
                </a:lnTo>
                <a:lnTo>
                  <a:pt x="801748" y="45819"/>
                </a:lnTo>
                <a:lnTo>
                  <a:pt x="815590" y="45330"/>
                </a:lnTo>
                <a:lnTo>
                  <a:pt x="817600" y="45322"/>
                </a:lnTo>
                <a:lnTo>
                  <a:pt x="819162" y="43760"/>
                </a:lnTo>
                <a:close/>
              </a:path>
              <a:path w="2003425" h="71755">
                <a:moveTo>
                  <a:pt x="846624" y="42867"/>
                </a:moveTo>
                <a:lnTo>
                  <a:pt x="846624" y="39071"/>
                </a:lnTo>
                <a:lnTo>
                  <a:pt x="845061" y="37508"/>
                </a:lnTo>
                <a:lnTo>
                  <a:pt x="843052" y="37731"/>
                </a:lnTo>
                <a:lnTo>
                  <a:pt x="829656" y="38171"/>
                </a:lnTo>
                <a:lnTo>
                  <a:pt x="827423" y="38178"/>
                </a:lnTo>
                <a:lnTo>
                  <a:pt x="825860" y="39741"/>
                </a:lnTo>
                <a:lnTo>
                  <a:pt x="826084" y="41527"/>
                </a:lnTo>
                <a:lnTo>
                  <a:pt x="826084" y="43536"/>
                </a:lnTo>
                <a:lnTo>
                  <a:pt x="827647" y="45099"/>
                </a:lnTo>
                <a:lnTo>
                  <a:pt x="829656" y="44876"/>
                </a:lnTo>
                <a:lnTo>
                  <a:pt x="843052" y="44437"/>
                </a:lnTo>
                <a:lnTo>
                  <a:pt x="845285" y="44429"/>
                </a:lnTo>
                <a:lnTo>
                  <a:pt x="846624" y="42867"/>
                </a:lnTo>
                <a:close/>
              </a:path>
              <a:path w="2003425" h="71755">
                <a:moveTo>
                  <a:pt x="874309" y="41974"/>
                </a:moveTo>
                <a:lnTo>
                  <a:pt x="874309" y="40187"/>
                </a:lnTo>
                <a:lnTo>
                  <a:pt x="874086" y="38178"/>
                </a:lnTo>
                <a:lnTo>
                  <a:pt x="872523" y="36615"/>
                </a:lnTo>
                <a:lnTo>
                  <a:pt x="870737" y="36838"/>
                </a:lnTo>
                <a:lnTo>
                  <a:pt x="857118" y="37278"/>
                </a:lnTo>
                <a:lnTo>
                  <a:pt x="854885" y="37285"/>
                </a:lnTo>
                <a:lnTo>
                  <a:pt x="853545" y="38848"/>
                </a:lnTo>
                <a:lnTo>
                  <a:pt x="853545" y="42643"/>
                </a:lnTo>
                <a:lnTo>
                  <a:pt x="855108" y="44206"/>
                </a:lnTo>
                <a:lnTo>
                  <a:pt x="857118" y="43983"/>
                </a:lnTo>
                <a:lnTo>
                  <a:pt x="870737" y="43544"/>
                </a:lnTo>
                <a:lnTo>
                  <a:pt x="872746" y="43536"/>
                </a:lnTo>
                <a:lnTo>
                  <a:pt x="874309" y="41974"/>
                </a:lnTo>
                <a:close/>
              </a:path>
              <a:path w="2003425" h="71755">
                <a:moveTo>
                  <a:pt x="901771" y="41080"/>
                </a:moveTo>
                <a:lnTo>
                  <a:pt x="901771" y="37285"/>
                </a:lnTo>
                <a:lnTo>
                  <a:pt x="900208" y="35722"/>
                </a:lnTo>
                <a:lnTo>
                  <a:pt x="898199" y="35945"/>
                </a:lnTo>
                <a:lnTo>
                  <a:pt x="884579" y="36385"/>
                </a:lnTo>
                <a:lnTo>
                  <a:pt x="882570" y="36392"/>
                </a:lnTo>
                <a:lnTo>
                  <a:pt x="881007" y="37955"/>
                </a:lnTo>
                <a:lnTo>
                  <a:pt x="881007" y="39964"/>
                </a:lnTo>
                <a:lnTo>
                  <a:pt x="881230" y="41750"/>
                </a:lnTo>
                <a:lnTo>
                  <a:pt x="882793" y="43313"/>
                </a:lnTo>
                <a:lnTo>
                  <a:pt x="884579" y="43090"/>
                </a:lnTo>
                <a:lnTo>
                  <a:pt x="898199" y="42651"/>
                </a:lnTo>
                <a:lnTo>
                  <a:pt x="900431" y="42643"/>
                </a:lnTo>
                <a:lnTo>
                  <a:pt x="901771" y="41080"/>
                </a:lnTo>
                <a:close/>
              </a:path>
              <a:path w="2003425" h="71755">
                <a:moveTo>
                  <a:pt x="929456" y="40187"/>
                </a:moveTo>
                <a:lnTo>
                  <a:pt x="929233" y="38401"/>
                </a:lnTo>
                <a:lnTo>
                  <a:pt x="929233" y="36392"/>
                </a:lnTo>
                <a:lnTo>
                  <a:pt x="927670" y="34829"/>
                </a:lnTo>
                <a:lnTo>
                  <a:pt x="925660" y="35052"/>
                </a:lnTo>
                <a:lnTo>
                  <a:pt x="912264" y="35491"/>
                </a:lnTo>
                <a:lnTo>
                  <a:pt x="910032" y="35499"/>
                </a:lnTo>
                <a:lnTo>
                  <a:pt x="908692" y="37062"/>
                </a:lnTo>
                <a:lnTo>
                  <a:pt x="908692" y="40857"/>
                </a:lnTo>
                <a:lnTo>
                  <a:pt x="910255" y="42420"/>
                </a:lnTo>
                <a:lnTo>
                  <a:pt x="912264" y="42197"/>
                </a:lnTo>
                <a:lnTo>
                  <a:pt x="925884" y="41974"/>
                </a:lnTo>
                <a:lnTo>
                  <a:pt x="927893" y="41750"/>
                </a:lnTo>
                <a:lnTo>
                  <a:pt x="929456" y="40187"/>
                </a:lnTo>
                <a:close/>
              </a:path>
              <a:path w="2003425" h="71755">
                <a:moveTo>
                  <a:pt x="956918" y="39294"/>
                </a:moveTo>
                <a:lnTo>
                  <a:pt x="956918" y="37508"/>
                </a:lnTo>
                <a:lnTo>
                  <a:pt x="956694" y="35499"/>
                </a:lnTo>
                <a:lnTo>
                  <a:pt x="955131" y="33936"/>
                </a:lnTo>
                <a:lnTo>
                  <a:pt x="953345" y="34159"/>
                </a:lnTo>
                <a:lnTo>
                  <a:pt x="939726" y="34599"/>
                </a:lnTo>
                <a:lnTo>
                  <a:pt x="937717" y="34606"/>
                </a:lnTo>
                <a:lnTo>
                  <a:pt x="936154" y="36169"/>
                </a:lnTo>
                <a:lnTo>
                  <a:pt x="936154" y="39964"/>
                </a:lnTo>
                <a:lnTo>
                  <a:pt x="937940" y="41527"/>
                </a:lnTo>
                <a:lnTo>
                  <a:pt x="939726" y="41527"/>
                </a:lnTo>
                <a:lnTo>
                  <a:pt x="953569" y="41080"/>
                </a:lnTo>
                <a:lnTo>
                  <a:pt x="955355" y="40857"/>
                </a:lnTo>
                <a:lnTo>
                  <a:pt x="956918" y="39294"/>
                </a:lnTo>
                <a:close/>
              </a:path>
              <a:path w="2003425" h="71755">
                <a:moveTo>
                  <a:pt x="984379" y="38401"/>
                </a:moveTo>
                <a:lnTo>
                  <a:pt x="984379" y="34606"/>
                </a:lnTo>
                <a:lnTo>
                  <a:pt x="982816" y="33043"/>
                </a:lnTo>
                <a:lnTo>
                  <a:pt x="980807" y="33266"/>
                </a:lnTo>
                <a:lnTo>
                  <a:pt x="967188" y="33705"/>
                </a:lnTo>
                <a:lnTo>
                  <a:pt x="965178" y="33713"/>
                </a:lnTo>
                <a:lnTo>
                  <a:pt x="963616" y="35276"/>
                </a:lnTo>
                <a:lnTo>
                  <a:pt x="963839" y="37285"/>
                </a:lnTo>
                <a:lnTo>
                  <a:pt x="963839" y="39071"/>
                </a:lnTo>
                <a:lnTo>
                  <a:pt x="965402" y="40634"/>
                </a:lnTo>
                <a:lnTo>
                  <a:pt x="967188" y="40634"/>
                </a:lnTo>
                <a:lnTo>
                  <a:pt x="981030" y="40187"/>
                </a:lnTo>
                <a:lnTo>
                  <a:pt x="983040" y="39964"/>
                </a:lnTo>
                <a:lnTo>
                  <a:pt x="984379" y="38401"/>
                </a:lnTo>
                <a:close/>
              </a:path>
              <a:path w="2003425" h="71755">
                <a:moveTo>
                  <a:pt x="1012064" y="37508"/>
                </a:moveTo>
                <a:lnTo>
                  <a:pt x="1011841" y="35722"/>
                </a:lnTo>
                <a:lnTo>
                  <a:pt x="1011841" y="33713"/>
                </a:lnTo>
                <a:lnTo>
                  <a:pt x="1010278" y="32150"/>
                </a:lnTo>
                <a:lnTo>
                  <a:pt x="1008492" y="32373"/>
                </a:lnTo>
                <a:lnTo>
                  <a:pt x="994873" y="32812"/>
                </a:lnTo>
                <a:lnTo>
                  <a:pt x="992640" y="32820"/>
                </a:lnTo>
                <a:lnTo>
                  <a:pt x="991301" y="34382"/>
                </a:lnTo>
                <a:lnTo>
                  <a:pt x="991301" y="38178"/>
                </a:lnTo>
                <a:lnTo>
                  <a:pt x="992863" y="39741"/>
                </a:lnTo>
                <a:lnTo>
                  <a:pt x="994873" y="39741"/>
                </a:lnTo>
                <a:lnTo>
                  <a:pt x="1008715" y="39294"/>
                </a:lnTo>
                <a:lnTo>
                  <a:pt x="1010501" y="39071"/>
                </a:lnTo>
                <a:lnTo>
                  <a:pt x="1012064" y="37508"/>
                </a:lnTo>
                <a:close/>
              </a:path>
              <a:path w="2003425" h="71755">
                <a:moveTo>
                  <a:pt x="1039526" y="36615"/>
                </a:moveTo>
                <a:lnTo>
                  <a:pt x="1039526" y="32820"/>
                </a:lnTo>
                <a:lnTo>
                  <a:pt x="1037740" y="31480"/>
                </a:lnTo>
                <a:lnTo>
                  <a:pt x="1035954" y="31480"/>
                </a:lnTo>
                <a:lnTo>
                  <a:pt x="1022335" y="31919"/>
                </a:lnTo>
                <a:lnTo>
                  <a:pt x="1020325" y="31927"/>
                </a:lnTo>
                <a:lnTo>
                  <a:pt x="1018762" y="33489"/>
                </a:lnTo>
                <a:lnTo>
                  <a:pt x="1018762" y="35499"/>
                </a:lnTo>
                <a:lnTo>
                  <a:pt x="1018986" y="37285"/>
                </a:lnTo>
                <a:lnTo>
                  <a:pt x="1020548" y="38848"/>
                </a:lnTo>
                <a:lnTo>
                  <a:pt x="1022335" y="38848"/>
                </a:lnTo>
                <a:lnTo>
                  <a:pt x="1036177" y="38401"/>
                </a:lnTo>
                <a:lnTo>
                  <a:pt x="1037963" y="38178"/>
                </a:lnTo>
                <a:lnTo>
                  <a:pt x="1039526" y="36615"/>
                </a:lnTo>
                <a:close/>
              </a:path>
              <a:path w="2003425" h="71755">
                <a:moveTo>
                  <a:pt x="1067211" y="35722"/>
                </a:moveTo>
                <a:lnTo>
                  <a:pt x="1066988" y="33936"/>
                </a:lnTo>
                <a:lnTo>
                  <a:pt x="1066988" y="31927"/>
                </a:lnTo>
                <a:lnTo>
                  <a:pt x="1065425" y="30587"/>
                </a:lnTo>
                <a:lnTo>
                  <a:pt x="1063415" y="30587"/>
                </a:lnTo>
                <a:lnTo>
                  <a:pt x="1050020" y="31026"/>
                </a:lnTo>
                <a:lnTo>
                  <a:pt x="1047787" y="31033"/>
                </a:lnTo>
                <a:lnTo>
                  <a:pt x="1046224" y="32596"/>
                </a:lnTo>
                <a:lnTo>
                  <a:pt x="1046447" y="34606"/>
                </a:lnTo>
                <a:lnTo>
                  <a:pt x="1046447" y="36392"/>
                </a:lnTo>
                <a:lnTo>
                  <a:pt x="1048010" y="37955"/>
                </a:lnTo>
                <a:lnTo>
                  <a:pt x="1050020" y="37955"/>
                </a:lnTo>
                <a:lnTo>
                  <a:pt x="1063639" y="37508"/>
                </a:lnTo>
                <a:lnTo>
                  <a:pt x="1065648" y="37285"/>
                </a:lnTo>
                <a:lnTo>
                  <a:pt x="1067211" y="35722"/>
                </a:lnTo>
                <a:close/>
              </a:path>
              <a:path w="2003425" h="71755">
                <a:moveTo>
                  <a:pt x="1094673" y="34829"/>
                </a:moveTo>
                <a:lnTo>
                  <a:pt x="1094673" y="33043"/>
                </a:lnTo>
                <a:lnTo>
                  <a:pt x="1094449" y="31033"/>
                </a:lnTo>
                <a:lnTo>
                  <a:pt x="1092887" y="29694"/>
                </a:lnTo>
                <a:lnTo>
                  <a:pt x="1091100" y="29694"/>
                </a:lnTo>
                <a:lnTo>
                  <a:pt x="1077481" y="30133"/>
                </a:lnTo>
                <a:lnTo>
                  <a:pt x="1075472" y="30140"/>
                </a:lnTo>
                <a:lnTo>
                  <a:pt x="1073909" y="31703"/>
                </a:lnTo>
                <a:lnTo>
                  <a:pt x="1073909" y="35499"/>
                </a:lnTo>
                <a:lnTo>
                  <a:pt x="1075695" y="37062"/>
                </a:lnTo>
                <a:lnTo>
                  <a:pt x="1077481" y="37062"/>
                </a:lnTo>
                <a:lnTo>
                  <a:pt x="1091324" y="36615"/>
                </a:lnTo>
                <a:lnTo>
                  <a:pt x="1093110" y="36392"/>
                </a:lnTo>
                <a:lnTo>
                  <a:pt x="1094673" y="34829"/>
                </a:lnTo>
                <a:close/>
              </a:path>
              <a:path w="2003425" h="71755">
                <a:moveTo>
                  <a:pt x="1122134" y="33936"/>
                </a:moveTo>
                <a:lnTo>
                  <a:pt x="1122134" y="30140"/>
                </a:lnTo>
                <a:lnTo>
                  <a:pt x="1120572" y="28801"/>
                </a:lnTo>
                <a:lnTo>
                  <a:pt x="1118562" y="28801"/>
                </a:lnTo>
                <a:lnTo>
                  <a:pt x="1104943" y="29240"/>
                </a:lnTo>
                <a:lnTo>
                  <a:pt x="1102934" y="29247"/>
                </a:lnTo>
                <a:lnTo>
                  <a:pt x="1101371" y="30810"/>
                </a:lnTo>
                <a:lnTo>
                  <a:pt x="1101594" y="32820"/>
                </a:lnTo>
                <a:lnTo>
                  <a:pt x="1101594" y="34606"/>
                </a:lnTo>
                <a:lnTo>
                  <a:pt x="1103157" y="36169"/>
                </a:lnTo>
                <a:lnTo>
                  <a:pt x="1104943" y="36169"/>
                </a:lnTo>
                <a:lnTo>
                  <a:pt x="1118785" y="35722"/>
                </a:lnTo>
                <a:lnTo>
                  <a:pt x="1120795" y="35499"/>
                </a:lnTo>
                <a:lnTo>
                  <a:pt x="1122134" y="33936"/>
                </a:lnTo>
                <a:close/>
              </a:path>
              <a:path w="2003425" h="71755">
                <a:moveTo>
                  <a:pt x="1149819" y="33043"/>
                </a:moveTo>
                <a:lnTo>
                  <a:pt x="1149596" y="31257"/>
                </a:lnTo>
                <a:lnTo>
                  <a:pt x="1149596" y="29247"/>
                </a:lnTo>
                <a:lnTo>
                  <a:pt x="1148033" y="27908"/>
                </a:lnTo>
                <a:lnTo>
                  <a:pt x="1146247" y="27908"/>
                </a:lnTo>
                <a:lnTo>
                  <a:pt x="1132628" y="28347"/>
                </a:lnTo>
                <a:lnTo>
                  <a:pt x="1130395" y="28354"/>
                </a:lnTo>
                <a:lnTo>
                  <a:pt x="1129056" y="29917"/>
                </a:lnTo>
                <a:lnTo>
                  <a:pt x="1129056" y="33713"/>
                </a:lnTo>
                <a:lnTo>
                  <a:pt x="1130619" y="35276"/>
                </a:lnTo>
                <a:lnTo>
                  <a:pt x="1132628" y="35276"/>
                </a:lnTo>
                <a:lnTo>
                  <a:pt x="1146470" y="34829"/>
                </a:lnTo>
                <a:lnTo>
                  <a:pt x="1148257" y="34606"/>
                </a:lnTo>
                <a:lnTo>
                  <a:pt x="1149819" y="33043"/>
                </a:lnTo>
                <a:close/>
              </a:path>
              <a:path w="2003425" h="71755">
                <a:moveTo>
                  <a:pt x="1177281" y="32150"/>
                </a:moveTo>
                <a:lnTo>
                  <a:pt x="1177281" y="28354"/>
                </a:lnTo>
                <a:lnTo>
                  <a:pt x="1175495" y="27015"/>
                </a:lnTo>
                <a:lnTo>
                  <a:pt x="1173709" y="27015"/>
                </a:lnTo>
                <a:lnTo>
                  <a:pt x="1160090" y="27454"/>
                </a:lnTo>
                <a:lnTo>
                  <a:pt x="1158080" y="27461"/>
                </a:lnTo>
                <a:lnTo>
                  <a:pt x="1156517" y="29024"/>
                </a:lnTo>
                <a:lnTo>
                  <a:pt x="1156517" y="31033"/>
                </a:lnTo>
                <a:lnTo>
                  <a:pt x="1156741" y="32820"/>
                </a:lnTo>
                <a:lnTo>
                  <a:pt x="1158304" y="34382"/>
                </a:lnTo>
                <a:lnTo>
                  <a:pt x="1160090" y="34382"/>
                </a:lnTo>
                <a:lnTo>
                  <a:pt x="1173932" y="33936"/>
                </a:lnTo>
                <a:lnTo>
                  <a:pt x="1175718" y="33713"/>
                </a:lnTo>
                <a:lnTo>
                  <a:pt x="1177281" y="32150"/>
                </a:lnTo>
                <a:close/>
              </a:path>
              <a:path w="2003425" h="71755">
                <a:moveTo>
                  <a:pt x="1204966" y="31257"/>
                </a:moveTo>
                <a:lnTo>
                  <a:pt x="1204743" y="29471"/>
                </a:lnTo>
                <a:lnTo>
                  <a:pt x="1204743" y="27461"/>
                </a:lnTo>
                <a:lnTo>
                  <a:pt x="1203180" y="26122"/>
                </a:lnTo>
                <a:lnTo>
                  <a:pt x="1201171" y="26122"/>
                </a:lnTo>
                <a:lnTo>
                  <a:pt x="1187775" y="26561"/>
                </a:lnTo>
                <a:lnTo>
                  <a:pt x="1185542" y="26568"/>
                </a:lnTo>
                <a:lnTo>
                  <a:pt x="1183979" y="28131"/>
                </a:lnTo>
                <a:lnTo>
                  <a:pt x="1184202" y="30140"/>
                </a:lnTo>
                <a:lnTo>
                  <a:pt x="1184202" y="31927"/>
                </a:lnTo>
                <a:lnTo>
                  <a:pt x="1185765" y="33489"/>
                </a:lnTo>
                <a:lnTo>
                  <a:pt x="1187775" y="33489"/>
                </a:lnTo>
                <a:lnTo>
                  <a:pt x="1201171" y="33050"/>
                </a:lnTo>
                <a:lnTo>
                  <a:pt x="1203403" y="33043"/>
                </a:lnTo>
                <a:lnTo>
                  <a:pt x="1204966" y="31257"/>
                </a:lnTo>
                <a:close/>
              </a:path>
              <a:path w="2003425" h="71755">
                <a:moveTo>
                  <a:pt x="1232428" y="29471"/>
                </a:moveTo>
                <a:lnTo>
                  <a:pt x="1232205" y="27684"/>
                </a:lnTo>
                <a:lnTo>
                  <a:pt x="1232205" y="25675"/>
                </a:lnTo>
                <a:lnTo>
                  <a:pt x="1230642" y="24335"/>
                </a:lnTo>
                <a:lnTo>
                  <a:pt x="1228632" y="24335"/>
                </a:lnTo>
                <a:lnTo>
                  <a:pt x="1214790" y="25229"/>
                </a:lnTo>
                <a:lnTo>
                  <a:pt x="1213004" y="25452"/>
                </a:lnTo>
                <a:lnTo>
                  <a:pt x="1211441" y="27015"/>
                </a:lnTo>
                <a:lnTo>
                  <a:pt x="1211664" y="29024"/>
                </a:lnTo>
                <a:lnTo>
                  <a:pt x="1211887" y="30810"/>
                </a:lnTo>
                <a:lnTo>
                  <a:pt x="1213450" y="32150"/>
                </a:lnTo>
                <a:lnTo>
                  <a:pt x="1215236" y="32150"/>
                </a:lnTo>
                <a:lnTo>
                  <a:pt x="1229079" y="31257"/>
                </a:lnTo>
                <a:lnTo>
                  <a:pt x="1231088" y="31033"/>
                </a:lnTo>
                <a:lnTo>
                  <a:pt x="1232428" y="29471"/>
                </a:lnTo>
                <a:close/>
              </a:path>
              <a:path w="2003425" h="71755">
                <a:moveTo>
                  <a:pt x="1259890" y="27684"/>
                </a:moveTo>
                <a:lnTo>
                  <a:pt x="1259890" y="25898"/>
                </a:lnTo>
                <a:lnTo>
                  <a:pt x="1259666" y="23889"/>
                </a:lnTo>
                <a:lnTo>
                  <a:pt x="1258103" y="22549"/>
                </a:lnTo>
                <a:lnTo>
                  <a:pt x="1256094" y="22549"/>
                </a:lnTo>
                <a:lnTo>
                  <a:pt x="1242475" y="23442"/>
                </a:lnTo>
                <a:lnTo>
                  <a:pt x="1240465" y="23666"/>
                </a:lnTo>
                <a:lnTo>
                  <a:pt x="1239126" y="25229"/>
                </a:lnTo>
                <a:lnTo>
                  <a:pt x="1239126" y="27238"/>
                </a:lnTo>
                <a:lnTo>
                  <a:pt x="1239349" y="29024"/>
                </a:lnTo>
                <a:lnTo>
                  <a:pt x="1240912" y="30587"/>
                </a:lnTo>
                <a:lnTo>
                  <a:pt x="1242921" y="30364"/>
                </a:lnTo>
                <a:lnTo>
                  <a:pt x="1256541" y="29471"/>
                </a:lnTo>
                <a:lnTo>
                  <a:pt x="1258550" y="29247"/>
                </a:lnTo>
                <a:lnTo>
                  <a:pt x="1259890" y="27684"/>
                </a:lnTo>
                <a:close/>
              </a:path>
              <a:path w="2003425" h="71755">
                <a:moveTo>
                  <a:pt x="1287351" y="25898"/>
                </a:moveTo>
                <a:lnTo>
                  <a:pt x="1287351" y="24112"/>
                </a:lnTo>
                <a:lnTo>
                  <a:pt x="1287128" y="22103"/>
                </a:lnTo>
                <a:lnTo>
                  <a:pt x="1285565" y="20763"/>
                </a:lnTo>
                <a:lnTo>
                  <a:pt x="1283556" y="20763"/>
                </a:lnTo>
                <a:lnTo>
                  <a:pt x="1269937" y="21656"/>
                </a:lnTo>
                <a:lnTo>
                  <a:pt x="1267927" y="21880"/>
                </a:lnTo>
                <a:lnTo>
                  <a:pt x="1266588" y="23442"/>
                </a:lnTo>
                <a:lnTo>
                  <a:pt x="1266588" y="25452"/>
                </a:lnTo>
                <a:lnTo>
                  <a:pt x="1266811" y="27238"/>
                </a:lnTo>
                <a:lnTo>
                  <a:pt x="1268374" y="28801"/>
                </a:lnTo>
                <a:lnTo>
                  <a:pt x="1270383" y="28578"/>
                </a:lnTo>
                <a:lnTo>
                  <a:pt x="1283556" y="27714"/>
                </a:lnTo>
                <a:lnTo>
                  <a:pt x="1286012" y="27684"/>
                </a:lnTo>
                <a:lnTo>
                  <a:pt x="1287351" y="25898"/>
                </a:lnTo>
                <a:close/>
              </a:path>
              <a:path w="2003425" h="71755">
                <a:moveTo>
                  <a:pt x="1315036" y="24112"/>
                </a:moveTo>
                <a:lnTo>
                  <a:pt x="1314813" y="22326"/>
                </a:lnTo>
                <a:lnTo>
                  <a:pt x="1314590" y="20317"/>
                </a:lnTo>
                <a:lnTo>
                  <a:pt x="1313027" y="18977"/>
                </a:lnTo>
                <a:lnTo>
                  <a:pt x="1311241" y="18977"/>
                </a:lnTo>
                <a:lnTo>
                  <a:pt x="1297398" y="19870"/>
                </a:lnTo>
                <a:lnTo>
                  <a:pt x="1295612" y="20093"/>
                </a:lnTo>
                <a:lnTo>
                  <a:pt x="1294049" y="21656"/>
                </a:lnTo>
                <a:lnTo>
                  <a:pt x="1294273" y="23666"/>
                </a:lnTo>
                <a:lnTo>
                  <a:pt x="1294273" y="25452"/>
                </a:lnTo>
                <a:lnTo>
                  <a:pt x="1296059" y="27015"/>
                </a:lnTo>
                <a:lnTo>
                  <a:pt x="1297845" y="26791"/>
                </a:lnTo>
                <a:lnTo>
                  <a:pt x="1311241" y="25927"/>
                </a:lnTo>
                <a:lnTo>
                  <a:pt x="1313473" y="25898"/>
                </a:lnTo>
                <a:lnTo>
                  <a:pt x="1315036" y="24112"/>
                </a:lnTo>
                <a:close/>
              </a:path>
              <a:path w="2003425" h="71755">
                <a:moveTo>
                  <a:pt x="1342498" y="22326"/>
                </a:moveTo>
                <a:lnTo>
                  <a:pt x="1342275" y="20540"/>
                </a:lnTo>
                <a:lnTo>
                  <a:pt x="1342275" y="18531"/>
                </a:lnTo>
                <a:lnTo>
                  <a:pt x="1340489" y="17191"/>
                </a:lnTo>
                <a:lnTo>
                  <a:pt x="1338702" y="17191"/>
                </a:lnTo>
                <a:lnTo>
                  <a:pt x="1324860" y="18084"/>
                </a:lnTo>
                <a:lnTo>
                  <a:pt x="1323074" y="18307"/>
                </a:lnTo>
                <a:lnTo>
                  <a:pt x="1321511" y="19870"/>
                </a:lnTo>
                <a:lnTo>
                  <a:pt x="1321734" y="21880"/>
                </a:lnTo>
                <a:lnTo>
                  <a:pt x="1321734" y="23666"/>
                </a:lnTo>
                <a:lnTo>
                  <a:pt x="1323520" y="25229"/>
                </a:lnTo>
                <a:lnTo>
                  <a:pt x="1325307" y="25005"/>
                </a:lnTo>
                <a:lnTo>
                  <a:pt x="1338702" y="24141"/>
                </a:lnTo>
                <a:lnTo>
                  <a:pt x="1340935" y="24112"/>
                </a:lnTo>
                <a:lnTo>
                  <a:pt x="1342498" y="22326"/>
                </a:lnTo>
                <a:close/>
              </a:path>
              <a:path w="2003425" h="71755">
                <a:moveTo>
                  <a:pt x="1369960" y="20540"/>
                </a:moveTo>
                <a:lnTo>
                  <a:pt x="1369736" y="18754"/>
                </a:lnTo>
                <a:lnTo>
                  <a:pt x="1369736" y="16744"/>
                </a:lnTo>
                <a:lnTo>
                  <a:pt x="1368174" y="15405"/>
                </a:lnTo>
                <a:lnTo>
                  <a:pt x="1366164" y="15405"/>
                </a:lnTo>
                <a:lnTo>
                  <a:pt x="1352322" y="16298"/>
                </a:lnTo>
                <a:lnTo>
                  <a:pt x="1350536" y="16521"/>
                </a:lnTo>
                <a:lnTo>
                  <a:pt x="1348973" y="18084"/>
                </a:lnTo>
                <a:lnTo>
                  <a:pt x="1349196" y="20093"/>
                </a:lnTo>
                <a:lnTo>
                  <a:pt x="1349419" y="21880"/>
                </a:lnTo>
                <a:lnTo>
                  <a:pt x="1350982" y="23442"/>
                </a:lnTo>
                <a:lnTo>
                  <a:pt x="1352768" y="23219"/>
                </a:lnTo>
                <a:lnTo>
                  <a:pt x="1366164" y="22355"/>
                </a:lnTo>
                <a:lnTo>
                  <a:pt x="1368620" y="22326"/>
                </a:lnTo>
                <a:lnTo>
                  <a:pt x="1369960" y="20540"/>
                </a:lnTo>
                <a:close/>
              </a:path>
              <a:path w="2003425" h="71755">
                <a:moveTo>
                  <a:pt x="1397421" y="18754"/>
                </a:moveTo>
                <a:lnTo>
                  <a:pt x="1397421" y="16968"/>
                </a:lnTo>
                <a:lnTo>
                  <a:pt x="1397198" y="14958"/>
                </a:lnTo>
                <a:lnTo>
                  <a:pt x="1395635" y="13619"/>
                </a:lnTo>
                <a:lnTo>
                  <a:pt x="1393626" y="13842"/>
                </a:lnTo>
                <a:lnTo>
                  <a:pt x="1380453" y="14706"/>
                </a:lnTo>
                <a:lnTo>
                  <a:pt x="1377997" y="14735"/>
                </a:lnTo>
                <a:lnTo>
                  <a:pt x="1376658" y="16298"/>
                </a:lnTo>
                <a:lnTo>
                  <a:pt x="1376658" y="18307"/>
                </a:lnTo>
                <a:lnTo>
                  <a:pt x="1376881" y="20093"/>
                </a:lnTo>
                <a:lnTo>
                  <a:pt x="1378444" y="21656"/>
                </a:lnTo>
                <a:lnTo>
                  <a:pt x="1380453" y="21433"/>
                </a:lnTo>
                <a:lnTo>
                  <a:pt x="1393626" y="20569"/>
                </a:lnTo>
                <a:lnTo>
                  <a:pt x="1396082" y="20540"/>
                </a:lnTo>
                <a:lnTo>
                  <a:pt x="1397421" y="18754"/>
                </a:lnTo>
                <a:close/>
              </a:path>
              <a:path w="2003425" h="71755">
                <a:moveTo>
                  <a:pt x="1424883" y="17191"/>
                </a:moveTo>
                <a:lnTo>
                  <a:pt x="1424883" y="15182"/>
                </a:lnTo>
                <a:lnTo>
                  <a:pt x="1424660" y="13395"/>
                </a:lnTo>
                <a:lnTo>
                  <a:pt x="1423097" y="11833"/>
                </a:lnTo>
                <a:lnTo>
                  <a:pt x="1421088" y="12056"/>
                </a:lnTo>
                <a:lnTo>
                  <a:pt x="1407915" y="12920"/>
                </a:lnTo>
                <a:lnTo>
                  <a:pt x="1405459" y="12949"/>
                </a:lnTo>
                <a:lnTo>
                  <a:pt x="1404119" y="14512"/>
                </a:lnTo>
                <a:lnTo>
                  <a:pt x="1404119" y="16521"/>
                </a:lnTo>
                <a:lnTo>
                  <a:pt x="1404343" y="18307"/>
                </a:lnTo>
                <a:lnTo>
                  <a:pt x="1405906" y="19870"/>
                </a:lnTo>
                <a:lnTo>
                  <a:pt x="1407915" y="19647"/>
                </a:lnTo>
                <a:lnTo>
                  <a:pt x="1421088" y="18783"/>
                </a:lnTo>
                <a:lnTo>
                  <a:pt x="1423544" y="18754"/>
                </a:lnTo>
                <a:lnTo>
                  <a:pt x="1424883" y="17191"/>
                </a:lnTo>
                <a:close/>
              </a:path>
              <a:path w="2003425" h="71755">
                <a:moveTo>
                  <a:pt x="1452568" y="15405"/>
                </a:moveTo>
                <a:lnTo>
                  <a:pt x="1452345" y="13395"/>
                </a:lnTo>
                <a:lnTo>
                  <a:pt x="1452122" y="11609"/>
                </a:lnTo>
                <a:lnTo>
                  <a:pt x="1450559" y="10046"/>
                </a:lnTo>
                <a:lnTo>
                  <a:pt x="1448773" y="10270"/>
                </a:lnTo>
                <a:lnTo>
                  <a:pt x="1435377" y="11134"/>
                </a:lnTo>
                <a:lnTo>
                  <a:pt x="1433144" y="11163"/>
                </a:lnTo>
                <a:lnTo>
                  <a:pt x="1431581" y="12949"/>
                </a:lnTo>
                <a:lnTo>
                  <a:pt x="1431804" y="14735"/>
                </a:lnTo>
                <a:lnTo>
                  <a:pt x="1431804" y="16744"/>
                </a:lnTo>
                <a:lnTo>
                  <a:pt x="1433367" y="18084"/>
                </a:lnTo>
                <a:lnTo>
                  <a:pt x="1435377" y="17861"/>
                </a:lnTo>
                <a:lnTo>
                  <a:pt x="1448773" y="16997"/>
                </a:lnTo>
                <a:lnTo>
                  <a:pt x="1451005" y="16968"/>
                </a:lnTo>
                <a:lnTo>
                  <a:pt x="1452568" y="15405"/>
                </a:lnTo>
                <a:close/>
              </a:path>
              <a:path w="2003425" h="71755">
                <a:moveTo>
                  <a:pt x="1480030" y="13619"/>
                </a:moveTo>
                <a:lnTo>
                  <a:pt x="1479807" y="11609"/>
                </a:lnTo>
                <a:lnTo>
                  <a:pt x="1479807" y="9823"/>
                </a:lnTo>
                <a:lnTo>
                  <a:pt x="1478020" y="8260"/>
                </a:lnTo>
                <a:lnTo>
                  <a:pt x="1476234" y="8484"/>
                </a:lnTo>
                <a:lnTo>
                  <a:pt x="1462838" y="9348"/>
                </a:lnTo>
                <a:lnTo>
                  <a:pt x="1460606" y="9377"/>
                </a:lnTo>
                <a:lnTo>
                  <a:pt x="1459043" y="11163"/>
                </a:lnTo>
                <a:lnTo>
                  <a:pt x="1459266" y="12949"/>
                </a:lnTo>
                <a:lnTo>
                  <a:pt x="1459266" y="14958"/>
                </a:lnTo>
                <a:lnTo>
                  <a:pt x="1461052" y="16298"/>
                </a:lnTo>
                <a:lnTo>
                  <a:pt x="1462838" y="16298"/>
                </a:lnTo>
                <a:lnTo>
                  <a:pt x="1476681" y="15405"/>
                </a:lnTo>
                <a:lnTo>
                  <a:pt x="1478467" y="15182"/>
                </a:lnTo>
                <a:lnTo>
                  <a:pt x="1480030" y="13619"/>
                </a:lnTo>
                <a:close/>
              </a:path>
              <a:path w="2003425" h="71755">
                <a:moveTo>
                  <a:pt x="1507492" y="11833"/>
                </a:moveTo>
                <a:lnTo>
                  <a:pt x="1507268" y="9823"/>
                </a:lnTo>
                <a:lnTo>
                  <a:pt x="1507268" y="8037"/>
                </a:lnTo>
                <a:lnTo>
                  <a:pt x="1505705" y="6474"/>
                </a:lnTo>
                <a:lnTo>
                  <a:pt x="1503696" y="6697"/>
                </a:lnTo>
                <a:lnTo>
                  <a:pt x="1490300" y="7562"/>
                </a:lnTo>
                <a:lnTo>
                  <a:pt x="1488067" y="7591"/>
                </a:lnTo>
                <a:lnTo>
                  <a:pt x="1486505" y="9377"/>
                </a:lnTo>
                <a:lnTo>
                  <a:pt x="1486728" y="11163"/>
                </a:lnTo>
                <a:lnTo>
                  <a:pt x="1486951" y="13172"/>
                </a:lnTo>
                <a:lnTo>
                  <a:pt x="1488514" y="14512"/>
                </a:lnTo>
                <a:lnTo>
                  <a:pt x="1490300" y="14512"/>
                </a:lnTo>
                <a:lnTo>
                  <a:pt x="1504143" y="13619"/>
                </a:lnTo>
                <a:lnTo>
                  <a:pt x="1506152" y="13395"/>
                </a:lnTo>
                <a:lnTo>
                  <a:pt x="1507492" y="11833"/>
                </a:lnTo>
                <a:close/>
              </a:path>
              <a:path w="2003425" h="71755">
                <a:moveTo>
                  <a:pt x="1534953" y="10046"/>
                </a:moveTo>
                <a:lnTo>
                  <a:pt x="1534953" y="8037"/>
                </a:lnTo>
                <a:lnTo>
                  <a:pt x="1534730" y="6251"/>
                </a:lnTo>
                <a:lnTo>
                  <a:pt x="1533167" y="4688"/>
                </a:lnTo>
                <a:lnTo>
                  <a:pt x="1531158" y="4911"/>
                </a:lnTo>
                <a:lnTo>
                  <a:pt x="1517985" y="5775"/>
                </a:lnTo>
                <a:lnTo>
                  <a:pt x="1515529" y="5804"/>
                </a:lnTo>
                <a:lnTo>
                  <a:pt x="1514190" y="7591"/>
                </a:lnTo>
                <a:lnTo>
                  <a:pt x="1514190" y="9377"/>
                </a:lnTo>
                <a:lnTo>
                  <a:pt x="1514413" y="11386"/>
                </a:lnTo>
                <a:lnTo>
                  <a:pt x="1515976" y="12726"/>
                </a:lnTo>
                <a:lnTo>
                  <a:pt x="1517985" y="12726"/>
                </a:lnTo>
                <a:lnTo>
                  <a:pt x="1531604" y="11833"/>
                </a:lnTo>
                <a:lnTo>
                  <a:pt x="1533614" y="11609"/>
                </a:lnTo>
                <a:lnTo>
                  <a:pt x="1534953" y="10046"/>
                </a:lnTo>
                <a:close/>
              </a:path>
              <a:path w="2003425" h="71755">
                <a:moveTo>
                  <a:pt x="1562415" y="8260"/>
                </a:moveTo>
                <a:lnTo>
                  <a:pt x="1562415" y="6251"/>
                </a:lnTo>
                <a:lnTo>
                  <a:pt x="1562192" y="4465"/>
                </a:lnTo>
                <a:lnTo>
                  <a:pt x="1560629" y="2902"/>
                </a:lnTo>
                <a:lnTo>
                  <a:pt x="1558620" y="3125"/>
                </a:lnTo>
                <a:lnTo>
                  <a:pt x="1545447" y="3989"/>
                </a:lnTo>
                <a:lnTo>
                  <a:pt x="1542991" y="4018"/>
                </a:lnTo>
                <a:lnTo>
                  <a:pt x="1541651" y="5804"/>
                </a:lnTo>
                <a:lnTo>
                  <a:pt x="1541651" y="7591"/>
                </a:lnTo>
                <a:lnTo>
                  <a:pt x="1541875" y="9600"/>
                </a:lnTo>
                <a:lnTo>
                  <a:pt x="1543437" y="10940"/>
                </a:lnTo>
                <a:lnTo>
                  <a:pt x="1545447" y="10940"/>
                </a:lnTo>
                <a:lnTo>
                  <a:pt x="1559066" y="10046"/>
                </a:lnTo>
                <a:lnTo>
                  <a:pt x="1561075" y="9823"/>
                </a:lnTo>
                <a:lnTo>
                  <a:pt x="1562415" y="8260"/>
                </a:lnTo>
                <a:close/>
              </a:path>
              <a:path w="2003425" h="71755">
                <a:moveTo>
                  <a:pt x="1590100" y="6474"/>
                </a:moveTo>
                <a:lnTo>
                  <a:pt x="1589877" y="4465"/>
                </a:lnTo>
                <a:lnTo>
                  <a:pt x="1589653" y="2679"/>
                </a:lnTo>
                <a:lnTo>
                  <a:pt x="1588091" y="1116"/>
                </a:lnTo>
                <a:lnTo>
                  <a:pt x="1586304" y="1339"/>
                </a:lnTo>
                <a:lnTo>
                  <a:pt x="1572462" y="2232"/>
                </a:lnTo>
                <a:lnTo>
                  <a:pt x="1570676" y="2455"/>
                </a:lnTo>
                <a:lnTo>
                  <a:pt x="1569113" y="4018"/>
                </a:lnTo>
                <a:lnTo>
                  <a:pt x="1569336" y="5804"/>
                </a:lnTo>
                <a:lnTo>
                  <a:pt x="1569336" y="7814"/>
                </a:lnTo>
                <a:lnTo>
                  <a:pt x="1570899" y="9153"/>
                </a:lnTo>
                <a:lnTo>
                  <a:pt x="1572909" y="9153"/>
                </a:lnTo>
                <a:lnTo>
                  <a:pt x="1586751" y="8260"/>
                </a:lnTo>
                <a:lnTo>
                  <a:pt x="1588537" y="8037"/>
                </a:lnTo>
                <a:lnTo>
                  <a:pt x="1590100" y="6474"/>
                </a:lnTo>
                <a:close/>
              </a:path>
              <a:path w="2003425" h="71755">
                <a:moveTo>
                  <a:pt x="1617338" y="5581"/>
                </a:moveTo>
                <a:lnTo>
                  <a:pt x="1617338" y="1786"/>
                </a:lnTo>
                <a:lnTo>
                  <a:pt x="1615776" y="446"/>
                </a:lnTo>
                <a:lnTo>
                  <a:pt x="1599924" y="446"/>
                </a:lnTo>
                <a:lnTo>
                  <a:pt x="1598138" y="669"/>
                </a:lnTo>
                <a:lnTo>
                  <a:pt x="1596575" y="2232"/>
                </a:lnTo>
                <a:lnTo>
                  <a:pt x="1596798" y="4018"/>
                </a:lnTo>
                <a:lnTo>
                  <a:pt x="1596798" y="6028"/>
                </a:lnTo>
                <a:lnTo>
                  <a:pt x="1598584" y="7367"/>
                </a:lnTo>
                <a:lnTo>
                  <a:pt x="1600370" y="7367"/>
                </a:lnTo>
                <a:lnTo>
                  <a:pt x="1601933" y="7144"/>
                </a:lnTo>
                <a:lnTo>
                  <a:pt x="1615776" y="7144"/>
                </a:lnTo>
                <a:lnTo>
                  <a:pt x="1617338" y="5581"/>
                </a:lnTo>
                <a:close/>
              </a:path>
              <a:path w="2003425" h="71755">
                <a:moveTo>
                  <a:pt x="1645023" y="5581"/>
                </a:moveTo>
                <a:lnTo>
                  <a:pt x="1645023" y="1786"/>
                </a:lnTo>
                <a:lnTo>
                  <a:pt x="1643461" y="223"/>
                </a:lnTo>
                <a:lnTo>
                  <a:pt x="1641451" y="223"/>
                </a:lnTo>
                <a:lnTo>
                  <a:pt x="1627832" y="446"/>
                </a:lnTo>
                <a:lnTo>
                  <a:pt x="1625823" y="446"/>
                </a:lnTo>
                <a:lnTo>
                  <a:pt x="1624260" y="1786"/>
                </a:lnTo>
                <a:lnTo>
                  <a:pt x="1624260" y="5581"/>
                </a:lnTo>
                <a:lnTo>
                  <a:pt x="1625823" y="7144"/>
                </a:lnTo>
                <a:lnTo>
                  <a:pt x="1643461" y="7144"/>
                </a:lnTo>
                <a:lnTo>
                  <a:pt x="1645023" y="5581"/>
                </a:lnTo>
                <a:close/>
              </a:path>
              <a:path w="2003425" h="71755">
                <a:moveTo>
                  <a:pt x="1672485" y="5581"/>
                </a:moveTo>
                <a:lnTo>
                  <a:pt x="1672485" y="1786"/>
                </a:lnTo>
                <a:lnTo>
                  <a:pt x="1670922" y="223"/>
                </a:lnTo>
                <a:lnTo>
                  <a:pt x="1653508" y="223"/>
                </a:lnTo>
                <a:lnTo>
                  <a:pt x="1651945" y="1786"/>
                </a:lnTo>
                <a:lnTo>
                  <a:pt x="1651945" y="5581"/>
                </a:lnTo>
                <a:lnTo>
                  <a:pt x="1653508" y="7144"/>
                </a:lnTo>
                <a:lnTo>
                  <a:pt x="1670922" y="7144"/>
                </a:lnTo>
                <a:lnTo>
                  <a:pt x="1672485" y="5581"/>
                </a:lnTo>
                <a:close/>
              </a:path>
              <a:path w="2003425" h="71755">
                <a:moveTo>
                  <a:pt x="1700170" y="5581"/>
                </a:moveTo>
                <a:lnTo>
                  <a:pt x="1700170" y="1786"/>
                </a:lnTo>
                <a:lnTo>
                  <a:pt x="1698607" y="223"/>
                </a:lnTo>
                <a:lnTo>
                  <a:pt x="1680969" y="223"/>
                </a:lnTo>
                <a:lnTo>
                  <a:pt x="1679406" y="1786"/>
                </a:lnTo>
                <a:lnTo>
                  <a:pt x="1679406" y="5581"/>
                </a:lnTo>
                <a:lnTo>
                  <a:pt x="1680969" y="7144"/>
                </a:lnTo>
                <a:lnTo>
                  <a:pt x="1698607" y="7144"/>
                </a:lnTo>
                <a:lnTo>
                  <a:pt x="1700170" y="5581"/>
                </a:lnTo>
                <a:close/>
              </a:path>
              <a:path w="2003425" h="71755">
                <a:moveTo>
                  <a:pt x="1727632" y="5581"/>
                </a:moveTo>
                <a:lnTo>
                  <a:pt x="1727632" y="1786"/>
                </a:lnTo>
                <a:lnTo>
                  <a:pt x="1726069" y="223"/>
                </a:lnTo>
                <a:lnTo>
                  <a:pt x="1708431" y="223"/>
                </a:lnTo>
                <a:lnTo>
                  <a:pt x="1707091" y="1786"/>
                </a:lnTo>
                <a:lnTo>
                  <a:pt x="1707091" y="5581"/>
                </a:lnTo>
                <a:lnTo>
                  <a:pt x="1708654" y="7144"/>
                </a:lnTo>
                <a:lnTo>
                  <a:pt x="1726069" y="7144"/>
                </a:lnTo>
                <a:lnTo>
                  <a:pt x="1727632" y="5581"/>
                </a:lnTo>
                <a:close/>
              </a:path>
              <a:path w="2003425" h="71755">
                <a:moveTo>
                  <a:pt x="1755317" y="5581"/>
                </a:moveTo>
                <a:lnTo>
                  <a:pt x="1755317" y="1786"/>
                </a:lnTo>
                <a:lnTo>
                  <a:pt x="1753754" y="223"/>
                </a:lnTo>
                <a:lnTo>
                  <a:pt x="1736116" y="223"/>
                </a:lnTo>
                <a:lnTo>
                  <a:pt x="1734553" y="1786"/>
                </a:lnTo>
                <a:lnTo>
                  <a:pt x="1734553" y="5581"/>
                </a:lnTo>
                <a:lnTo>
                  <a:pt x="1736116" y="7144"/>
                </a:lnTo>
                <a:lnTo>
                  <a:pt x="1753754" y="7144"/>
                </a:lnTo>
                <a:lnTo>
                  <a:pt x="1755317" y="5581"/>
                </a:lnTo>
                <a:close/>
              </a:path>
              <a:path w="2003425" h="71755">
                <a:moveTo>
                  <a:pt x="1782779" y="5581"/>
                </a:moveTo>
                <a:lnTo>
                  <a:pt x="1782779" y="1786"/>
                </a:lnTo>
                <a:lnTo>
                  <a:pt x="1781216" y="223"/>
                </a:lnTo>
                <a:lnTo>
                  <a:pt x="1763578" y="223"/>
                </a:lnTo>
                <a:lnTo>
                  <a:pt x="1762015" y="1786"/>
                </a:lnTo>
                <a:lnTo>
                  <a:pt x="1762015" y="3795"/>
                </a:lnTo>
                <a:lnTo>
                  <a:pt x="1762238" y="5581"/>
                </a:lnTo>
                <a:lnTo>
                  <a:pt x="1763578" y="7144"/>
                </a:lnTo>
                <a:lnTo>
                  <a:pt x="1781216" y="7144"/>
                </a:lnTo>
                <a:lnTo>
                  <a:pt x="1782779" y="5581"/>
                </a:lnTo>
                <a:close/>
              </a:path>
              <a:path w="2003425" h="71755">
                <a:moveTo>
                  <a:pt x="1810464" y="5581"/>
                </a:moveTo>
                <a:lnTo>
                  <a:pt x="1810464" y="1786"/>
                </a:lnTo>
                <a:lnTo>
                  <a:pt x="1808901" y="223"/>
                </a:lnTo>
                <a:lnTo>
                  <a:pt x="1791263" y="223"/>
                </a:lnTo>
                <a:lnTo>
                  <a:pt x="1789700" y="1786"/>
                </a:lnTo>
                <a:lnTo>
                  <a:pt x="1789700" y="5581"/>
                </a:lnTo>
                <a:lnTo>
                  <a:pt x="1791263" y="7144"/>
                </a:lnTo>
                <a:lnTo>
                  <a:pt x="1808901" y="7144"/>
                </a:lnTo>
                <a:lnTo>
                  <a:pt x="1810464" y="5581"/>
                </a:lnTo>
                <a:close/>
              </a:path>
              <a:path w="2003425" h="71755">
                <a:moveTo>
                  <a:pt x="1837925" y="5581"/>
                </a:moveTo>
                <a:lnTo>
                  <a:pt x="1837925" y="1786"/>
                </a:lnTo>
                <a:lnTo>
                  <a:pt x="1836362" y="223"/>
                </a:lnTo>
                <a:lnTo>
                  <a:pt x="1818724" y="223"/>
                </a:lnTo>
                <a:lnTo>
                  <a:pt x="1817162" y="1786"/>
                </a:lnTo>
                <a:lnTo>
                  <a:pt x="1817162" y="5581"/>
                </a:lnTo>
                <a:lnTo>
                  <a:pt x="1818724" y="7144"/>
                </a:lnTo>
                <a:lnTo>
                  <a:pt x="1836362" y="7144"/>
                </a:lnTo>
                <a:lnTo>
                  <a:pt x="1837925" y="5581"/>
                </a:lnTo>
                <a:close/>
              </a:path>
              <a:path w="2003425" h="71755">
                <a:moveTo>
                  <a:pt x="1865387" y="5581"/>
                </a:moveTo>
                <a:lnTo>
                  <a:pt x="1865387" y="1786"/>
                </a:lnTo>
                <a:lnTo>
                  <a:pt x="1864047" y="223"/>
                </a:lnTo>
                <a:lnTo>
                  <a:pt x="1846409" y="223"/>
                </a:lnTo>
                <a:lnTo>
                  <a:pt x="1844847" y="1786"/>
                </a:lnTo>
                <a:lnTo>
                  <a:pt x="1844847" y="5581"/>
                </a:lnTo>
                <a:lnTo>
                  <a:pt x="1846409" y="7144"/>
                </a:lnTo>
                <a:lnTo>
                  <a:pt x="1864047" y="7144"/>
                </a:lnTo>
                <a:lnTo>
                  <a:pt x="1865387" y="5581"/>
                </a:lnTo>
                <a:close/>
              </a:path>
              <a:path w="2003425" h="71755">
                <a:moveTo>
                  <a:pt x="1893072" y="5581"/>
                </a:moveTo>
                <a:lnTo>
                  <a:pt x="1893072" y="1786"/>
                </a:lnTo>
                <a:lnTo>
                  <a:pt x="1891509" y="223"/>
                </a:lnTo>
                <a:lnTo>
                  <a:pt x="1873871" y="223"/>
                </a:lnTo>
                <a:lnTo>
                  <a:pt x="1872308" y="1786"/>
                </a:lnTo>
                <a:lnTo>
                  <a:pt x="1872308" y="5581"/>
                </a:lnTo>
                <a:lnTo>
                  <a:pt x="1873871" y="7144"/>
                </a:lnTo>
                <a:lnTo>
                  <a:pt x="1891509" y="7144"/>
                </a:lnTo>
                <a:lnTo>
                  <a:pt x="1893072" y="5581"/>
                </a:lnTo>
                <a:close/>
              </a:path>
              <a:path w="2003425" h="71755">
                <a:moveTo>
                  <a:pt x="1920534" y="5581"/>
                </a:moveTo>
                <a:lnTo>
                  <a:pt x="1920534" y="1562"/>
                </a:lnTo>
                <a:lnTo>
                  <a:pt x="1918971" y="223"/>
                </a:lnTo>
                <a:lnTo>
                  <a:pt x="1901556" y="223"/>
                </a:lnTo>
                <a:lnTo>
                  <a:pt x="1899993" y="1786"/>
                </a:lnTo>
                <a:lnTo>
                  <a:pt x="1899993" y="5581"/>
                </a:lnTo>
                <a:lnTo>
                  <a:pt x="1901556" y="7144"/>
                </a:lnTo>
                <a:lnTo>
                  <a:pt x="1903342" y="6921"/>
                </a:lnTo>
                <a:lnTo>
                  <a:pt x="1918971" y="6921"/>
                </a:lnTo>
                <a:lnTo>
                  <a:pt x="1920534" y="5581"/>
                </a:lnTo>
                <a:close/>
              </a:path>
              <a:path w="2003425" h="71755">
                <a:moveTo>
                  <a:pt x="1948219" y="5358"/>
                </a:moveTo>
                <a:lnTo>
                  <a:pt x="1948219" y="1562"/>
                </a:lnTo>
                <a:lnTo>
                  <a:pt x="1946656" y="0"/>
                </a:lnTo>
                <a:lnTo>
                  <a:pt x="1944646" y="0"/>
                </a:lnTo>
                <a:lnTo>
                  <a:pt x="1931027" y="223"/>
                </a:lnTo>
                <a:lnTo>
                  <a:pt x="1929018" y="223"/>
                </a:lnTo>
                <a:lnTo>
                  <a:pt x="1927455" y="1562"/>
                </a:lnTo>
                <a:lnTo>
                  <a:pt x="1927455" y="5581"/>
                </a:lnTo>
                <a:lnTo>
                  <a:pt x="1929018" y="6921"/>
                </a:lnTo>
                <a:lnTo>
                  <a:pt x="1946656" y="6921"/>
                </a:lnTo>
                <a:lnTo>
                  <a:pt x="1948219" y="5358"/>
                </a:lnTo>
                <a:close/>
              </a:path>
              <a:path w="2003425" h="71755">
                <a:moveTo>
                  <a:pt x="1975680" y="5358"/>
                </a:moveTo>
                <a:lnTo>
                  <a:pt x="1975680" y="1562"/>
                </a:lnTo>
                <a:lnTo>
                  <a:pt x="1974118" y="0"/>
                </a:lnTo>
                <a:lnTo>
                  <a:pt x="1956703" y="0"/>
                </a:lnTo>
                <a:lnTo>
                  <a:pt x="1955140" y="1562"/>
                </a:lnTo>
                <a:lnTo>
                  <a:pt x="1955140" y="5358"/>
                </a:lnTo>
                <a:lnTo>
                  <a:pt x="1956703" y="6921"/>
                </a:lnTo>
                <a:lnTo>
                  <a:pt x="1974118" y="6921"/>
                </a:lnTo>
                <a:lnTo>
                  <a:pt x="1975680" y="5358"/>
                </a:lnTo>
                <a:close/>
              </a:path>
              <a:path w="2003425" h="71755">
                <a:moveTo>
                  <a:pt x="2003365" y="5358"/>
                </a:moveTo>
                <a:lnTo>
                  <a:pt x="2003365" y="1562"/>
                </a:lnTo>
                <a:lnTo>
                  <a:pt x="2001803" y="0"/>
                </a:lnTo>
                <a:lnTo>
                  <a:pt x="1984165" y="0"/>
                </a:lnTo>
                <a:lnTo>
                  <a:pt x="1982602" y="1562"/>
                </a:lnTo>
                <a:lnTo>
                  <a:pt x="1982602" y="5358"/>
                </a:lnTo>
                <a:lnTo>
                  <a:pt x="1984165" y="6921"/>
                </a:lnTo>
                <a:lnTo>
                  <a:pt x="2001803" y="6921"/>
                </a:lnTo>
                <a:lnTo>
                  <a:pt x="2003365" y="535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638892" y="1213387"/>
            <a:ext cx="2004060" cy="36830"/>
          </a:xfrm>
          <a:custGeom>
            <a:avLst/>
            <a:gdLst/>
            <a:ahLst/>
            <a:cxnLst/>
            <a:rect l="l" t="t" r="r" b="b"/>
            <a:pathLst>
              <a:path w="2004060" h="36830">
                <a:moveTo>
                  <a:pt x="20763" y="20540"/>
                </a:moveTo>
                <a:lnTo>
                  <a:pt x="20540" y="18531"/>
                </a:lnTo>
                <a:lnTo>
                  <a:pt x="20540" y="16744"/>
                </a:lnTo>
                <a:lnTo>
                  <a:pt x="18977" y="15182"/>
                </a:lnTo>
                <a:lnTo>
                  <a:pt x="16968" y="15182"/>
                </a:lnTo>
                <a:lnTo>
                  <a:pt x="3572" y="15840"/>
                </a:lnTo>
                <a:lnTo>
                  <a:pt x="1339" y="15851"/>
                </a:lnTo>
                <a:lnTo>
                  <a:pt x="0" y="17414"/>
                </a:lnTo>
                <a:lnTo>
                  <a:pt x="0" y="21210"/>
                </a:lnTo>
                <a:lnTo>
                  <a:pt x="1562" y="22773"/>
                </a:lnTo>
                <a:lnTo>
                  <a:pt x="3572" y="22773"/>
                </a:lnTo>
                <a:lnTo>
                  <a:pt x="16968" y="22124"/>
                </a:lnTo>
                <a:lnTo>
                  <a:pt x="19200" y="22103"/>
                </a:lnTo>
                <a:lnTo>
                  <a:pt x="20763" y="20540"/>
                </a:lnTo>
                <a:close/>
              </a:path>
              <a:path w="2004060" h="36830">
                <a:moveTo>
                  <a:pt x="48225" y="19424"/>
                </a:moveTo>
                <a:lnTo>
                  <a:pt x="48225" y="15628"/>
                </a:lnTo>
                <a:lnTo>
                  <a:pt x="46439" y="14065"/>
                </a:lnTo>
                <a:lnTo>
                  <a:pt x="44653" y="14289"/>
                </a:lnTo>
                <a:lnTo>
                  <a:pt x="31033" y="14728"/>
                </a:lnTo>
                <a:lnTo>
                  <a:pt x="29024" y="14735"/>
                </a:lnTo>
                <a:lnTo>
                  <a:pt x="27461" y="16521"/>
                </a:lnTo>
                <a:lnTo>
                  <a:pt x="27461" y="18307"/>
                </a:lnTo>
                <a:lnTo>
                  <a:pt x="27684" y="20317"/>
                </a:lnTo>
                <a:lnTo>
                  <a:pt x="29247" y="21656"/>
                </a:lnTo>
                <a:lnTo>
                  <a:pt x="31033" y="21656"/>
                </a:lnTo>
                <a:lnTo>
                  <a:pt x="44653" y="20997"/>
                </a:lnTo>
                <a:lnTo>
                  <a:pt x="46885" y="20987"/>
                </a:lnTo>
                <a:lnTo>
                  <a:pt x="48225" y="19424"/>
                </a:lnTo>
                <a:close/>
              </a:path>
              <a:path w="2004060" h="36830">
                <a:moveTo>
                  <a:pt x="75910" y="18307"/>
                </a:moveTo>
                <a:lnTo>
                  <a:pt x="75687" y="16521"/>
                </a:lnTo>
                <a:lnTo>
                  <a:pt x="75687" y="14512"/>
                </a:lnTo>
                <a:lnTo>
                  <a:pt x="74124" y="12949"/>
                </a:lnTo>
                <a:lnTo>
                  <a:pt x="72114" y="13172"/>
                </a:lnTo>
                <a:lnTo>
                  <a:pt x="58718" y="13604"/>
                </a:lnTo>
                <a:lnTo>
                  <a:pt x="56486" y="13619"/>
                </a:lnTo>
                <a:lnTo>
                  <a:pt x="54923" y="15405"/>
                </a:lnTo>
                <a:lnTo>
                  <a:pt x="55146" y="17191"/>
                </a:lnTo>
                <a:lnTo>
                  <a:pt x="55146" y="19200"/>
                </a:lnTo>
                <a:lnTo>
                  <a:pt x="56709" y="20540"/>
                </a:lnTo>
                <a:lnTo>
                  <a:pt x="58718" y="20540"/>
                </a:lnTo>
                <a:lnTo>
                  <a:pt x="72338" y="20093"/>
                </a:lnTo>
                <a:lnTo>
                  <a:pt x="74347" y="19870"/>
                </a:lnTo>
                <a:lnTo>
                  <a:pt x="75910" y="18307"/>
                </a:lnTo>
                <a:close/>
              </a:path>
              <a:path w="2004060" h="36830">
                <a:moveTo>
                  <a:pt x="103372" y="17191"/>
                </a:moveTo>
                <a:lnTo>
                  <a:pt x="103372" y="15405"/>
                </a:lnTo>
                <a:lnTo>
                  <a:pt x="103148" y="13395"/>
                </a:lnTo>
                <a:lnTo>
                  <a:pt x="101586" y="11833"/>
                </a:lnTo>
                <a:lnTo>
                  <a:pt x="99799" y="12056"/>
                </a:lnTo>
                <a:lnTo>
                  <a:pt x="85957" y="12502"/>
                </a:lnTo>
                <a:lnTo>
                  <a:pt x="83948" y="12726"/>
                </a:lnTo>
                <a:lnTo>
                  <a:pt x="82608" y="14289"/>
                </a:lnTo>
                <a:lnTo>
                  <a:pt x="82608" y="18084"/>
                </a:lnTo>
                <a:lnTo>
                  <a:pt x="84394" y="19424"/>
                </a:lnTo>
                <a:lnTo>
                  <a:pt x="86180" y="19424"/>
                </a:lnTo>
                <a:lnTo>
                  <a:pt x="100023" y="18977"/>
                </a:lnTo>
                <a:lnTo>
                  <a:pt x="101809" y="18754"/>
                </a:lnTo>
                <a:lnTo>
                  <a:pt x="103372" y="17191"/>
                </a:lnTo>
                <a:close/>
              </a:path>
              <a:path w="2004060" h="36830">
                <a:moveTo>
                  <a:pt x="130833" y="16075"/>
                </a:moveTo>
                <a:lnTo>
                  <a:pt x="130833" y="12279"/>
                </a:lnTo>
                <a:lnTo>
                  <a:pt x="129047" y="10940"/>
                </a:lnTo>
                <a:lnTo>
                  <a:pt x="127261" y="10940"/>
                </a:lnTo>
                <a:lnTo>
                  <a:pt x="113419" y="11386"/>
                </a:lnTo>
                <a:lnTo>
                  <a:pt x="111633" y="11609"/>
                </a:lnTo>
                <a:lnTo>
                  <a:pt x="110070" y="13172"/>
                </a:lnTo>
                <a:lnTo>
                  <a:pt x="110070" y="14958"/>
                </a:lnTo>
                <a:lnTo>
                  <a:pt x="110293" y="16968"/>
                </a:lnTo>
                <a:lnTo>
                  <a:pt x="111856" y="18531"/>
                </a:lnTo>
                <a:lnTo>
                  <a:pt x="113642" y="18307"/>
                </a:lnTo>
                <a:lnTo>
                  <a:pt x="127484" y="17861"/>
                </a:lnTo>
                <a:lnTo>
                  <a:pt x="129494" y="17638"/>
                </a:lnTo>
                <a:lnTo>
                  <a:pt x="130833" y="16075"/>
                </a:lnTo>
                <a:close/>
              </a:path>
              <a:path w="2004060" h="36830">
                <a:moveTo>
                  <a:pt x="158518" y="14958"/>
                </a:moveTo>
                <a:lnTo>
                  <a:pt x="158295" y="13172"/>
                </a:lnTo>
                <a:lnTo>
                  <a:pt x="158295" y="11163"/>
                </a:lnTo>
                <a:lnTo>
                  <a:pt x="156732" y="9823"/>
                </a:lnTo>
                <a:lnTo>
                  <a:pt x="154723" y="9823"/>
                </a:lnTo>
                <a:lnTo>
                  <a:pt x="141104" y="10270"/>
                </a:lnTo>
                <a:lnTo>
                  <a:pt x="139094" y="10493"/>
                </a:lnTo>
                <a:lnTo>
                  <a:pt x="137531" y="12056"/>
                </a:lnTo>
                <a:lnTo>
                  <a:pt x="137755" y="14065"/>
                </a:lnTo>
                <a:lnTo>
                  <a:pt x="137755" y="15851"/>
                </a:lnTo>
                <a:lnTo>
                  <a:pt x="139317" y="17414"/>
                </a:lnTo>
                <a:lnTo>
                  <a:pt x="141327" y="17191"/>
                </a:lnTo>
                <a:lnTo>
                  <a:pt x="154723" y="16752"/>
                </a:lnTo>
                <a:lnTo>
                  <a:pt x="156956" y="16744"/>
                </a:lnTo>
                <a:lnTo>
                  <a:pt x="158518" y="14958"/>
                </a:lnTo>
                <a:close/>
              </a:path>
              <a:path w="2004060" h="36830">
                <a:moveTo>
                  <a:pt x="185980" y="13842"/>
                </a:moveTo>
                <a:lnTo>
                  <a:pt x="185980" y="12056"/>
                </a:lnTo>
                <a:lnTo>
                  <a:pt x="185757" y="10046"/>
                </a:lnTo>
                <a:lnTo>
                  <a:pt x="184194" y="8707"/>
                </a:lnTo>
                <a:lnTo>
                  <a:pt x="182408" y="8707"/>
                </a:lnTo>
                <a:lnTo>
                  <a:pt x="168789" y="9366"/>
                </a:lnTo>
                <a:lnTo>
                  <a:pt x="166556" y="9377"/>
                </a:lnTo>
                <a:lnTo>
                  <a:pt x="165216" y="10940"/>
                </a:lnTo>
                <a:lnTo>
                  <a:pt x="165216" y="14735"/>
                </a:lnTo>
                <a:lnTo>
                  <a:pt x="167002" y="16298"/>
                </a:lnTo>
                <a:lnTo>
                  <a:pt x="168789" y="16075"/>
                </a:lnTo>
                <a:lnTo>
                  <a:pt x="182408" y="15635"/>
                </a:lnTo>
                <a:lnTo>
                  <a:pt x="184417" y="15628"/>
                </a:lnTo>
                <a:lnTo>
                  <a:pt x="185980" y="13842"/>
                </a:lnTo>
                <a:close/>
              </a:path>
              <a:path w="2004060" h="36830">
                <a:moveTo>
                  <a:pt x="213442" y="12949"/>
                </a:moveTo>
                <a:lnTo>
                  <a:pt x="213442" y="9153"/>
                </a:lnTo>
                <a:lnTo>
                  <a:pt x="211656" y="7591"/>
                </a:lnTo>
                <a:lnTo>
                  <a:pt x="209870" y="7591"/>
                </a:lnTo>
                <a:lnTo>
                  <a:pt x="196474" y="8239"/>
                </a:lnTo>
                <a:lnTo>
                  <a:pt x="194241" y="8260"/>
                </a:lnTo>
                <a:lnTo>
                  <a:pt x="192678" y="9823"/>
                </a:lnTo>
                <a:lnTo>
                  <a:pt x="192678" y="11833"/>
                </a:lnTo>
                <a:lnTo>
                  <a:pt x="192901" y="13619"/>
                </a:lnTo>
                <a:lnTo>
                  <a:pt x="194464" y="15182"/>
                </a:lnTo>
                <a:lnTo>
                  <a:pt x="196474" y="15182"/>
                </a:lnTo>
                <a:lnTo>
                  <a:pt x="209870" y="14523"/>
                </a:lnTo>
                <a:lnTo>
                  <a:pt x="212102" y="14512"/>
                </a:lnTo>
                <a:lnTo>
                  <a:pt x="213442" y="12949"/>
                </a:lnTo>
                <a:close/>
              </a:path>
              <a:path w="2004060" h="36830">
                <a:moveTo>
                  <a:pt x="241127" y="11833"/>
                </a:moveTo>
                <a:lnTo>
                  <a:pt x="240904" y="9823"/>
                </a:lnTo>
                <a:lnTo>
                  <a:pt x="240904" y="8037"/>
                </a:lnTo>
                <a:lnTo>
                  <a:pt x="239341" y="6474"/>
                </a:lnTo>
                <a:lnTo>
                  <a:pt x="237331" y="6474"/>
                </a:lnTo>
                <a:lnTo>
                  <a:pt x="223935" y="7133"/>
                </a:lnTo>
                <a:lnTo>
                  <a:pt x="221703" y="7144"/>
                </a:lnTo>
                <a:lnTo>
                  <a:pt x="220140" y="8707"/>
                </a:lnTo>
                <a:lnTo>
                  <a:pt x="220363" y="10716"/>
                </a:lnTo>
                <a:lnTo>
                  <a:pt x="220363" y="12502"/>
                </a:lnTo>
                <a:lnTo>
                  <a:pt x="221926" y="14065"/>
                </a:lnTo>
                <a:lnTo>
                  <a:pt x="223935" y="14065"/>
                </a:lnTo>
                <a:lnTo>
                  <a:pt x="237331" y="13417"/>
                </a:lnTo>
                <a:lnTo>
                  <a:pt x="239564" y="13395"/>
                </a:lnTo>
                <a:lnTo>
                  <a:pt x="241127" y="11833"/>
                </a:lnTo>
                <a:close/>
              </a:path>
              <a:path w="2004060" h="36830">
                <a:moveTo>
                  <a:pt x="268589" y="10716"/>
                </a:moveTo>
                <a:lnTo>
                  <a:pt x="268589" y="8707"/>
                </a:lnTo>
                <a:lnTo>
                  <a:pt x="268365" y="6921"/>
                </a:lnTo>
                <a:lnTo>
                  <a:pt x="266802" y="5358"/>
                </a:lnTo>
                <a:lnTo>
                  <a:pt x="265016" y="5358"/>
                </a:lnTo>
                <a:lnTo>
                  <a:pt x="251397" y="6017"/>
                </a:lnTo>
                <a:lnTo>
                  <a:pt x="249164" y="6028"/>
                </a:lnTo>
                <a:lnTo>
                  <a:pt x="247825" y="7591"/>
                </a:lnTo>
                <a:lnTo>
                  <a:pt x="247825" y="9600"/>
                </a:lnTo>
                <a:lnTo>
                  <a:pt x="248048" y="11386"/>
                </a:lnTo>
                <a:lnTo>
                  <a:pt x="249611" y="12949"/>
                </a:lnTo>
                <a:lnTo>
                  <a:pt x="251397" y="12949"/>
                </a:lnTo>
                <a:lnTo>
                  <a:pt x="265016" y="12290"/>
                </a:lnTo>
                <a:lnTo>
                  <a:pt x="267026" y="12279"/>
                </a:lnTo>
                <a:lnTo>
                  <a:pt x="268589" y="10716"/>
                </a:lnTo>
                <a:close/>
              </a:path>
              <a:path w="2004060" h="36830">
                <a:moveTo>
                  <a:pt x="296050" y="9600"/>
                </a:moveTo>
                <a:lnTo>
                  <a:pt x="296050" y="5804"/>
                </a:lnTo>
                <a:lnTo>
                  <a:pt x="294487" y="4242"/>
                </a:lnTo>
                <a:lnTo>
                  <a:pt x="292478" y="4465"/>
                </a:lnTo>
                <a:lnTo>
                  <a:pt x="279082" y="4897"/>
                </a:lnTo>
                <a:lnTo>
                  <a:pt x="276849" y="4911"/>
                </a:lnTo>
                <a:lnTo>
                  <a:pt x="275286" y="6697"/>
                </a:lnTo>
                <a:lnTo>
                  <a:pt x="275510" y="8484"/>
                </a:lnTo>
                <a:lnTo>
                  <a:pt x="275510" y="10493"/>
                </a:lnTo>
                <a:lnTo>
                  <a:pt x="277073" y="11833"/>
                </a:lnTo>
                <a:lnTo>
                  <a:pt x="279082" y="11833"/>
                </a:lnTo>
                <a:lnTo>
                  <a:pt x="292478" y="11174"/>
                </a:lnTo>
                <a:lnTo>
                  <a:pt x="294711" y="11163"/>
                </a:lnTo>
                <a:lnTo>
                  <a:pt x="296050" y="9600"/>
                </a:lnTo>
                <a:close/>
              </a:path>
              <a:path w="2004060" h="36830">
                <a:moveTo>
                  <a:pt x="323735" y="8484"/>
                </a:moveTo>
                <a:lnTo>
                  <a:pt x="323512" y="6697"/>
                </a:lnTo>
                <a:lnTo>
                  <a:pt x="323512" y="4688"/>
                </a:lnTo>
                <a:lnTo>
                  <a:pt x="321949" y="3125"/>
                </a:lnTo>
                <a:lnTo>
                  <a:pt x="319940" y="3348"/>
                </a:lnTo>
                <a:lnTo>
                  <a:pt x="306544" y="3788"/>
                </a:lnTo>
                <a:lnTo>
                  <a:pt x="304311" y="3795"/>
                </a:lnTo>
                <a:lnTo>
                  <a:pt x="302971" y="5581"/>
                </a:lnTo>
                <a:lnTo>
                  <a:pt x="302971" y="9377"/>
                </a:lnTo>
                <a:lnTo>
                  <a:pt x="304534" y="10716"/>
                </a:lnTo>
                <a:lnTo>
                  <a:pt x="306544" y="10716"/>
                </a:lnTo>
                <a:lnTo>
                  <a:pt x="320386" y="10270"/>
                </a:lnTo>
                <a:lnTo>
                  <a:pt x="322172" y="10046"/>
                </a:lnTo>
                <a:lnTo>
                  <a:pt x="323735" y="8484"/>
                </a:lnTo>
                <a:close/>
              </a:path>
              <a:path w="2004060" h="36830">
                <a:moveTo>
                  <a:pt x="351197" y="7367"/>
                </a:moveTo>
                <a:lnTo>
                  <a:pt x="351197" y="5581"/>
                </a:lnTo>
                <a:lnTo>
                  <a:pt x="350974" y="3572"/>
                </a:lnTo>
                <a:lnTo>
                  <a:pt x="349411" y="2009"/>
                </a:lnTo>
                <a:lnTo>
                  <a:pt x="347625" y="2232"/>
                </a:lnTo>
                <a:lnTo>
                  <a:pt x="333782" y="2679"/>
                </a:lnTo>
                <a:lnTo>
                  <a:pt x="331996" y="2902"/>
                </a:lnTo>
                <a:lnTo>
                  <a:pt x="330433" y="4465"/>
                </a:lnTo>
                <a:lnTo>
                  <a:pt x="330433" y="6251"/>
                </a:lnTo>
                <a:lnTo>
                  <a:pt x="330656" y="8260"/>
                </a:lnTo>
                <a:lnTo>
                  <a:pt x="332219" y="9600"/>
                </a:lnTo>
                <a:lnTo>
                  <a:pt x="334005" y="9600"/>
                </a:lnTo>
                <a:lnTo>
                  <a:pt x="347848" y="9153"/>
                </a:lnTo>
                <a:lnTo>
                  <a:pt x="349634" y="8930"/>
                </a:lnTo>
                <a:lnTo>
                  <a:pt x="351197" y="7367"/>
                </a:lnTo>
                <a:close/>
              </a:path>
              <a:path w="2004060" h="36830">
                <a:moveTo>
                  <a:pt x="378659" y="6251"/>
                </a:moveTo>
                <a:lnTo>
                  <a:pt x="378659" y="2455"/>
                </a:lnTo>
                <a:lnTo>
                  <a:pt x="377096" y="1116"/>
                </a:lnTo>
                <a:lnTo>
                  <a:pt x="375086" y="1116"/>
                </a:lnTo>
                <a:lnTo>
                  <a:pt x="361244" y="1562"/>
                </a:lnTo>
                <a:lnTo>
                  <a:pt x="359458" y="1786"/>
                </a:lnTo>
                <a:lnTo>
                  <a:pt x="357895" y="3348"/>
                </a:lnTo>
                <a:lnTo>
                  <a:pt x="358118" y="5135"/>
                </a:lnTo>
                <a:lnTo>
                  <a:pt x="358118" y="7144"/>
                </a:lnTo>
                <a:lnTo>
                  <a:pt x="359681" y="8707"/>
                </a:lnTo>
                <a:lnTo>
                  <a:pt x="361690" y="8484"/>
                </a:lnTo>
                <a:lnTo>
                  <a:pt x="375310" y="8037"/>
                </a:lnTo>
                <a:lnTo>
                  <a:pt x="377319" y="7814"/>
                </a:lnTo>
                <a:lnTo>
                  <a:pt x="378659" y="6251"/>
                </a:lnTo>
                <a:close/>
              </a:path>
              <a:path w="2004060" h="36830">
                <a:moveTo>
                  <a:pt x="406344" y="5135"/>
                </a:moveTo>
                <a:lnTo>
                  <a:pt x="406120" y="3348"/>
                </a:lnTo>
                <a:lnTo>
                  <a:pt x="406120" y="1339"/>
                </a:lnTo>
                <a:lnTo>
                  <a:pt x="404558" y="0"/>
                </a:lnTo>
                <a:lnTo>
                  <a:pt x="402548" y="0"/>
                </a:lnTo>
                <a:lnTo>
                  <a:pt x="388929" y="446"/>
                </a:lnTo>
                <a:lnTo>
                  <a:pt x="386919" y="669"/>
                </a:lnTo>
                <a:lnTo>
                  <a:pt x="385580" y="2232"/>
                </a:lnTo>
                <a:lnTo>
                  <a:pt x="385580" y="6028"/>
                </a:lnTo>
                <a:lnTo>
                  <a:pt x="387143" y="7591"/>
                </a:lnTo>
                <a:lnTo>
                  <a:pt x="389152" y="7367"/>
                </a:lnTo>
                <a:lnTo>
                  <a:pt x="402548" y="6935"/>
                </a:lnTo>
                <a:lnTo>
                  <a:pt x="404781" y="6921"/>
                </a:lnTo>
                <a:lnTo>
                  <a:pt x="406344" y="5135"/>
                </a:lnTo>
                <a:close/>
              </a:path>
              <a:path w="2004060" h="36830">
                <a:moveTo>
                  <a:pt x="433805" y="5804"/>
                </a:moveTo>
                <a:lnTo>
                  <a:pt x="433805" y="3795"/>
                </a:lnTo>
                <a:lnTo>
                  <a:pt x="432466" y="2232"/>
                </a:lnTo>
                <a:lnTo>
                  <a:pt x="430456" y="2009"/>
                </a:lnTo>
                <a:lnTo>
                  <a:pt x="416837" y="1116"/>
                </a:lnTo>
                <a:lnTo>
                  <a:pt x="414828" y="893"/>
                </a:lnTo>
                <a:lnTo>
                  <a:pt x="413265" y="2232"/>
                </a:lnTo>
                <a:lnTo>
                  <a:pt x="413042" y="4242"/>
                </a:lnTo>
                <a:lnTo>
                  <a:pt x="413042" y="6028"/>
                </a:lnTo>
                <a:lnTo>
                  <a:pt x="414381" y="7814"/>
                </a:lnTo>
                <a:lnTo>
                  <a:pt x="416837" y="7868"/>
                </a:lnTo>
                <a:lnTo>
                  <a:pt x="430010" y="8930"/>
                </a:lnTo>
                <a:lnTo>
                  <a:pt x="432019" y="8930"/>
                </a:lnTo>
                <a:lnTo>
                  <a:pt x="433582" y="7591"/>
                </a:lnTo>
                <a:lnTo>
                  <a:pt x="433805" y="5804"/>
                </a:lnTo>
                <a:close/>
              </a:path>
              <a:path w="2004060" h="36830">
                <a:moveTo>
                  <a:pt x="461267" y="7814"/>
                </a:moveTo>
                <a:lnTo>
                  <a:pt x="461267" y="5804"/>
                </a:lnTo>
                <a:lnTo>
                  <a:pt x="459927" y="4242"/>
                </a:lnTo>
                <a:lnTo>
                  <a:pt x="457918" y="4018"/>
                </a:lnTo>
                <a:lnTo>
                  <a:pt x="444299" y="3125"/>
                </a:lnTo>
                <a:lnTo>
                  <a:pt x="442289" y="2902"/>
                </a:lnTo>
                <a:lnTo>
                  <a:pt x="440727" y="4242"/>
                </a:lnTo>
                <a:lnTo>
                  <a:pt x="440503" y="6251"/>
                </a:lnTo>
                <a:lnTo>
                  <a:pt x="440503" y="8037"/>
                </a:lnTo>
                <a:lnTo>
                  <a:pt x="441843" y="9823"/>
                </a:lnTo>
                <a:lnTo>
                  <a:pt x="444299" y="9860"/>
                </a:lnTo>
                <a:lnTo>
                  <a:pt x="457918" y="10989"/>
                </a:lnTo>
                <a:lnTo>
                  <a:pt x="459481" y="11163"/>
                </a:lnTo>
                <a:lnTo>
                  <a:pt x="461044" y="9600"/>
                </a:lnTo>
                <a:lnTo>
                  <a:pt x="461267" y="7814"/>
                </a:lnTo>
                <a:close/>
              </a:path>
              <a:path w="2004060" h="36830">
                <a:moveTo>
                  <a:pt x="488729" y="9823"/>
                </a:moveTo>
                <a:lnTo>
                  <a:pt x="488729" y="7814"/>
                </a:lnTo>
                <a:lnTo>
                  <a:pt x="487389" y="6251"/>
                </a:lnTo>
                <a:lnTo>
                  <a:pt x="485603" y="6028"/>
                </a:lnTo>
                <a:lnTo>
                  <a:pt x="471761" y="5135"/>
                </a:lnTo>
                <a:lnTo>
                  <a:pt x="469974" y="4911"/>
                </a:lnTo>
                <a:lnTo>
                  <a:pt x="468188" y="6474"/>
                </a:lnTo>
                <a:lnTo>
                  <a:pt x="467965" y="8260"/>
                </a:lnTo>
                <a:lnTo>
                  <a:pt x="467965" y="10270"/>
                </a:lnTo>
                <a:lnTo>
                  <a:pt x="469305" y="11833"/>
                </a:lnTo>
                <a:lnTo>
                  <a:pt x="471314" y="12056"/>
                </a:lnTo>
                <a:lnTo>
                  <a:pt x="484933" y="12949"/>
                </a:lnTo>
                <a:lnTo>
                  <a:pt x="486943" y="13172"/>
                </a:lnTo>
                <a:lnTo>
                  <a:pt x="488506" y="11609"/>
                </a:lnTo>
                <a:lnTo>
                  <a:pt x="488729" y="9823"/>
                </a:lnTo>
                <a:close/>
              </a:path>
              <a:path w="2004060" h="36830">
                <a:moveTo>
                  <a:pt x="516414" y="10046"/>
                </a:moveTo>
                <a:lnTo>
                  <a:pt x="514851" y="8260"/>
                </a:lnTo>
                <a:lnTo>
                  <a:pt x="512395" y="8206"/>
                </a:lnTo>
                <a:lnTo>
                  <a:pt x="499222" y="7144"/>
                </a:lnTo>
                <a:lnTo>
                  <a:pt x="497436" y="6921"/>
                </a:lnTo>
                <a:lnTo>
                  <a:pt x="495650" y="8484"/>
                </a:lnTo>
                <a:lnTo>
                  <a:pt x="495650" y="10270"/>
                </a:lnTo>
                <a:lnTo>
                  <a:pt x="495427" y="12279"/>
                </a:lnTo>
                <a:lnTo>
                  <a:pt x="496766" y="13842"/>
                </a:lnTo>
                <a:lnTo>
                  <a:pt x="498776" y="14065"/>
                </a:lnTo>
                <a:lnTo>
                  <a:pt x="512395" y="14958"/>
                </a:lnTo>
                <a:lnTo>
                  <a:pt x="514404" y="15182"/>
                </a:lnTo>
                <a:lnTo>
                  <a:pt x="515967" y="13842"/>
                </a:lnTo>
                <a:lnTo>
                  <a:pt x="516191" y="11833"/>
                </a:lnTo>
                <a:lnTo>
                  <a:pt x="516414" y="10046"/>
                </a:lnTo>
                <a:close/>
              </a:path>
              <a:path w="2004060" h="36830">
                <a:moveTo>
                  <a:pt x="543875" y="12056"/>
                </a:moveTo>
                <a:lnTo>
                  <a:pt x="542313" y="10270"/>
                </a:lnTo>
                <a:lnTo>
                  <a:pt x="540080" y="10234"/>
                </a:lnTo>
                <a:lnTo>
                  <a:pt x="526684" y="9153"/>
                </a:lnTo>
                <a:lnTo>
                  <a:pt x="524898" y="8930"/>
                </a:lnTo>
                <a:lnTo>
                  <a:pt x="523112" y="10493"/>
                </a:lnTo>
                <a:lnTo>
                  <a:pt x="523112" y="12279"/>
                </a:lnTo>
                <a:lnTo>
                  <a:pt x="522888" y="14289"/>
                </a:lnTo>
                <a:lnTo>
                  <a:pt x="524228" y="15851"/>
                </a:lnTo>
                <a:lnTo>
                  <a:pt x="526237" y="16075"/>
                </a:lnTo>
                <a:lnTo>
                  <a:pt x="540080" y="16968"/>
                </a:lnTo>
                <a:lnTo>
                  <a:pt x="541866" y="17191"/>
                </a:lnTo>
                <a:lnTo>
                  <a:pt x="543429" y="15851"/>
                </a:lnTo>
                <a:lnTo>
                  <a:pt x="543652" y="13842"/>
                </a:lnTo>
                <a:lnTo>
                  <a:pt x="543875" y="12056"/>
                </a:lnTo>
                <a:close/>
              </a:path>
              <a:path w="2004060" h="36830">
                <a:moveTo>
                  <a:pt x="571337" y="14065"/>
                </a:moveTo>
                <a:lnTo>
                  <a:pt x="569774" y="12279"/>
                </a:lnTo>
                <a:lnTo>
                  <a:pt x="567542" y="12243"/>
                </a:lnTo>
                <a:lnTo>
                  <a:pt x="554146" y="11163"/>
                </a:lnTo>
                <a:lnTo>
                  <a:pt x="552360" y="11163"/>
                </a:lnTo>
                <a:lnTo>
                  <a:pt x="550573" y="12502"/>
                </a:lnTo>
                <a:lnTo>
                  <a:pt x="550573" y="14512"/>
                </a:lnTo>
                <a:lnTo>
                  <a:pt x="550350" y="16298"/>
                </a:lnTo>
                <a:lnTo>
                  <a:pt x="551913" y="17861"/>
                </a:lnTo>
                <a:lnTo>
                  <a:pt x="553699" y="18084"/>
                </a:lnTo>
                <a:lnTo>
                  <a:pt x="567542" y="19200"/>
                </a:lnTo>
                <a:lnTo>
                  <a:pt x="569328" y="19200"/>
                </a:lnTo>
                <a:lnTo>
                  <a:pt x="571114" y="17861"/>
                </a:lnTo>
                <a:lnTo>
                  <a:pt x="571114" y="15851"/>
                </a:lnTo>
                <a:lnTo>
                  <a:pt x="571337" y="14065"/>
                </a:lnTo>
                <a:close/>
              </a:path>
              <a:path w="2004060" h="36830">
                <a:moveTo>
                  <a:pt x="598799" y="16075"/>
                </a:moveTo>
                <a:lnTo>
                  <a:pt x="597459" y="14512"/>
                </a:lnTo>
                <a:lnTo>
                  <a:pt x="595003" y="14253"/>
                </a:lnTo>
                <a:lnTo>
                  <a:pt x="581607" y="13172"/>
                </a:lnTo>
                <a:lnTo>
                  <a:pt x="579821" y="13172"/>
                </a:lnTo>
                <a:lnTo>
                  <a:pt x="578258" y="14512"/>
                </a:lnTo>
                <a:lnTo>
                  <a:pt x="578035" y="16521"/>
                </a:lnTo>
                <a:lnTo>
                  <a:pt x="577812" y="18307"/>
                </a:lnTo>
                <a:lnTo>
                  <a:pt x="579375" y="20093"/>
                </a:lnTo>
                <a:lnTo>
                  <a:pt x="581607" y="20129"/>
                </a:lnTo>
                <a:lnTo>
                  <a:pt x="595003" y="21210"/>
                </a:lnTo>
                <a:lnTo>
                  <a:pt x="596790" y="21210"/>
                </a:lnTo>
                <a:lnTo>
                  <a:pt x="598576" y="19870"/>
                </a:lnTo>
                <a:lnTo>
                  <a:pt x="598576" y="18084"/>
                </a:lnTo>
                <a:lnTo>
                  <a:pt x="598799" y="16075"/>
                </a:lnTo>
                <a:close/>
              </a:path>
              <a:path w="2004060" h="36830">
                <a:moveTo>
                  <a:pt x="626261" y="18084"/>
                </a:moveTo>
                <a:lnTo>
                  <a:pt x="624921" y="16521"/>
                </a:lnTo>
                <a:lnTo>
                  <a:pt x="622912" y="16298"/>
                </a:lnTo>
                <a:lnTo>
                  <a:pt x="609292" y="15405"/>
                </a:lnTo>
                <a:lnTo>
                  <a:pt x="607283" y="15182"/>
                </a:lnTo>
                <a:lnTo>
                  <a:pt x="605720" y="16521"/>
                </a:lnTo>
                <a:lnTo>
                  <a:pt x="605497" y="18531"/>
                </a:lnTo>
                <a:lnTo>
                  <a:pt x="605274" y="20317"/>
                </a:lnTo>
                <a:lnTo>
                  <a:pt x="606837" y="22103"/>
                </a:lnTo>
                <a:lnTo>
                  <a:pt x="609292" y="22157"/>
                </a:lnTo>
                <a:lnTo>
                  <a:pt x="622465" y="23219"/>
                </a:lnTo>
                <a:lnTo>
                  <a:pt x="624251" y="23442"/>
                </a:lnTo>
                <a:lnTo>
                  <a:pt x="626037" y="21880"/>
                </a:lnTo>
                <a:lnTo>
                  <a:pt x="626037" y="20093"/>
                </a:lnTo>
                <a:lnTo>
                  <a:pt x="626261" y="18084"/>
                </a:lnTo>
                <a:close/>
              </a:path>
              <a:path w="2004060" h="36830">
                <a:moveTo>
                  <a:pt x="653722" y="22103"/>
                </a:moveTo>
                <a:lnTo>
                  <a:pt x="653722" y="20093"/>
                </a:lnTo>
                <a:lnTo>
                  <a:pt x="652383" y="18531"/>
                </a:lnTo>
                <a:lnTo>
                  <a:pt x="650373" y="18307"/>
                </a:lnTo>
                <a:lnTo>
                  <a:pt x="636754" y="17414"/>
                </a:lnTo>
                <a:lnTo>
                  <a:pt x="634745" y="17191"/>
                </a:lnTo>
                <a:lnTo>
                  <a:pt x="633182" y="18531"/>
                </a:lnTo>
                <a:lnTo>
                  <a:pt x="632959" y="20540"/>
                </a:lnTo>
                <a:lnTo>
                  <a:pt x="632959" y="22326"/>
                </a:lnTo>
                <a:lnTo>
                  <a:pt x="634298" y="24112"/>
                </a:lnTo>
                <a:lnTo>
                  <a:pt x="636084" y="24335"/>
                </a:lnTo>
                <a:lnTo>
                  <a:pt x="649927" y="25229"/>
                </a:lnTo>
                <a:lnTo>
                  <a:pt x="651713" y="25452"/>
                </a:lnTo>
                <a:lnTo>
                  <a:pt x="653499" y="23889"/>
                </a:lnTo>
                <a:lnTo>
                  <a:pt x="653722" y="22103"/>
                </a:lnTo>
                <a:close/>
              </a:path>
              <a:path w="2004060" h="36830">
                <a:moveTo>
                  <a:pt x="681184" y="24112"/>
                </a:moveTo>
                <a:lnTo>
                  <a:pt x="681184" y="22326"/>
                </a:lnTo>
                <a:lnTo>
                  <a:pt x="679844" y="20540"/>
                </a:lnTo>
                <a:lnTo>
                  <a:pt x="677835" y="20317"/>
                </a:lnTo>
                <a:lnTo>
                  <a:pt x="664216" y="19424"/>
                </a:lnTo>
                <a:lnTo>
                  <a:pt x="662206" y="19200"/>
                </a:lnTo>
                <a:lnTo>
                  <a:pt x="660644" y="20763"/>
                </a:lnTo>
                <a:lnTo>
                  <a:pt x="660420" y="22549"/>
                </a:lnTo>
                <a:lnTo>
                  <a:pt x="660420" y="24559"/>
                </a:lnTo>
                <a:lnTo>
                  <a:pt x="661760" y="26122"/>
                </a:lnTo>
                <a:lnTo>
                  <a:pt x="663769" y="26345"/>
                </a:lnTo>
                <a:lnTo>
                  <a:pt x="677389" y="27238"/>
                </a:lnTo>
                <a:lnTo>
                  <a:pt x="679398" y="27461"/>
                </a:lnTo>
                <a:lnTo>
                  <a:pt x="680961" y="26122"/>
                </a:lnTo>
                <a:lnTo>
                  <a:pt x="681184" y="24112"/>
                </a:lnTo>
                <a:close/>
              </a:path>
              <a:path w="2004060" h="36830">
                <a:moveTo>
                  <a:pt x="708646" y="26122"/>
                </a:moveTo>
                <a:lnTo>
                  <a:pt x="708646" y="24335"/>
                </a:lnTo>
                <a:lnTo>
                  <a:pt x="707306" y="22549"/>
                </a:lnTo>
                <a:lnTo>
                  <a:pt x="704850" y="22513"/>
                </a:lnTo>
                <a:lnTo>
                  <a:pt x="691231" y="21383"/>
                </a:lnTo>
                <a:lnTo>
                  <a:pt x="689668" y="21210"/>
                </a:lnTo>
                <a:lnTo>
                  <a:pt x="688105" y="22773"/>
                </a:lnTo>
                <a:lnTo>
                  <a:pt x="687882" y="24559"/>
                </a:lnTo>
                <a:lnTo>
                  <a:pt x="687882" y="26568"/>
                </a:lnTo>
                <a:lnTo>
                  <a:pt x="689222" y="28131"/>
                </a:lnTo>
                <a:lnTo>
                  <a:pt x="691231" y="28354"/>
                </a:lnTo>
                <a:lnTo>
                  <a:pt x="704850" y="29247"/>
                </a:lnTo>
                <a:lnTo>
                  <a:pt x="706860" y="29471"/>
                </a:lnTo>
                <a:lnTo>
                  <a:pt x="708423" y="28131"/>
                </a:lnTo>
                <a:lnTo>
                  <a:pt x="708646" y="26122"/>
                </a:lnTo>
                <a:close/>
              </a:path>
              <a:path w="2004060" h="36830">
                <a:moveTo>
                  <a:pt x="736108" y="28131"/>
                </a:moveTo>
                <a:lnTo>
                  <a:pt x="736108" y="26345"/>
                </a:lnTo>
                <a:lnTo>
                  <a:pt x="734768" y="24559"/>
                </a:lnTo>
                <a:lnTo>
                  <a:pt x="732312" y="24505"/>
                </a:lnTo>
                <a:lnTo>
                  <a:pt x="719139" y="23442"/>
                </a:lnTo>
                <a:lnTo>
                  <a:pt x="717353" y="23442"/>
                </a:lnTo>
                <a:lnTo>
                  <a:pt x="715567" y="24782"/>
                </a:lnTo>
                <a:lnTo>
                  <a:pt x="715567" y="26568"/>
                </a:lnTo>
                <a:lnTo>
                  <a:pt x="715344" y="28578"/>
                </a:lnTo>
                <a:lnTo>
                  <a:pt x="716683" y="30140"/>
                </a:lnTo>
                <a:lnTo>
                  <a:pt x="719139" y="30400"/>
                </a:lnTo>
                <a:lnTo>
                  <a:pt x="732312" y="31480"/>
                </a:lnTo>
                <a:lnTo>
                  <a:pt x="734321" y="31480"/>
                </a:lnTo>
                <a:lnTo>
                  <a:pt x="735884" y="30140"/>
                </a:lnTo>
                <a:lnTo>
                  <a:pt x="736108" y="28131"/>
                </a:lnTo>
                <a:close/>
              </a:path>
              <a:path w="2004060" h="36830">
                <a:moveTo>
                  <a:pt x="763793" y="28354"/>
                </a:moveTo>
                <a:lnTo>
                  <a:pt x="762230" y="26791"/>
                </a:lnTo>
                <a:lnTo>
                  <a:pt x="760444" y="26568"/>
                </a:lnTo>
                <a:lnTo>
                  <a:pt x="746601" y="25452"/>
                </a:lnTo>
                <a:lnTo>
                  <a:pt x="744815" y="25452"/>
                </a:lnTo>
                <a:lnTo>
                  <a:pt x="743029" y="26791"/>
                </a:lnTo>
                <a:lnTo>
                  <a:pt x="743029" y="28801"/>
                </a:lnTo>
                <a:lnTo>
                  <a:pt x="742806" y="30587"/>
                </a:lnTo>
                <a:lnTo>
                  <a:pt x="744145" y="32373"/>
                </a:lnTo>
                <a:lnTo>
                  <a:pt x="746601" y="32410"/>
                </a:lnTo>
                <a:lnTo>
                  <a:pt x="759774" y="33489"/>
                </a:lnTo>
                <a:lnTo>
                  <a:pt x="761783" y="33489"/>
                </a:lnTo>
                <a:lnTo>
                  <a:pt x="763346" y="32150"/>
                </a:lnTo>
                <a:lnTo>
                  <a:pt x="763569" y="30140"/>
                </a:lnTo>
                <a:lnTo>
                  <a:pt x="763793" y="28354"/>
                </a:lnTo>
                <a:close/>
              </a:path>
              <a:path w="2004060" h="36830">
                <a:moveTo>
                  <a:pt x="791254" y="30364"/>
                </a:moveTo>
                <a:lnTo>
                  <a:pt x="789691" y="28801"/>
                </a:lnTo>
                <a:lnTo>
                  <a:pt x="787905" y="28578"/>
                </a:lnTo>
                <a:lnTo>
                  <a:pt x="774063" y="27684"/>
                </a:lnTo>
                <a:lnTo>
                  <a:pt x="772277" y="27461"/>
                </a:lnTo>
                <a:lnTo>
                  <a:pt x="770490" y="28801"/>
                </a:lnTo>
                <a:lnTo>
                  <a:pt x="770490" y="30810"/>
                </a:lnTo>
                <a:lnTo>
                  <a:pt x="770267" y="32596"/>
                </a:lnTo>
                <a:lnTo>
                  <a:pt x="771607" y="34382"/>
                </a:lnTo>
                <a:lnTo>
                  <a:pt x="774063" y="34418"/>
                </a:lnTo>
                <a:lnTo>
                  <a:pt x="787459" y="35499"/>
                </a:lnTo>
                <a:lnTo>
                  <a:pt x="789245" y="35722"/>
                </a:lnTo>
                <a:lnTo>
                  <a:pt x="790808" y="34159"/>
                </a:lnTo>
                <a:lnTo>
                  <a:pt x="791031" y="32373"/>
                </a:lnTo>
                <a:lnTo>
                  <a:pt x="791254" y="30364"/>
                </a:lnTo>
                <a:close/>
              </a:path>
              <a:path w="2004060" h="36830">
                <a:moveTo>
                  <a:pt x="818716" y="34829"/>
                </a:moveTo>
                <a:lnTo>
                  <a:pt x="818493" y="32820"/>
                </a:lnTo>
                <a:lnTo>
                  <a:pt x="818493" y="31033"/>
                </a:lnTo>
                <a:lnTo>
                  <a:pt x="816930" y="29471"/>
                </a:lnTo>
                <a:lnTo>
                  <a:pt x="815144" y="29471"/>
                </a:lnTo>
                <a:lnTo>
                  <a:pt x="802864" y="29694"/>
                </a:lnTo>
                <a:lnTo>
                  <a:pt x="801078" y="29638"/>
                </a:lnTo>
                <a:lnTo>
                  <a:pt x="799738" y="29471"/>
                </a:lnTo>
                <a:lnTo>
                  <a:pt x="797952" y="30810"/>
                </a:lnTo>
                <a:lnTo>
                  <a:pt x="797952" y="32820"/>
                </a:lnTo>
                <a:lnTo>
                  <a:pt x="797729" y="34606"/>
                </a:lnTo>
                <a:lnTo>
                  <a:pt x="799292" y="36392"/>
                </a:lnTo>
                <a:lnTo>
                  <a:pt x="801524" y="36466"/>
                </a:lnTo>
                <a:lnTo>
                  <a:pt x="802418" y="36615"/>
                </a:lnTo>
                <a:lnTo>
                  <a:pt x="815144" y="36392"/>
                </a:lnTo>
                <a:lnTo>
                  <a:pt x="817153" y="36392"/>
                </a:lnTo>
                <a:lnTo>
                  <a:pt x="818716" y="34829"/>
                </a:lnTo>
                <a:close/>
              </a:path>
              <a:path w="2004060" h="36830">
                <a:moveTo>
                  <a:pt x="846178" y="34159"/>
                </a:moveTo>
                <a:lnTo>
                  <a:pt x="846178" y="30364"/>
                </a:lnTo>
                <a:lnTo>
                  <a:pt x="844615" y="28801"/>
                </a:lnTo>
                <a:lnTo>
                  <a:pt x="842605" y="29024"/>
                </a:lnTo>
                <a:lnTo>
                  <a:pt x="828986" y="29244"/>
                </a:lnTo>
                <a:lnTo>
                  <a:pt x="826977" y="29247"/>
                </a:lnTo>
                <a:lnTo>
                  <a:pt x="825414" y="30810"/>
                </a:lnTo>
                <a:lnTo>
                  <a:pt x="825414" y="34606"/>
                </a:lnTo>
                <a:lnTo>
                  <a:pt x="826977" y="36169"/>
                </a:lnTo>
                <a:lnTo>
                  <a:pt x="828986" y="36169"/>
                </a:lnTo>
                <a:lnTo>
                  <a:pt x="842605" y="35729"/>
                </a:lnTo>
                <a:lnTo>
                  <a:pt x="844615" y="35722"/>
                </a:lnTo>
                <a:lnTo>
                  <a:pt x="846178" y="34159"/>
                </a:lnTo>
                <a:close/>
              </a:path>
              <a:path w="2004060" h="36830">
                <a:moveTo>
                  <a:pt x="873639" y="33713"/>
                </a:moveTo>
                <a:lnTo>
                  <a:pt x="873639" y="29917"/>
                </a:lnTo>
                <a:lnTo>
                  <a:pt x="872077" y="28354"/>
                </a:lnTo>
                <a:lnTo>
                  <a:pt x="870290" y="28354"/>
                </a:lnTo>
                <a:lnTo>
                  <a:pt x="856448" y="28578"/>
                </a:lnTo>
                <a:lnTo>
                  <a:pt x="854439" y="28801"/>
                </a:lnTo>
                <a:lnTo>
                  <a:pt x="853099" y="30364"/>
                </a:lnTo>
                <a:lnTo>
                  <a:pt x="853099" y="34159"/>
                </a:lnTo>
                <a:lnTo>
                  <a:pt x="854662" y="35499"/>
                </a:lnTo>
                <a:lnTo>
                  <a:pt x="856448" y="35499"/>
                </a:lnTo>
                <a:lnTo>
                  <a:pt x="870290" y="35276"/>
                </a:lnTo>
                <a:lnTo>
                  <a:pt x="872300" y="35276"/>
                </a:lnTo>
                <a:lnTo>
                  <a:pt x="873639" y="33713"/>
                </a:lnTo>
                <a:close/>
              </a:path>
              <a:path w="2004060" h="36830">
                <a:moveTo>
                  <a:pt x="901324" y="33266"/>
                </a:moveTo>
                <a:lnTo>
                  <a:pt x="901324" y="29471"/>
                </a:lnTo>
                <a:lnTo>
                  <a:pt x="899538" y="27908"/>
                </a:lnTo>
                <a:lnTo>
                  <a:pt x="897752" y="27908"/>
                </a:lnTo>
                <a:lnTo>
                  <a:pt x="884133" y="28127"/>
                </a:lnTo>
                <a:lnTo>
                  <a:pt x="882123" y="28131"/>
                </a:lnTo>
                <a:lnTo>
                  <a:pt x="880561" y="29694"/>
                </a:lnTo>
                <a:lnTo>
                  <a:pt x="880561" y="33489"/>
                </a:lnTo>
                <a:lnTo>
                  <a:pt x="882123" y="35052"/>
                </a:lnTo>
                <a:lnTo>
                  <a:pt x="884133" y="35052"/>
                </a:lnTo>
                <a:lnTo>
                  <a:pt x="897752" y="34833"/>
                </a:lnTo>
                <a:lnTo>
                  <a:pt x="899762" y="34829"/>
                </a:lnTo>
                <a:lnTo>
                  <a:pt x="901324" y="33266"/>
                </a:lnTo>
                <a:close/>
              </a:path>
              <a:path w="2004060" h="36830">
                <a:moveTo>
                  <a:pt x="928786" y="32596"/>
                </a:moveTo>
                <a:lnTo>
                  <a:pt x="928786" y="28801"/>
                </a:lnTo>
                <a:lnTo>
                  <a:pt x="927223" y="27238"/>
                </a:lnTo>
                <a:lnTo>
                  <a:pt x="925214" y="27461"/>
                </a:lnTo>
                <a:lnTo>
                  <a:pt x="911595" y="27684"/>
                </a:lnTo>
                <a:lnTo>
                  <a:pt x="909585" y="27684"/>
                </a:lnTo>
                <a:lnTo>
                  <a:pt x="908022" y="29247"/>
                </a:lnTo>
                <a:lnTo>
                  <a:pt x="908246" y="31033"/>
                </a:lnTo>
                <a:lnTo>
                  <a:pt x="908246" y="33043"/>
                </a:lnTo>
                <a:lnTo>
                  <a:pt x="909808" y="34606"/>
                </a:lnTo>
                <a:lnTo>
                  <a:pt x="911595" y="34606"/>
                </a:lnTo>
                <a:lnTo>
                  <a:pt x="925214" y="34166"/>
                </a:lnTo>
                <a:lnTo>
                  <a:pt x="927223" y="34159"/>
                </a:lnTo>
                <a:lnTo>
                  <a:pt x="928786" y="32596"/>
                </a:lnTo>
                <a:close/>
              </a:path>
              <a:path w="2004060" h="36830">
                <a:moveTo>
                  <a:pt x="956471" y="32150"/>
                </a:moveTo>
                <a:lnTo>
                  <a:pt x="956471" y="30140"/>
                </a:lnTo>
                <a:lnTo>
                  <a:pt x="956248" y="28354"/>
                </a:lnTo>
                <a:lnTo>
                  <a:pt x="954685" y="26791"/>
                </a:lnTo>
                <a:lnTo>
                  <a:pt x="952899" y="26791"/>
                </a:lnTo>
                <a:lnTo>
                  <a:pt x="939056" y="27015"/>
                </a:lnTo>
                <a:lnTo>
                  <a:pt x="937270" y="27238"/>
                </a:lnTo>
                <a:lnTo>
                  <a:pt x="935707" y="28801"/>
                </a:lnTo>
                <a:lnTo>
                  <a:pt x="935707" y="32596"/>
                </a:lnTo>
                <a:lnTo>
                  <a:pt x="937270" y="33936"/>
                </a:lnTo>
                <a:lnTo>
                  <a:pt x="939280" y="33936"/>
                </a:lnTo>
                <a:lnTo>
                  <a:pt x="952899" y="33713"/>
                </a:lnTo>
                <a:lnTo>
                  <a:pt x="954908" y="33713"/>
                </a:lnTo>
                <a:lnTo>
                  <a:pt x="956471" y="32150"/>
                </a:lnTo>
                <a:close/>
              </a:path>
              <a:path w="2004060" h="36830">
                <a:moveTo>
                  <a:pt x="983933" y="31703"/>
                </a:moveTo>
                <a:lnTo>
                  <a:pt x="983933" y="27684"/>
                </a:lnTo>
                <a:lnTo>
                  <a:pt x="982370" y="26345"/>
                </a:lnTo>
                <a:lnTo>
                  <a:pt x="980361" y="26345"/>
                </a:lnTo>
                <a:lnTo>
                  <a:pt x="966741" y="26568"/>
                </a:lnTo>
                <a:lnTo>
                  <a:pt x="964732" y="26568"/>
                </a:lnTo>
                <a:lnTo>
                  <a:pt x="963169" y="28131"/>
                </a:lnTo>
                <a:lnTo>
                  <a:pt x="963169" y="30140"/>
                </a:lnTo>
                <a:lnTo>
                  <a:pt x="963392" y="31927"/>
                </a:lnTo>
                <a:lnTo>
                  <a:pt x="964955" y="33489"/>
                </a:lnTo>
                <a:lnTo>
                  <a:pt x="966741" y="33489"/>
                </a:lnTo>
                <a:lnTo>
                  <a:pt x="980361" y="33270"/>
                </a:lnTo>
                <a:lnTo>
                  <a:pt x="982370" y="33266"/>
                </a:lnTo>
                <a:lnTo>
                  <a:pt x="983933" y="31703"/>
                </a:lnTo>
                <a:close/>
              </a:path>
              <a:path w="2004060" h="36830">
                <a:moveTo>
                  <a:pt x="1011618" y="31033"/>
                </a:moveTo>
                <a:lnTo>
                  <a:pt x="1011395" y="29247"/>
                </a:lnTo>
                <a:lnTo>
                  <a:pt x="1011395" y="27238"/>
                </a:lnTo>
                <a:lnTo>
                  <a:pt x="1009832" y="25675"/>
                </a:lnTo>
                <a:lnTo>
                  <a:pt x="1008046" y="25898"/>
                </a:lnTo>
                <a:lnTo>
                  <a:pt x="994426" y="26118"/>
                </a:lnTo>
                <a:lnTo>
                  <a:pt x="992194" y="26122"/>
                </a:lnTo>
                <a:lnTo>
                  <a:pt x="990854" y="27684"/>
                </a:lnTo>
                <a:lnTo>
                  <a:pt x="990854" y="31480"/>
                </a:lnTo>
                <a:lnTo>
                  <a:pt x="992417" y="33043"/>
                </a:lnTo>
                <a:lnTo>
                  <a:pt x="994426" y="33043"/>
                </a:lnTo>
                <a:lnTo>
                  <a:pt x="1008046" y="32596"/>
                </a:lnTo>
                <a:lnTo>
                  <a:pt x="1010055" y="32596"/>
                </a:lnTo>
                <a:lnTo>
                  <a:pt x="1011618" y="31033"/>
                </a:lnTo>
                <a:close/>
              </a:path>
              <a:path w="2004060" h="36830">
                <a:moveTo>
                  <a:pt x="1039080" y="30587"/>
                </a:moveTo>
                <a:lnTo>
                  <a:pt x="1039080" y="26791"/>
                </a:lnTo>
                <a:lnTo>
                  <a:pt x="1037517" y="25229"/>
                </a:lnTo>
                <a:lnTo>
                  <a:pt x="1035507" y="25229"/>
                </a:lnTo>
                <a:lnTo>
                  <a:pt x="1021888" y="25448"/>
                </a:lnTo>
                <a:lnTo>
                  <a:pt x="1019879" y="25452"/>
                </a:lnTo>
                <a:lnTo>
                  <a:pt x="1018316" y="27238"/>
                </a:lnTo>
                <a:lnTo>
                  <a:pt x="1018316" y="31033"/>
                </a:lnTo>
                <a:lnTo>
                  <a:pt x="1019879" y="32373"/>
                </a:lnTo>
                <a:lnTo>
                  <a:pt x="1021888" y="32373"/>
                </a:lnTo>
                <a:lnTo>
                  <a:pt x="1035507" y="32153"/>
                </a:lnTo>
                <a:lnTo>
                  <a:pt x="1037517" y="32150"/>
                </a:lnTo>
                <a:lnTo>
                  <a:pt x="1039080" y="30587"/>
                </a:lnTo>
                <a:close/>
              </a:path>
              <a:path w="2004060" h="36830">
                <a:moveTo>
                  <a:pt x="1066541" y="29917"/>
                </a:moveTo>
                <a:lnTo>
                  <a:pt x="1066541" y="26122"/>
                </a:lnTo>
                <a:lnTo>
                  <a:pt x="1064978" y="24782"/>
                </a:lnTo>
                <a:lnTo>
                  <a:pt x="1063192" y="24782"/>
                </a:lnTo>
                <a:lnTo>
                  <a:pt x="1049350" y="25005"/>
                </a:lnTo>
                <a:lnTo>
                  <a:pt x="1047340" y="25005"/>
                </a:lnTo>
                <a:lnTo>
                  <a:pt x="1046001" y="26568"/>
                </a:lnTo>
                <a:lnTo>
                  <a:pt x="1046001" y="30364"/>
                </a:lnTo>
                <a:lnTo>
                  <a:pt x="1047564" y="31927"/>
                </a:lnTo>
                <a:lnTo>
                  <a:pt x="1049350" y="31927"/>
                </a:lnTo>
                <a:lnTo>
                  <a:pt x="1063192" y="31703"/>
                </a:lnTo>
                <a:lnTo>
                  <a:pt x="1065202" y="31480"/>
                </a:lnTo>
                <a:lnTo>
                  <a:pt x="1066541" y="29917"/>
                </a:lnTo>
                <a:close/>
              </a:path>
              <a:path w="2004060" h="36830">
                <a:moveTo>
                  <a:pt x="1094226" y="29471"/>
                </a:moveTo>
                <a:lnTo>
                  <a:pt x="1094226" y="25675"/>
                </a:lnTo>
                <a:lnTo>
                  <a:pt x="1092663" y="24112"/>
                </a:lnTo>
                <a:lnTo>
                  <a:pt x="1090654" y="24112"/>
                </a:lnTo>
                <a:lnTo>
                  <a:pt x="1077035" y="24552"/>
                </a:lnTo>
                <a:lnTo>
                  <a:pt x="1075025" y="24559"/>
                </a:lnTo>
                <a:lnTo>
                  <a:pt x="1073462" y="26122"/>
                </a:lnTo>
                <a:lnTo>
                  <a:pt x="1073462" y="29917"/>
                </a:lnTo>
                <a:lnTo>
                  <a:pt x="1075025" y="31480"/>
                </a:lnTo>
                <a:lnTo>
                  <a:pt x="1077035" y="31257"/>
                </a:lnTo>
                <a:lnTo>
                  <a:pt x="1090654" y="31037"/>
                </a:lnTo>
                <a:lnTo>
                  <a:pt x="1092663" y="31033"/>
                </a:lnTo>
                <a:lnTo>
                  <a:pt x="1094226" y="29471"/>
                </a:lnTo>
                <a:close/>
              </a:path>
              <a:path w="2004060" h="36830">
                <a:moveTo>
                  <a:pt x="1121688" y="29024"/>
                </a:moveTo>
                <a:lnTo>
                  <a:pt x="1121688" y="25229"/>
                </a:lnTo>
                <a:lnTo>
                  <a:pt x="1120125" y="23666"/>
                </a:lnTo>
                <a:lnTo>
                  <a:pt x="1118116" y="23666"/>
                </a:lnTo>
                <a:lnTo>
                  <a:pt x="1104496" y="23889"/>
                </a:lnTo>
                <a:lnTo>
                  <a:pt x="1102487" y="23889"/>
                </a:lnTo>
                <a:lnTo>
                  <a:pt x="1100924" y="25452"/>
                </a:lnTo>
                <a:lnTo>
                  <a:pt x="1101147" y="27461"/>
                </a:lnTo>
                <a:lnTo>
                  <a:pt x="1101147" y="29471"/>
                </a:lnTo>
                <a:lnTo>
                  <a:pt x="1102710" y="30810"/>
                </a:lnTo>
                <a:lnTo>
                  <a:pt x="1104496" y="30810"/>
                </a:lnTo>
                <a:lnTo>
                  <a:pt x="1118116" y="30591"/>
                </a:lnTo>
                <a:lnTo>
                  <a:pt x="1120348" y="30587"/>
                </a:lnTo>
                <a:lnTo>
                  <a:pt x="1121688" y="29024"/>
                </a:lnTo>
                <a:close/>
              </a:path>
              <a:path w="2004060" h="36830">
                <a:moveTo>
                  <a:pt x="1149373" y="28354"/>
                </a:moveTo>
                <a:lnTo>
                  <a:pt x="1149373" y="26568"/>
                </a:lnTo>
                <a:lnTo>
                  <a:pt x="1149150" y="24559"/>
                </a:lnTo>
                <a:lnTo>
                  <a:pt x="1147587" y="23219"/>
                </a:lnTo>
                <a:lnTo>
                  <a:pt x="1145801" y="23219"/>
                </a:lnTo>
                <a:lnTo>
                  <a:pt x="1132181" y="23439"/>
                </a:lnTo>
                <a:lnTo>
                  <a:pt x="1130172" y="23442"/>
                </a:lnTo>
                <a:lnTo>
                  <a:pt x="1128609" y="25005"/>
                </a:lnTo>
                <a:lnTo>
                  <a:pt x="1128609" y="28801"/>
                </a:lnTo>
                <a:lnTo>
                  <a:pt x="1130172" y="30364"/>
                </a:lnTo>
                <a:lnTo>
                  <a:pt x="1132181" y="30364"/>
                </a:lnTo>
                <a:lnTo>
                  <a:pt x="1145801" y="30140"/>
                </a:lnTo>
                <a:lnTo>
                  <a:pt x="1147810" y="29917"/>
                </a:lnTo>
                <a:lnTo>
                  <a:pt x="1149373" y="28354"/>
                </a:lnTo>
                <a:close/>
              </a:path>
              <a:path w="2004060" h="36830">
                <a:moveTo>
                  <a:pt x="1176835" y="27908"/>
                </a:moveTo>
                <a:lnTo>
                  <a:pt x="1176835" y="24112"/>
                </a:lnTo>
                <a:lnTo>
                  <a:pt x="1175272" y="22549"/>
                </a:lnTo>
                <a:lnTo>
                  <a:pt x="1173262" y="22549"/>
                </a:lnTo>
                <a:lnTo>
                  <a:pt x="1159643" y="22996"/>
                </a:lnTo>
                <a:lnTo>
                  <a:pt x="1157634" y="22996"/>
                </a:lnTo>
                <a:lnTo>
                  <a:pt x="1156071" y="24559"/>
                </a:lnTo>
                <a:lnTo>
                  <a:pt x="1156071" y="26345"/>
                </a:lnTo>
                <a:lnTo>
                  <a:pt x="1156294" y="28354"/>
                </a:lnTo>
                <a:lnTo>
                  <a:pt x="1157857" y="29917"/>
                </a:lnTo>
                <a:lnTo>
                  <a:pt x="1159643" y="29694"/>
                </a:lnTo>
                <a:lnTo>
                  <a:pt x="1173262" y="29474"/>
                </a:lnTo>
                <a:lnTo>
                  <a:pt x="1175272" y="29471"/>
                </a:lnTo>
                <a:lnTo>
                  <a:pt x="1176835" y="27908"/>
                </a:lnTo>
                <a:close/>
              </a:path>
              <a:path w="2004060" h="36830">
                <a:moveTo>
                  <a:pt x="1204520" y="27461"/>
                </a:moveTo>
                <a:lnTo>
                  <a:pt x="1204296" y="25452"/>
                </a:lnTo>
                <a:lnTo>
                  <a:pt x="1204296" y="23666"/>
                </a:lnTo>
                <a:lnTo>
                  <a:pt x="1202733" y="22103"/>
                </a:lnTo>
                <a:lnTo>
                  <a:pt x="1200947" y="22103"/>
                </a:lnTo>
                <a:lnTo>
                  <a:pt x="1187328" y="22322"/>
                </a:lnTo>
                <a:lnTo>
                  <a:pt x="1185095" y="22326"/>
                </a:lnTo>
                <a:lnTo>
                  <a:pt x="1183756" y="23889"/>
                </a:lnTo>
                <a:lnTo>
                  <a:pt x="1183756" y="27684"/>
                </a:lnTo>
                <a:lnTo>
                  <a:pt x="1185319" y="29247"/>
                </a:lnTo>
                <a:lnTo>
                  <a:pt x="1187328" y="29247"/>
                </a:lnTo>
                <a:lnTo>
                  <a:pt x="1200947" y="29024"/>
                </a:lnTo>
                <a:lnTo>
                  <a:pt x="1202957" y="29024"/>
                </a:lnTo>
                <a:lnTo>
                  <a:pt x="1204520" y="27461"/>
                </a:lnTo>
                <a:close/>
              </a:path>
              <a:path w="2004060" h="36830">
                <a:moveTo>
                  <a:pt x="1231981" y="26568"/>
                </a:moveTo>
                <a:lnTo>
                  <a:pt x="1231981" y="22773"/>
                </a:lnTo>
                <a:lnTo>
                  <a:pt x="1230195" y="21210"/>
                </a:lnTo>
                <a:lnTo>
                  <a:pt x="1228409" y="21210"/>
                </a:lnTo>
                <a:lnTo>
                  <a:pt x="1214790" y="21649"/>
                </a:lnTo>
                <a:lnTo>
                  <a:pt x="1212780" y="21656"/>
                </a:lnTo>
                <a:lnTo>
                  <a:pt x="1211218" y="23442"/>
                </a:lnTo>
                <a:lnTo>
                  <a:pt x="1211218" y="25229"/>
                </a:lnTo>
                <a:lnTo>
                  <a:pt x="1211441" y="27238"/>
                </a:lnTo>
                <a:lnTo>
                  <a:pt x="1213004" y="28578"/>
                </a:lnTo>
                <a:lnTo>
                  <a:pt x="1214790" y="28578"/>
                </a:lnTo>
                <a:lnTo>
                  <a:pt x="1228409" y="28138"/>
                </a:lnTo>
                <a:lnTo>
                  <a:pt x="1230418" y="28131"/>
                </a:lnTo>
                <a:lnTo>
                  <a:pt x="1231981" y="26568"/>
                </a:lnTo>
                <a:close/>
              </a:path>
              <a:path w="2004060" h="36830">
                <a:moveTo>
                  <a:pt x="1259443" y="25675"/>
                </a:moveTo>
                <a:lnTo>
                  <a:pt x="1259443" y="21880"/>
                </a:lnTo>
                <a:lnTo>
                  <a:pt x="1257880" y="20317"/>
                </a:lnTo>
                <a:lnTo>
                  <a:pt x="1255871" y="20540"/>
                </a:lnTo>
                <a:lnTo>
                  <a:pt x="1242252" y="20763"/>
                </a:lnTo>
                <a:lnTo>
                  <a:pt x="1240242" y="20987"/>
                </a:lnTo>
                <a:lnTo>
                  <a:pt x="1238679" y="22549"/>
                </a:lnTo>
                <a:lnTo>
                  <a:pt x="1238903" y="24335"/>
                </a:lnTo>
                <a:lnTo>
                  <a:pt x="1238903" y="26345"/>
                </a:lnTo>
                <a:lnTo>
                  <a:pt x="1240465" y="27908"/>
                </a:lnTo>
                <a:lnTo>
                  <a:pt x="1242475" y="27684"/>
                </a:lnTo>
                <a:lnTo>
                  <a:pt x="1255871" y="27245"/>
                </a:lnTo>
                <a:lnTo>
                  <a:pt x="1258103" y="27238"/>
                </a:lnTo>
                <a:lnTo>
                  <a:pt x="1259443" y="25675"/>
                </a:lnTo>
                <a:close/>
              </a:path>
              <a:path w="2004060" h="36830">
                <a:moveTo>
                  <a:pt x="1287128" y="24782"/>
                </a:moveTo>
                <a:lnTo>
                  <a:pt x="1287128" y="22996"/>
                </a:lnTo>
                <a:lnTo>
                  <a:pt x="1286905" y="20987"/>
                </a:lnTo>
                <a:lnTo>
                  <a:pt x="1285342" y="19647"/>
                </a:lnTo>
                <a:lnTo>
                  <a:pt x="1283556" y="19647"/>
                </a:lnTo>
                <a:lnTo>
                  <a:pt x="1269937" y="20086"/>
                </a:lnTo>
                <a:lnTo>
                  <a:pt x="1267927" y="20093"/>
                </a:lnTo>
                <a:lnTo>
                  <a:pt x="1266364" y="21656"/>
                </a:lnTo>
                <a:lnTo>
                  <a:pt x="1266364" y="25452"/>
                </a:lnTo>
                <a:lnTo>
                  <a:pt x="1267927" y="27015"/>
                </a:lnTo>
                <a:lnTo>
                  <a:pt x="1269937" y="27015"/>
                </a:lnTo>
                <a:lnTo>
                  <a:pt x="1283779" y="26568"/>
                </a:lnTo>
                <a:lnTo>
                  <a:pt x="1285565" y="26345"/>
                </a:lnTo>
                <a:lnTo>
                  <a:pt x="1287128" y="24782"/>
                </a:lnTo>
                <a:close/>
              </a:path>
              <a:path w="2004060" h="36830">
                <a:moveTo>
                  <a:pt x="1314590" y="24112"/>
                </a:moveTo>
                <a:lnTo>
                  <a:pt x="1314590" y="20317"/>
                </a:lnTo>
                <a:lnTo>
                  <a:pt x="1313027" y="18754"/>
                </a:lnTo>
                <a:lnTo>
                  <a:pt x="1311017" y="18754"/>
                </a:lnTo>
                <a:lnTo>
                  <a:pt x="1297398" y="19193"/>
                </a:lnTo>
                <a:lnTo>
                  <a:pt x="1295389" y="19200"/>
                </a:lnTo>
                <a:lnTo>
                  <a:pt x="1293826" y="20763"/>
                </a:lnTo>
                <a:lnTo>
                  <a:pt x="1293826" y="22773"/>
                </a:lnTo>
                <a:lnTo>
                  <a:pt x="1294049" y="24559"/>
                </a:lnTo>
                <a:lnTo>
                  <a:pt x="1295612" y="26122"/>
                </a:lnTo>
                <a:lnTo>
                  <a:pt x="1297398" y="26122"/>
                </a:lnTo>
                <a:lnTo>
                  <a:pt x="1311017" y="25682"/>
                </a:lnTo>
                <a:lnTo>
                  <a:pt x="1313250" y="25675"/>
                </a:lnTo>
                <a:lnTo>
                  <a:pt x="1314590" y="24112"/>
                </a:lnTo>
                <a:close/>
              </a:path>
              <a:path w="2004060" h="36830">
                <a:moveTo>
                  <a:pt x="1342275" y="23219"/>
                </a:moveTo>
                <a:lnTo>
                  <a:pt x="1342051" y="21210"/>
                </a:lnTo>
                <a:lnTo>
                  <a:pt x="1342051" y="19424"/>
                </a:lnTo>
                <a:lnTo>
                  <a:pt x="1340489" y="17861"/>
                </a:lnTo>
                <a:lnTo>
                  <a:pt x="1338702" y="17861"/>
                </a:lnTo>
                <a:lnTo>
                  <a:pt x="1325083" y="18300"/>
                </a:lnTo>
                <a:lnTo>
                  <a:pt x="1322851" y="18307"/>
                </a:lnTo>
                <a:lnTo>
                  <a:pt x="1321511" y="20093"/>
                </a:lnTo>
                <a:lnTo>
                  <a:pt x="1321511" y="23889"/>
                </a:lnTo>
                <a:lnTo>
                  <a:pt x="1323074" y="25229"/>
                </a:lnTo>
                <a:lnTo>
                  <a:pt x="1325083" y="25229"/>
                </a:lnTo>
                <a:lnTo>
                  <a:pt x="1338702" y="24782"/>
                </a:lnTo>
                <a:lnTo>
                  <a:pt x="1340712" y="24782"/>
                </a:lnTo>
                <a:lnTo>
                  <a:pt x="1342275" y="23219"/>
                </a:lnTo>
                <a:close/>
              </a:path>
              <a:path w="2004060" h="36830">
                <a:moveTo>
                  <a:pt x="1369736" y="22326"/>
                </a:moveTo>
                <a:lnTo>
                  <a:pt x="1369736" y="18531"/>
                </a:lnTo>
                <a:lnTo>
                  <a:pt x="1367950" y="16968"/>
                </a:lnTo>
                <a:lnTo>
                  <a:pt x="1366164" y="17191"/>
                </a:lnTo>
                <a:lnTo>
                  <a:pt x="1352322" y="17414"/>
                </a:lnTo>
                <a:lnTo>
                  <a:pt x="1350536" y="17638"/>
                </a:lnTo>
                <a:lnTo>
                  <a:pt x="1348973" y="19200"/>
                </a:lnTo>
                <a:lnTo>
                  <a:pt x="1348973" y="20987"/>
                </a:lnTo>
                <a:lnTo>
                  <a:pt x="1349196" y="22996"/>
                </a:lnTo>
                <a:lnTo>
                  <a:pt x="1350759" y="24559"/>
                </a:lnTo>
                <a:lnTo>
                  <a:pt x="1352545" y="24335"/>
                </a:lnTo>
                <a:lnTo>
                  <a:pt x="1366164" y="23896"/>
                </a:lnTo>
                <a:lnTo>
                  <a:pt x="1368174" y="23889"/>
                </a:lnTo>
                <a:lnTo>
                  <a:pt x="1369736" y="22326"/>
                </a:lnTo>
                <a:close/>
              </a:path>
              <a:path w="2004060" h="36830">
                <a:moveTo>
                  <a:pt x="1397198" y="21433"/>
                </a:moveTo>
                <a:lnTo>
                  <a:pt x="1397198" y="17638"/>
                </a:lnTo>
                <a:lnTo>
                  <a:pt x="1395635" y="16298"/>
                </a:lnTo>
                <a:lnTo>
                  <a:pt x="1393626" y="16298"/>
                </a:lnTo>
                <a:lnTo>
                  <a:pt x="1380230" y="16737"/>
                </a:lnTo>
                <a:lnTo>
                  <a:pt x="1377997" y="16744"/>
                </a:lnTo>
                <a:lnTo>
                  <a:pt x="1376434" y="18307"/>
                </a:lnTo>
                <a:lnTo>
                  <a:pt x="1376658" y="20317"/>
                </a:lnTo>
                <a:lnTo>
                  <a:pt x="1376658" y="22103"/>
                </a:lnTo>
                <a:lnTo>
                  <a:pt x="1378221" y="23666"/>
                </a:lnTo>
                <a:lnTo>
                  <a:pt x="1380230" y="23666"/>
                </a:lnTo>
                <a:lnTo>
                  <a:pt x="1393849" y="23219"/>
                </a:lnTo>
                <a:lnTo>
                  <a:pt x="1395859" y="22996"/>
                </a:lnTo>
                <a:lnTo>
                  <a:pt x="1397198" y="21433"/>
                </a:lnTo>
                <a:close/>
              </a:path>
              <a:path w="2004060" h="36830">
                <a:moveTo>
                  <a:pt x="1424883" y="20763"/>
                </a:moveTo>
                <a:lnTo>
                  <a:pt x="1424883" y="18754"/>
                </a:lnTo>
                <a:lnTo>
                  <a:pt x="1424660" y="16968"/>
                </a:lnTo>
                <a:lnTo>
                  <a:pt x="1423097" y="15405"/>
                </a:lnTo>
                <a:lnTo>
                  <a:pt x="1421311" y="15405"/>
                </a:lnTo>
                <a:lnTo>
                  <a:pt x="1407692" y="15844"/>
                </a:lnTo>
                <a:lnTo>
                  <a:pt x="1405682" y="15851"/>
                </a:lnTo>
                <a:lnTo>
                  <a:pt x="1404119" y="17414"/>
                </a:lnTo>
                <a:lnTo>
                  <a:pt x="1404119" y="21210"/>
                </a:lnTo>
                <a:lnTo>
                  <a:pt x="1405682" y="22773"/>
                </a:lnTo>
                <a:lnTo>
                  <a:pt x="1407692" y="22773"/>
                </a:lnTo>
                <a:lnTo>
                  <a:pt x="1421311" y="22333"/>
                </a:lnTo>
                <a:lnTo>
                  <a:pt x="1423320" y="22326"/>
                </a:lnTo>
                <a:lnTo>
                  <a:pt x="1424883" y="20763"/>
                </a:lnTo>
                <a:close/>
              </a:path>
              <a:path w="2004060" h="36830">
                <a:moveTo>
                  <a:pt x="1452345" y="19870"/>
                </a:moveTo>
                <a:lnTo>
                  <a:pt x="1452345" y="16075"/>
                </a:lnTo>
                <a:lnTo>
                  <a:pt x="1450782" y="14512"/>
                </a:lnTo>
                <a:lnTo>
                  <a:pt x="1448773" y="14512"/>
                </a:lnTo>
                <a:lnTo>
                  <a:pt x="1434930" y="14958"/>
                </a:lnTo>
                <a:lnTo>
                  <a:pt x="1433144" y="15182"/>
                </a:lnTo>
                <a:lnTo>
                  <a:pt x="1431581" y="16744"/>
                </a:lnTo>
                <a:lnTo>
                  <a:pt x="1431581" y="18531"/>
                </a:lnTo>
                <a:lnTo>
                  <a:pt x="1431804" y="20540"/>
                </a:lnTo>
                <a:lnTo>
                  <a:pt x="1433367" y="21880"/>
                </a:lnTo>
                <a:lnTo>
                  <a:pt x="1435153" y="21880"/>
                </a:lnTo>
                <a:lnTo>
                  <a:pt x="1448773" y="21440"/>
                </a:lnTo>
                <a:lnTo>
                  <a:pt x="1451005" y="21433"/>
                </a:lnTo>
                <a:lnTo>
                  <a:pt x="1452345" y="19870"/>
                </a:lnTo>
                <a:close/>
              </a:path>
              <a:path w="2004060" h="36830">
                <a:moveTo>
                  <a:pt x="1480030" y="18977"/>
                </a:moveTo>
                <a:lnTo>
                  <a:pt x="1479807" y="17191"/>
                </a:lnTo>
                <a:lnTo>
                  <a:pt x="1479807" y="15182"/>
                </a:lnTo>
                <a:lnTo>
                  <a:pt x="1478244" y="13619"/>
                </a:lnTo>
                <a:lnTo>
                  <a:pt x="1476458" y="13842"/>
                </a:lnTo>
                <a:lnTo>
                  <a:pt x="1462838" y="14281"/>
                </a:lnTo>
                <a:lnTo>
                  <a:pt x="1460606" y="14289"/>
                </a:lnTo>
                <a:lnTo>
                  <a:pt x="1459266" y="15851"/>
                </a:lnTo>
                <a:lnTo>
                  <a:pt x="1459266" y="19647"/>
                </a:lnTo>
                <a:lnTo>
                  <a:pt x="1460829" y="21210"/>
                </a:lnTo>
                <a:lnTo>
                  <a:pt x="1462838" y="20987"/>
                </a:lnTo>
                <a:lnTo>
                  <a:pt x="1476458" y="20540"/>
                </a:lnTo>
                <a:lnTo>
                  <a:pt x="1478467" y="20540"/>
                </a:lnTo>
                <a:lnTo>
                  <a:pt x="1480030" y="18977"/>
                </a:lnTo>
                <a:close/>
              </a:path>
              <a:path w="2004060" h="36830">
                <a:moveTo>
                  <a:pt x="1507492" y="18084"/>
                </a:moveTo>
                <a:lnTo>
                  <a:pt x="1507492" y="14289"/>
                </a:lnTo>
                <a:lnTo>
                  <a:pt x="1505705" y="12949"/>
                </a:lnTo>
                <a:lnTo>
                  <a:pt x="1503919" y="12949"/>
                </a:lnTo>
                <a:lnTo>
                  <a:pt x="1490300" y="13388"/>
                </a:lnTo>
                <a:lnTo>
                  <a:pt x="1488291" y="13395"/>
                </a:lnTo>
                <a:lnTo>
                  <a:pt x="1486728" y="14958"/>
                </a:lnTo>
                <a:lnTo>
                  <a:pt x="1486728" y="16968"/>
                </a:lnTo>
                <a:lnTo>
                  <a:pt x="1486951" y="18754"/>
                </a:lnTo>
                <a:lnTo>
                  <a:pt x="1488514" y="20317"/>
                </a:lnTo>
                <a:lnTo>
                  <a:pt x="1490300" y="20317"/>
                </a:lnTo>
                <a:lnTo>
                  <a:pt x="1504143" y="19870"/>
                </a:lnTo>
                <a:lnTo>
                  <a:pt x="1505929" y="19647"/>
                </a:lnTo>
                <a:lnTo>
                  <a:pt x="1507492" y="18084"/>
                </a:lnTo>
                <a:close/>
              </a:path>
              <a:path w="2004060" h="36830">
                <a:moveTo>
                  <a:pt x="1534953" y="17414"/>
                </a:moveTo>
                <a:lnTo>
                  <a:pt x="1534953" y="13619"/>
                </a:lnTo>
                <a:lnTo>
                  <a:pt x="1533390" y="12056"/>
                </a:lnTo>
                <a:lnTo>
                  <a:pt x="1531381" y="12056"/>
                </a:lnTo>
                <a:lnTo>
                  <a:pt x="1517985" y="12495"/>
                </a:lnTo>
                <a:lnTo>
                  <a:pt x="1515752" y="12502"/>
                </a:lnTo>
                <a:lnTo>
                  <a:pt x="1514190" y="14065"/>
                </a:lnTo>
                <a:lnTo>
                  <a:pt x="1514413" y="16075"/>
                </a:lnTo>
                <a:lnTo>
                  <a:pt x="1514413" y="17861"/>
                </a:lnTo>
                <a:lnTo>
                  <a:pt x="1515976" y="19424"/>
                </a:lnTo>
                <a:lnTo>
                  <a:pt x="1517985" y="19424"/>
                </a:lnTo>
                <a:lnTo>
                  <a:pt x="1531381" y="18984"/>
                </a:lnTo>
                <a:lnTo>
                  <a:pt x="1533614" y="18977"/>
                </a:lnTo>
                <a:lnTo>
                  <a:pt x="1534953" y="17414"/>
                </a:lnTo>
                <a:close/>
              </a:path>
              <a:path w="2004060" h="36830">
                <a:moveTo>
                  <a:pt x="1562638" y="16521"/>
                </a:moveTo>
                <a:lnTo>
                  <a:pt x="1562638" y="14512"/>
                </a:lnTo>
                <a:lnTo>
                  <a:pt x="1562415" y="12726"/>
                </a:lnTo>
                <a:lnTo>
                  <a:pt x="1560852" y="11163"/>
                </a:lnTo>
                <a:lnTo>
                  <a:pt x="1559066" y="11163"/>
                </a:lnTo>
                <a:lnTo>
                  <a:pt x="1545224" y="11609"/>
                </a:lnTo>
                <a:lnTo>
                  <a:pt x="1543214" y="11833"/>
                </a:lnTo>
                <a:lnTo>
                  <a:pt x="1541875" y="13395"/>
                </a:lnTo>
                <a:lnTo>
                  <a:pt x="1541875" y="17191"/>
                </a:lnTo>
                <a:lnTo>
                  <a:pt x="1543437" y="18531"/>
                </a:lnTo>
                <a:lnTo>
                  <a:pt x="1545447" y="18531"/>
                </a:lnTo>
                <a:lnTo>
                  <a:pt x="1559066" y="18091"/>
                </a:lnTo>
                <a:lnTo>
                  <a:pt x="1561075" y="18084"/>
                </a:lnTo>
                <a:lnTo>
                  <a:pt x="1562638" y="16521"/>
                </a:lnTo>
                <a:close/>
              </a:path>
              <a:path w="2004060" h="36830">
                <a:moveTo>
                  <a:pt x="1590100" y="15628"/>
                </a:moveTo>
                <a:lnTo>
                  <a:pt x="1590100" y="11833"/>
                </a:lnTo>
                <a:lnTo>
                  <a:pt x="1588537" y="10270"/>
                </a:lnTo>
                <a:lnTo>
                  <a:pt x="1586528" y="10493"/>
                </a:lnTo>
                <a:lnTo>
                  <a:pt x="1572909" y="10932"/>
                </a:lnTo>
                <a:lnTo>
                  <a:pt x="1570899" y="10940"/>
                </a:lnTo>
                <a:lnTo>
                  <a:pt x="1569336" y="12502"/>
                </a:lnTo>
                <a:lnTo>
                  <a:pt x="1569336" y="14289"/>
                </a:lnTo>
                <a:lnTo>
                  <a:pt x="1569560" y="16298"/>
                </a:lnTo>
                <a:lnTo>
                  <a:pt x="1571122" y="17861"/>
                </a:lnTo>
                <a:lnTo>
                  <a:pt x="1572909" y="17638"/>
                </a:lnTo>
                <a:lnTo>
                  <a:pt x="1586528" y="17198"/>
                </a:lnTo>
                <a:lnTo>
                  <a:pt x="1588760" y="17191"/>
                </a:lnTo>
                <a:lnTo>
                  <a:pt x="1590100" y="15628"/>
                </a:lnTo>
                <a:close/>
              </a:path>
              <a:path w="2004060" h="36830">
                <a:moveTo>
                  <a:pt x="1617562" y="15405"/>
                </a:moveTo>
                <a:lnTo>
                  <a:pt x="1617562" y="11609"/>
                </a:lnTo>
                <a:lnTo>
                  <a:pt x="1616222" y="10046"/>
                </a:lnTo>
                <a:lnTo>
                  <a:pt x="1598361" y="10046"/>
                </a:lnTo>
                <a:lnTo>
                  <a:pt x="1597021" y="11609"/>
                </a:lnTo>
                <a:lnTo>
                  <a:pt x="1597021" y="15405"/>
                </a:lnTo>
                <a:lnTo>
                  <a:pt x="1598584" y="16968"/>
                </a:lnTo>
                <a:lnTo>
                  <a:pt x="1600594" y="16968"/>
                </a:lnTo>
                <a:lnTo>
                  <a:pt x="1601710" y="16744"/>
                </a:lnTo>
                <a:lnTo>
                  <a:pt x="1614213" y="16968"/>
                </a:lnTo>
                <a:lnTo>
                  <a:pt x="1615999" y="16968"/>
                </a:lnTo>
                <a:lnTo>
                  <a:pt x="1617562" y="15405"/>
                </a:lnTo>
                <a:close/>
              </a:path>
              <a:path w="2004060" h="36830">
                <a:moveTo>
                  <a:pt x="1645247" y="15628"/>
                </a:moveTo>
                <a:lnTo>
                  <a:pt x="1645247" y="11609"/>
                </a:lnTo>
                <a:lnTo>
                  <a:pt x="1643684" y="10270"/>
                </a:lnTo>
                <a:lnTo>
                  <a:pt x="1641898" y="10046"/>
                </a:lnTo>
                <a:lnTo>
                  <a:pt x="1626046" y="10046"/>
                </a:lnTo>
                <a:lnTo>
                  <a:pt x="1624483" y="11609"/>
                </a:lnTo>
                <a:lnTo>
                  <a:pt x="1624483" y="15405"/>
                </a:lnTo>
                <a:lnTo>
                  <a:pt x="1626046" y="16968"/>
                </a:lnTo>
                <a:lnTo>
                  <a:pt x="1643684" y="16968"/>
                </a:lnTo>
                <a:lnTo>
                  <a:pt x="1645247" y="15628"/>
                </a:lnTo>
                <a:close/>
              </a:path>
              <a:path w="2004060" h="36830">
                <a:moveTo>
                  <a:pt x="1672708" y="15628"/>
                </a:moveTo>
                <a:lnTo>
                  <a:pt x="1672708" y="11833"/>
                </a:lnTo>
                <a:lnTo>
                  <a:pt x="1671369" y="10270"/>
                </a:lnTo>
                <a:lnTo>
                  <a:pt x="1653731" y="10270"/>
                </a:lnTo>
                <a:lnTo>
                  <a:pt x="1652168" y="11833"/>
                </a:lnTo>
                <a:lnTo>
                  <a:pt x="1652168" y="15628"/>
                </a:lnTo>
                <a:lnTo>
                  <a:pt x="1653731" y="17191"/>
                </a:lnTo>
                <a:lnTo>
                  <a:pt x="1671146" y="17191"/>
                </a:lnTo>
                <a:lnTo>
                  <a:pt x="1672708" y="15628"/>
                </a:lnTo>
                <a:close/>
              </a:path>
              <a:path w="2004060" h="36830">
                <a:moveTo>
                  <a:pt x="1700393" y="15851"/>
                </a:moveTo>
                <a:lnTo>
                  <a:pt x="1700393" y="12056"/>
                </a:lnTo>
                <a:lnTo>
                  <a:pt x="1698831" y="10493"/>
                </a:lnTo>
                <a:lnTo>
                  <a:pt x="1696821" y="10493"/>
                </a:lnTo>
                <a:lnTo>
                  <a:pt x="1683202" y="10270"/>
                </a:lnTo>
                <a:lnTo>
                  <a:pt x="1681193" y="10270"/>
                </a:lnTo>
                <a:lnTo>
                  <a:pt x="1679630" y="11833"/>
                </a:lnTo>
                <a:lnTo>
                  <a:pt x="1679630" y="15628"/>
                </a:lnTo>
                <a:lnTo>
                  <a:pt x="1681193" y="17191"/>
                </a:lnTo>
                <a:lnTo>
                  <a:pt x="1683202" y="17191"/>
                </a:lnTo>
                <a:lnTo>
                  <a:pt x="1696821" y="17414"/>
                </a:lnTo>
                <a:lnTo>
                  <a:pt x="1698831" y="17414"/>
                </a:lnTo>
                <a:lnTo>
                  <a:pt x="1700393" y="15851"/>
                </a:lnTo>
                <a:close/>
              </a:path>
              <a:path w="2004060" h="36830">
                <a:moveTo>
                  <a:pt x="1727855" y="15851"/>
                </a:moveTo>
                <a:lnTo>
                  <a:pt x="1727855" y="12056"/>
                </a:lnTo>
                <a:lnTo>
                  <a:pt x="1726292" y="10493"/>
                </a:lnTo>
                <a:lnTo>
                  <a:pt x="1708878" y="10493"/>
                </a:lnTo>
                <a:lnTo>
                  <a:pt x="1707315" y="12056"/>
                </a:lnTo>
                <a:lnTo>
                  <a:pt x="1707315" y="15851"/>
                </a:lnTo>
                <a:lnTo>
                  <a:pt x="1708654" y="17414"/>
                </a:lnTo>
                <a:lnTo>
                  <a:pt x="1726292" y="17414"/>
                </a:lnTo>
                <a:lnTo>
                  <a:pt x="1727855" y="15851"/>
                </a:lnTo>
                <a:close/>
              </a:path>
              <a:path w="2004060" h="36830">
                <a:moveTo>
                  <a:pt x="1755540" y="16075"/>
                </a:moveTo>
                <a:lnTo>
                  <a:pt x="1755540" y="12279"/>
                </a:lnTo>
                <a:lnTo>
                  <a:pt x="1753977" y="10716"/>
                </a:lnTo>
                <a:lnTo>
                  <a:pt x="1736339" y="10716"/>
                </a:lnTo>
                <a:lnTo>
                  <a:pt x="1734776" y="12279"/>
                </a:lnTo>
                <a:lnTo>
                  <a:pt x="1734776" y="16075"/>
                </a:lnTo>
                <a:lnTo>
                  <a:pt x="1736339" y="17638"/>
                </a:lnTo>
                <a:lnTo>
                  <a:pt x="1753977" y="17638"/>
                </a:lnTo>
                <a:lnTo>
                  <a:pt x="1755540" y="16075"/>
                </a:lnTo>
                <a:close/>
              </a:path>
              <a:path w="2004060" h="36830">
                <a:moveTo>
                  <a:pt x="1783002" y="16298"/>
                </a:moveTo>
                <a:lnTo>
                  <a:pt x="1783002" y="12502"/>
                </a:lnTo>
                <a:lnTo>
                  <a:pt x="1781439" y="10940"/>
                </a:lnTo>
                <a:lnTo>
                  <a:pt x="1779653" y="10940"/>
                </a:lnTo>
                <a:lnTo>
                  <a:pt x="1765810" y="10716"/>
                </a:lnTo>
                <a:lnTo>
                  <a:pt x="1764024" y="10716"/>
                </a:lnTo>
                <a:lnTo>
                  <a:pt x="1762461" y="12279"/>
                </a:lnTo>
                <a:lnTo>
                  <a:pt x="1762461" y="16075"/>
                </a:lnTo>
                <a:lnTo>
                  <a:pt x="1763801" y="17638"/>
                </a:lnTo>
                <a:lnTo>
                  <a:pt x="1779653" y="17638"/>
                </a:lnTo>
                <a:lnTo>
                  <a:pt x="1781439" y="17861"/>
                </a:lnTo>
                <a:lnTo>
                  <a:pt x="1783002" y="16298"/>
                </a:lnTo>
                <a:close/>
              </a:path>
              <a:path w="2004060" h="36830">
                <a:moveTo>
                  <a:pt x="1810687" y="16298"/>
                </a:moveTo>
                <a:lnTo>
                  <a:pt x="1810687" y="12502"/>
                </a:lnTo>
                <a:lnTo>
                  <a:pt x="1809124" y="10940"/>
                </a:lnTo>
                <a:lnTo>
                  <a:pt x="1791486" y="10940"/>
                </a:lnTo>
                <a:lnTo>
                  <a:pt x="1789923" y="12502"/>
                </a:lnTo>
                <a:lnTo>
                  <a:pt x="1789923" y="16298"/>
                </a:lnTo>
                <a:lnTo>
                  <a:pt x="1791486" y="17861"/>
                </a:lnTo>
                <a:lnTo>
                  <a:pt x="1809124" y="17861"/>
                </a:lnTo>
                <a:lnTo>
                  <a:pt x="1810687" y="16298"/>
                </a:lnTo>
                <a:close/>
              </a:path>
              <a:path w="2004060" h="36830">
                <a:moveTo>
                  <a:pt x="1838149" y="16521"/>
                </a:moveTo>
                <a:lnTo>
                  <a:pt x="1838149" y="12726"/>
                </a:lnTo>
                <a:lnTo>
                  <a:pt x="1836586" y="11163"/>
                </a:lnTo>
                <a:lnTo>
                  <a:pt x="1818948" y="11163"/>
                </a:lnTo>
                <a:lnTo>
                  <a:pt x="1817608" y="12502"/>
                </a:lnTo>
                <a:lnTo>
                  <a:pt x="1817385" y="14512"/>
                </a:lnTo>
                <a:lnTo>
                  <a:pt x="1817385" y="16298"/>
                </a:lnTo>
                <a:lnTo>
                  <a:pt x="1818948" y="17861"/>
                </a:lnTo>
                <a:lnTo>
                  <a:pt x="1820957" y="17861"/>
                </a:lnTo>
                <a:lnTo>
                  <a:pt x="1834800" y="18084"/>
                </a:lnTo>
                <a:lnTo>
                  <a:pt x="1836586" y="18084"/>
                </a:lnTo>
                <a:lnTo>
                  <a:pt x="1838149" y="16521"/>
                </a:lnTo>
                <a:close/>
              </a:path>
              <a:path w="2004060" h="36830">
                <a:moveTo>
                  <a:pt x="1865834" y="14735"/>
                </a:moveTo>
                <a:lnTo>
                  <a:pt x="1865834" y="12726"/>
                </a:lnTo>
                <a:lnTo>
                  <a:pt x="1864271" y="11386"/>
                </a:lnTo>
                <a:lnTo>
                  <a:pt x="1862261" y="11163"/>
                </a:lnTo>
                <a:lnTo>
                  <a:pt x="1846633" y="11163"/>
                </a:lnTo>
                <a:lnTo>
                  <a:pt x="1845070" y="12726"/>
                </a:lnTo>
                <a:lnTo>
                  <a:pt x="1845070" y="16521"/>
                </a:lnTo>
                <a:lnTo>
                  <a:pt x="1846633" y="18084"/>
                </a:lnTo>
                <a:lnTo>
                  <a:pt x="1864271" y="18084"/>
                </a:lnTo>
                <a:lnTo>
                  <a:pt x="1865610" y="16744"/>
                </a:lnTo>
                <a:lnTo>
                  <a:pt x="1865834" y="14735"/>
                </a:lnTo>
                <a:close/>
              </a:path>
              <a:path w="2004060" h="36830">
                <a:moveTo>
                  <a:pt x="1893295" y="16744"/>
                </a:moveTo>
                <a:lnTo>
                  <a:pt x="1893295" y="12949"/>
                </a:lnTo>
                <a:lnTo>
                  <a:pt x="1891732" y="11386"/>
                </a:lnTo>
                <a:lnTo>
                  <a:pt x="1874094" y="11386"/>
                </a:lnTo>
                <a:lnTo>
                  <a:pt x="1872532" y="12949"/>
                </a:lnTo>
                <a:lnTo>
                  <a:pt x="1872532" y="16744"/>
                </a:lnTo>
                <a:lnTo>
                  <a:pt x="1874094" y="18307"/>
                </a:lnTo>
                <a:lnTo>
                  <a:pt x="1891732" y="18307"/>
                </a:lnTo>
                <a:lnTo>
                  <a:pt x="1893295" y="16744"/>
                </a:lnTo>
                <a:close/>
              </a:path>
              <a:path w="2004060" h="36830">
                <a:moveTo>
                  <a:pt x="1920757" y="16968"/>
                </a:moveTo>
                <a:lnTo>
                  <a:pt x="1920757" y="13172"/>
                </a:lnTo>
                <a:lnTo>
                  <a:pt x="1919417" y="11609"/>
                </a:lnTo>
                <a:lnTo>
                  <a:pt x="1917408" y="11609"/>
                </a:lnTo>
                <a:lnTo>
                  <a:pt x="1903565" y="11386"/>
                </a:lnTo>
                <a:lnTo>
                  <a:pt x="1901779" y="11386"/>
                </a:lnTo>
                <a:lnTo>
                  <a:pt x="1900216" y="12949"/>
                </a:lnTo>
                <a:lnTo>
                  <a:pt x="1900216" y="16744"/>
                </a:lnTo>
                <a:lnTo>
                  <a:pt x="1901779" y="18307"/>
                </a:lnTo>
                <a:lnTo>
                  <a:pt x="1903565" y="18307"/>
                </a:lnTo>
                <a:lnTo>
                  <a:pt x="1917408" y="18531"/>
                </a:lnTo>
                <a:lnTo>
                  <a:pt x="1919194" y="18531"/>
                </a:lnTo>
                <a:lnTo>
                  <a:pt x="1920757" y="16968"/>
                </a:lnTo>
                <a:close/>
              </a:path>
              <a:path w="2004060" h="36830">
                <a:moveTo>
                  <a:pt x="1948442" y="16968"/>
                </a:moveTo>
                <a:lnTo>
                  <a:pt x="1948442" y="13172"/>
                </a:lnTo>
                <a:lnTo>
                  <a:pt x="1946879" y="11609"/>
                </a:lnTo>
                <a:lnTo>
                  <a:pt x="1929241" y="11609"/>
                </a:lnTo>
                <a:lnTo>
                  <a:pt x="1927678" y="13172"/>
                </a:lnTo>
                <a:lnTo>
                  <a:pt x="1927678" y="16968"/>
                </a:lnTo>
                <a:lnTo>
                  <a:pt x="1929241" y="18531"/>
                </a:lnTo>
                <a:lnTo>
                  <a:pt x="1946879" y="18531"/>
                </a:lnTo>
                <a:lnTo>
                  <a:pt x="1948442" y="16968"/>
                </a:lnTo>
                <a:close/>
              </a:path>
              <a:path w="2004060" h="36830">
                <a:moveTo>
                  <a:pt x="1975904" y="17191"/>
                </a:moveTo>
                <a:lnTo>
                  <a:pt x="1975904" y="13395"/>
                </a:lnTo>
                <a:lnTo>
                  <a:pt x="1974564" y="11833"/>
                </a:lnTo>
                <a:lnTo>
                  <a:pt x="1956926" y="11833"/>
                </a:lnTo>
                <a:lnTo>
                  <a:pt x="1955363" y="13395"/>
                </a:lnTo>
                <a:lnTo>
                  <a:pt x="1955363" y="17191"/>
                </a:lnTo>
                <a:lnTo>
                  <a:pt x="1956926" y="18754"/>
                </a:lnTo>
                <a:lnTo>
                  <a:pt x="1974341" y="18754"/>
                </a:lnTo>
                <a:lnTo>
                  <a:pt x="1975904" y="17191"/>
                </a:lnTo>
                <a:close/>
              </a:path>
              <a:path w="2004060" h="36830">
                <a:moveTo>
                  <a:pt x="2003589" y="17414"/>
                </a:moveTo>
                <a:lnTo>
                  <a:pt x="2003589" y="13619"/>
                </a:lnTo>
                <a:lnTo>
                  <a:pt x="2002026" y="12056"/>
                </a:lnTo>
                <a:lnTo>
                  <a:pt x="2000016" y="12056"/>
                </a:lnTo>
                <a:lnTo>
                  <a:pt x="1986397" y="11833"/>
                </a:lnTo>
                <a:lnTo>
                  <a:pt x="1984388" y="11833"/>
                </a:lnTo>
                <a:lnTo>
                  <a:pt x="1982825" y="13395"/>
                </a:lnTo>
                <a:lnTo>
                  <a:pt x="1982825" y="17191"/>
                </a:lnTo>
                <a:lnTo>
                  <a:pt x="1984388" y="18754"/>
                </a:lnTo>
                <a:lnTo>
                  <a:pt x="2000016" y="18754"/>
                </a:lnTo>
                <a:lnTo>
                  <a:pt x="2002026" y="18977"/>
                </a:lnTo>
                <a:lnTo>
                  <a:pt x="2003589" y="17414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638669" y="1175878"/>
            <a:ext cx="1999614" cy="76835"/>
          </a:xfrm>
          <a:custGeom>
            <a:avLst/>
            <a:gdLst/>
            <a:ahLst/>
            <a:cxnLst/>
            <a:rect l="l" t="t" r="r" b="b"/>
            <a:pathLst>
              <a:path w="1999614" h="76834">
                <a:moveTo>
                  <a:pt x="20987" y="64523"/>
                </a:moveTo>
                <a:lnTo>
                  <a:pt x="20763" y="62514"/>
                </a:lnTo>
                <a:lnTo>
                  <a:pt x="20763" y="60728"/>
                </a:lnTo>
                <a:lnTo>
                  <a:pt x="18977" y="59165"/>
                </a:lnTo>
                <a:lnTo>
                  <a:pt x="17191" y="59388"/>
                </a:lnTo>
                <a:lnTo>
                  <a:pt x="3348" y="60281"/>
                </a:lnTo>
                <a:lnTo>
                  <a:pt x="1562" y="60505"/>
                </a:lnTo>
                <a:lnTo>
                  <a:pt x="0" y="62067"/>
                </a:lnTo>
                <a:lnTo>
                  <a:pt x="223" y="64077"/>
                </a:lnTo>
                <a:lnTo>
                  <a:pt x="446" y="65863"/>
                </a:lnTo>
                <a:lnTo>
                  <a:pt x="2009" y="67426"/>
                </a:lnTo>
                <a:lnTo>
                  <a:pt x="3795" y="67203"/>
                </a:lnTo>
                <a:lnTo>
                  <a:pt x="17638" y="66310"/>
                </a:lnTo>
                <a:lnTo>
                  <a:pt x="19647" y="66086"/>
                </a:lnTo>
                <a:lnTo>
                  <a:pt x="20987" y="64523"/>
                </a:lnTo>
                <a:close/>
              </a:path>
              <a:path w="1999614" h="76834">
                <a:moveTo>
                  <a:pt x="48448" y="62514"/>
                </a:moveTo>
                <a:lnTo>
                  <a:pt x="48448" y="60728"/>
                </a:lnTo>
                <a:lnTo>
                  <a:pt x="48225" y="58718"/>
                </a:lnTo>
                <a:lnTo>
                  <a:pt x="46662" y="57379"/>
                </a:lnTo>
                <a:lnTo>
                  <a:pt x="44653" y="57379"/>
                </a:lnTo>
                <a:lnTo>
                  <a:pt x="31480" y="58441"/>
                </a:lnTo>
                <a:lnTo>
                  <a:pt x="29024" y="58495"/>
                </a:lnTo>
                <a:lnTo>
                  <a:pt x="27684" y="60281"/>
                </a:lnTo>
                <a:lnTo>
                  <a:pt x="27684" y="62067"/>
                </a:lnTo>
                <a:lnTo>
                  <a:pt x="27908" y="64077"/>
                </a:lnTo>
                <a:lnTo>
                  <a:pt x="29471" y="65416"/>
                </a:lnTo>
                <a:lnTo>
                  <a:pt x="31480" y="65193"/>
                </a:lnTo>
                <a:lnTo>
                  <a:pt x="45099" y="64300"/>
                </a:lnTo>
                <a:lnTo>
                  <a:pt x="47109" y="64077"/>
                </a:lnTo>
                <a:lnTo>
                  <a:pt x="48448" y="62514"/>
                </a:lnTo>
                <a:close/>
              </a:path>
              <a:path w="1999614" h="76834">
                <a:moveTo>
                  <a:pt x="75910" y="60505"/>
                </a:moveTo>
                <a:lnTo>
                  <a:pt x="75910" y="58718"/>
                </a:lnTo>
                <a:lnTo>
                  <a:pt x="75687" y="56709"/>
                </a:lnTo>
                <a:lnTo>
                  <a:pt x="74124" y="55369"/>
                </a:lnTo>
                <a:lnTo>
                  <a:pt x="72114" y="55593"/>
                </a:lnTo>
                <a:lnTo>
                  <a:pt x="58495" y="56486"/>
                </a:lnTo>
                <a:lnTo>
                  <a:pt x="56486" y="56709"/>
                </a:lnTo>
                <a:lnTo>
                  <a:pt x="55146" y="58272"/>
                </a:lnTo>
                <a:lnTo>
                  <a:pt x="55146" y="60058"/>
                </a:lnTo>
                <a:lnTo>
                  <a:pt x="55369" y="62067"/>
                </a:lnTo>
                <a:lnTo>
                  <a:pt x="56932" y="63407"/>
                </a:lnTo>
                <a:lnTo>
                  <a:pt x="58942" y="63407"/>
                </a:lnTo>
                <a:lnTo>
                  <a:pt x="72114" y="62327"/>
                </a:lnTo>
                <a:lnTo>
                  <a:pt x="74570" y="62291"/>
                </a:lnTo>
                <a:lnTo>
                  <a:pt x="75910" y="60505"/>
                </a:lnTo>
                <a:close/>
              </a:path>
              <a:path w="1999614" h="76834">
                <a:moveTo>
                  <a:pt x="103372" y="58718"/>
                </a:moveTo>
                <a:lnTo>
                  <a:pt x="103372" y="56709"/>
                </a:lnTo>
                <a:lnTo>
                  <a:pt x="103148" y="54923"/>
                </a:lnTo>
                <a:lnTo>
                  <a:pt x="101586" y="53360"/>
                </a:lnTo>
                <a:lnTo>
                  <a:pt x="99576" y="53583"/>
                </a:lnTo>
                <a:lnTo>
                  <a:pt x="85957" y="54476"/>
                </a:lnTo>
                <a:lnTo>
                  <a:pt x="83948" y="54700"/>
                </a:lnTo>
                <a:lnTo>
                  <a:pt x="82608" y="56263"/>
                </a:lnTo>
                <a:lnTo>
                  <a:pt x="82608" y="58272"/>
                </a:lnTo>
                <a:lnTo>
                  <a:pt x="82831" y="60058"/>
                </a:lnTo>
                <a:lnTo>
                  <a:pt x="84394" y="61621"/>
                </a:lnTo>
                <a:lnTo>
                  <a:pt x="86403" y="61398"/>
                </a:lnTo>
                <a:lnTo>
                  <a:pt x="100023" y="60505"/>
                </a:lnTo>
                <a:lnTo>
                  <a:pt x="102032" y="60281"/>
                </a:lnTo>
                <a:lnTo>
                  <a:pt x="103372" y="58718"/>
                </a:lnTo>
                <a:close/>
              </a:path>
              <a:path w="1999614" h="76834">
                <a:moveTo>
                  <a:pt x="131057" y="56709"/>
                </a:moveTo>
                <a:lnTo>
                  <a:pt x="130833" y="54923"/>
                </a:lnTo>
                <a:lnTo>
                  <a:pt x="130610" y="52914"/>
                </a:lnTo>
                <a:lnTo>
                  <a:pt x="129047" y="51574"/>
                </a:lnTo>
                <a:lnTo>
                  <a:pt x="127038" y="51574"/>
                </a:lnTo>
                <a:lnTo>
                  <a:pt x="113865" y="52654"/>
                </a:lnTo>
                <a:lnTo>
                  <a:pt x="111409" y="52690"/>
                </a:lnTo>
                <a:lnTo>
                  <a:pt x="110070" y="54476"/>
                </a:lnTo>
                <a:lnTo>
                  <a:pt x="110293" y="56263"/>
                </a:lnTo>
                <a:lnTo>
                  <a:pt x="110293" y="58272"/>
                </a:lnTo>
                <a:lnTo>
                  <a:pt x="112079" y="59612"/>
                </a:lnTo>
                <a:lnTo>
                  <a:pt x="113865" y="59388"/>
                </a:lnTo>
                <a:lnTo>
                  <a:pt x="127708" y="58495"/>
                </a:lnTo>
                <a:lnTo>
                  <a:pt x="129494" y="58272"/>
                </a:lnTo>
                <a:lnTo>
                  <a:pt x="131057" y="56709"/>
                </a:lnTo>
                <a:close/>
              </a:path>
              <a:path w="1999614" h="76834">
                <a:moveTo>
                  <a:pt x="158518" y="54700"/>
                </a:moveTo>
                <a:lnTo>
                  <a:pt x="158295" y="52914"/>
                </a:lnTo>
                <a:lnTo>
                  <a:pt x="158295" y="50904"/>
                </a:lnTo>
                <a:lnTo>
                  <a:pt x="156509" y="49565"/>
                </a:lnTo>
                <a:lnTo>
                  <a:pt x="154723" y="49788"/>
                </a:lnTo>
                <a:lnTo>
                  <a:pt x="140880" y="50681"/>
                </a:lnTo>
                <a:lnTo>
                  <a:pt x="139094" y="50904"/>
                </a:lnTo>
                <a:lnTo>
                  <a:pt x="137531" y="52467"/>
                </a:lnTo>
                <a:lnTo>
                  <a:pt x="137755" y="54253"/>
                </a:lnTo>
                <a:lnTo>
                  <a:pt x="137755" y="56263"/>
                </a:lnTo>
                <a:lnTo>
                  <a:pt x="139541" y="57602"/>
                </a:lnTo>
                <a:lnTo>
                  <a:pt x="141327" y="57602"/>
                </a:lnTo>
                <a:lnTo>
                  <a:pt x="154723" y="56522"/>
                </a:lnTo>
                <a:lnTo>
                  <a:pt x="156956" y="56486"/>
                </a:lnTo>
                <a:lnTo>
                  <a:pt x="158518" y="54700"/>
                </a:lnTo>
                <a:close/>
              </a:path>
              <a:path w="1999614" h="76834">
                <a:moveTo>
                  <a:pt x="185980" y="52914"/>
                </a:moveTo>
                <a:lnTo>
                  <a:pt x="185757" y="50904"/>
                </a:lnTo>
                <a:lnTo>
                  <a:pt x="185757" y="49118"/>
                </a:lnTo>
                <a:lnTo>
                  <a:pt x="183971" y="47555"/>
                </a:lnTo>
                <a:lnTo>
                  <a:pt x="182185" y="47778"/>
                </a:lnTo>
                <a:lnTo>
                  <a:pt x="168342" y="48671"/>
                </a:lnTo>
                <a:lnTo>
                  <a:pt x="166556" y="48895"/>
                </a:lnTo>
                <a:lnTo>
                  <a:pt x="164993" y="50458"/>
                </a:lnTo>
                <a:lnTo>
                  <a:pt x="165216" y="52467"/>
                </a:lnTo>
                <a:lnTo>
                  <a:pt x="165216" y="54253"/>
                </a:lnTo>
                <a:lnTo>
                  <a:pt x="167002" y="55816"/>
                </a:lnTo>
                <a:lnTo>
                  <a:pt x="168789" y="55593"/>
                </a:lnTo>
                <a:lnTo>
                  <a:pt x="182631" y="54700"/>
                </a:lnTo>
                <a:lnTo>
                  <a:pt x="184417" y="54476"/>
                </a:lnTo>
                <a:lnTo>
                  <a:pt x="185980" y="52914"/>
                </a:lnTo>
                <a:close/>
              </a:path>
              <a:path w="1999614" h="76834">
                <a:moveTo>
                  <a:pt x="213442" y="50904"/>
                </a:moveTo>
                <a:lnTo>
                  <a:pt x="213219" y="49118"/>
                </a:lnTo>
                <a:lnTo>
                  <a:pt x="213219" y="47109"/>
                </a:lnTo>
                <a:lnTo>
                  <a:pt x="211432" y="45769"/>
                </a:lnTo>
                <a:lnTo>
                  <a:pt x="209646" y="45769"/>
                </a:lnTo>
                <a:lnTo>
                  <a:pt x="196474" y="46831"/>
                </a:lnTo>
                <a:lnTo>
                  <a:pt x="194018" y="46885"/>
                </a:lnTo>
                <a:lnTo>
                  <a:pt x="192455" y="48671"/>
                </a:lnTo>
                <a:lnTo>
                  <a:pt x="192678" y="50458"/>
                </a:lnTo>
                <a:lnTo>
                  <a:pt x="192901" y="52467"/>
                </a:lnTo>
                <a:lnTo>
                  <a:pt x="194464" y="53807"/>
                </a:lnTo>
                <a:lnTo>
                  <a:pt x="196474" y="53583"/>
                </a:lnTo>
                <a:lnTo>
                  <a:pt x="210093" y="52690"/>
                </a:lnTo>
                <a:lnTo>
                  <a:pt x="212102" y="52467"/>
                </a:lnTo>
                <a:lnTo>
                  <a:pt x="213442" y="50904"/>
                </a:lnTo>
                <a:close/>
              </a:path>
              <a:path w="1999614" h="76834">
                <a:moveTo>
                  <a:pt x="240904" y="48895"/>
                </a:moveTo>
                <a:lnTo>
                  <a:pt x="240904" y="47109"/>
                </a:lnTo>
                <a:lnTo>
                  <a:pt x="240680" y="45099"/>
                </a:lnTo>
                <a:lnTo>
                  <a:pt x="239117" y="43760"/>
                </a:lnTo>
                <a:lnTo>
                  <a:pt x="237108" y="43983"/>
                </a:lnTo>
                <a:lnTo>
                  <a:pt x="223489" y="44876"/>
                </a:lnTo>
                <a:lnTo>
                  <a:pt x="221479" y="45099"/>
                </a:lnTo>
                <a:lnTo>
                  <a:pt x="220140" y="46662"/>
                </a:lnTo>
                <a:lnTo>
                  <a:pt x="220140" y="48448"/>
                </a:lnTo>
                <a:lnTo>
                  <a:pt x="220363" y="50458"/>
                </a:lnTo>
                <a:lnTo>
                  <a:pt x="221926" y="51797"/>
                </a:lnTo>
                <a:lnTo>
                  <a:pt x="223935" y="51797"/>
                </a:lnTo>
                <a:lnTo>
                  <a:pt x="237108" y="50717"/>
                </a:lnTo>
                <a:lnTo>
                  <a:pt x="239564" y="50681"/>
                </a:lnTo>
                <a:lnTo>
                  <a:pt x="240904" y="48895"/>
                </a:lnTo>
                <a:close/>
              </a:path>
              <a:path w="1999614" h="76834">
                <a:moveTo>
                  <a:pt x="268365" y="47109"/>
                </a:moveTo>
                <a:lnTo>
                  <a:pt x="268365" y="45099"/>
                </a:lnTo>
                <a:lnTo>
                  <a:pt x="268142" y="43313"/>
                </a:lnTo>
                <a:lnTo>
                  <a:pt x="266579" y="41750"/>
                </a:lnTo>
                <a:lnTo>
                  <a:pt x="264570" y="41974"/>
                </a:lnTo>
                <a:lnTo>
                  <a:pt x="250950" y="42867"/>
                </a:lnTo>
                <a:lnTo>
                  <a:pt x="248941" y="43090"/>
                </a:lnTo>
                <a:lnTo>
                  <a:pt x="247602" y="44653"/>
                </a:lnTo>
                <a:lnTo>
                  <a:pt x="247602" y="46662"/>
                </a:lnTo>
                <a:lnTo>
                  <a:pt x="247825" y="48448"/>
                </a:lnTo>
                <a:lnTo>
                  <a:pt x="249388" y="50011"/>
                </a:lnTo>
                <a:lnTo>
                  <a:pt x="251397" y="49788"/>
                </a:lnTo>
                <a:lnTo>
                  <a:pt x="265016" y="48895"/>
                </a:lnTo>
                <a:lnTo>
                  <a:pt x="267026" y="48671"/>
                </a:lnTo>
                <a:lnTo>
                  <a:pt x="268365" y="47109"/>
                </a:lnTo>
                <a:close/>
              </a:path>
              <a:path w="1999614" h="76834">
                <a:moveTo>
                  <a:pt x="295827" y="45099"/>
                </a:moveTo>
                <a:lnTo>
                  <a:pt x="295827" y="43313"/>
                </a:lnTo>
                <a:lnTo>
                  <a:pt x="295604" y="41304"/>
                </a:lnTo>
                <a:lnTo>
                  <a:pt x="294041" y="39964"/>
                </a:lnTo>
                <a:lnTo>
                  <a:pt x="292031" y="39964"/>
                </a:lnTo>
                <a:lnTo>
                  <a:pt x="278859" y="41044"/>
                </a:lnTo>
                <a:lnTo>
                  <a:pt x="276403" y="41080"/>
                </a:lnTo>
                <a:lnTo>
                  <a:pt x="275063" y="42867"/>
                </a:lnTo>
                <a:lnTo>
                  <a:pt x="275063" y="44653"/>
                </a:lnTo>
                <a:lnTo>
                  <a:pt x="275286" y="46662"/>
                </a:lnTo>
                <a:lnTo>
                  <a:pt x="276849" y="48002"/>
                </a:lnTo>
                <a:lnTo>
                  <a:pt x="278859" y="47778"/>
                </a:lnTo>
                <a:lnTo>
                  <a:pt x="292701" y="46885"/>
                </a:lnTo>
                <a:lnTo>
                  <a:pt x="294487" y="46662"/>
                </a:lnTo>
                <a:lnTo>
                  <a:pt x="295827" y="45099"/>
                </a:lnTo>
                <a:close/>
              </a:path>
              <a:path w="1999614" h="76834">
                <a:moveTo>
                  <a:pt x="323512" y="43090"/>
                </a:moveTo>
                <a:lnTo>
                  <a:pt x="323289" y="41304"/>
                </a:lnTo>
                <a:lnTo>
                  <a:pt x="323065" y="39294"/>
                </a:lnTo>
                <a:lnTo>
                  <a:pt x="321503" y="37955"/>
                </a:lnTo>
                <a:lnTo>
                  <a:pt x="319716" y="38178"/>
                </a:lnTo>
                <a:lnTo>
                  <a:pt x="305874" y="39071"/>
                </a:lnTo>
                <a:lnTo>
                  <a:pt x="303865" y="39294"/>
                </a:lnTo>
                <a:lnTo>
                  <a:pt x="302525" y="40857"/>
                </a:lnTo>
                <a:lnTo>
                  <a:pt x="302748" y="42643"/>
                </a:lnTo>
                <a:lnTo>
                  <a:pt x="302748" y="44653"/>
                </a:lnTo>
                <a:lnTo>
                  <a:pt x="304534" y="45992"/>
                </a:lnTo>
                <a:lnTo>
                  <a:pt x="306320" y="45992"/>
                </a:lnTo>
                <a:lnTo>
                  <a:pt x="319716" y="44912"/>
                </a:lnTo>
                <a:lnTo>
                  <a:pt x="321949" y="44876"/>
                </a:lnTo>
                <a:lnTo>
                  <a:pt x="323512" y="43090"/>
                </a:lnTo>
                <a:close/>
              </a:path>
              <a:path w="1999614" h="76834">
                <a:moveTo>
                  <a:pt x="350974" y="41304"/>
                </a:moveTo>
                <a:lnTo>
                  <a:pt x="350750" y="39294"/>
                </a:lnTo>
                <a:lnTo>
                  <a:pt x="350750" y="37508"/>
                </a:lnTo>
                <a:lnTo>
                  <a:pt x="348964" y="35945"/>
                </a:lnTo>
                <a:lnTo>
                  <a:pt x="347178" y="36169"/>
                </a:lnTo>
                <a:lnTo>
                  <a:pt x="333336" y="37062"/>
                </a:lnTo>
                <a:lnTo>
                  <a:pt x="331550" y="37285"/>
                </a:lnTo>
                <a:lnTo>
                  <a:pt x="329987" y="38848"/>
                </a:lnTo>
                <a:lnTo>
                  <a:pt x="330210" y="40857"/>
                </a:lnTo>
                <a:lnTo>
                  <a:pt x="330210" y="42643"/>
                </a:lnTo>
                <a:lnTo>
                  <a:pt x="331996" y="44206"/>
                </a:lnTo>
                <a:lnTo>
                  <a:pt x="333782" y="43983"/>
                </a:lnTo>
                <a:lnTo>
                  <a:pt x="347625" y="43090"/>
                </a:lnTo>
                <a:lnTo>
                  <a:pt x="349411" y="42867"/>
                </a:lnTo>
                <a:lnTo>
                  <a:pt x="350974" y="41304"/>
                </a:lnTo>
                <a:close/>
              </a:path>
              <a:path w="1999614" h="76834">
                <a:moveTo>
                  <a:pt x="378435" y="39294"/>
                </a:moveTo>
                <a:lnTo>
                  <a:pt x="378212" y="37508"/>
                </a:lnTo>
                <a:lnTo>
                  <a:pt x="378212" y="35499"/>
                </a:lnTo>
                <a:lnTo>
                  <a:pt x="376426" y="34159"/>
                </a:lnTo>
                <a:lnTo>
                  <a:pt x="374640" y="34159"/>
                </a:lnTo>
                <a:lnTo>
                  <a:pt x="361244" y="35240"/>
                </a:lnTo>
                <a:lnTo>
                  <a:pt x="359011" y="35276"/>
                </a:lnTo>
                <a:lnTo>
                  <a:pt x="357448" y="37062"/>
                </a:lnTo>
                <a:lnTo>
                  <a:pt x="357672" y="38848"/>
                </a:lnTo>
                <a:lnTo>
                  <a:pt x="357895" y="40857"/>
                </a:lnTo>
                <a:lnTo>
                  <a:pt x="359458" y="42197"/>
                </a:lnTo>
                <a:lnTo>
                  <a:pt x="361244" y="41974"/>
                </a:lnTo>
                <a:lnTo>
                  <a:pt x="375086" y="41080"/>
                </a:lnTo>
                <a:lnTo>
                  <a:pt x="377096" y="40857"/>
                </a:lnTo>
                <a:lnTo>
                  <a:pt x="378435" y="39294"/>
                </a:lnTo>
                <a:close/>
              </a:path>
              <a:path w="1999614" h="76834">
                <a:moveTo>
                  <a:pt x="405897" y="37285"/>
                </a:moveTo>
                <a:lnTo>
                  <a:pt x="405674" y="35499"/>
                </a:lnTo>
                <a:lnTo>
                  <a:pt x="405674" y="33489"/>
                </a:lnTo>
                <a:lnTo>
                  <a:pt x="403888" y="32150"/>
                </a:lnTo>
                <a:lnTo>
                  <a:pt x="402102" y="32373"/>
                </a:lnTo>
                <a:lnTo>
                  <a:pt x="388259" y="33266"/>
                </a:lnTo>
                <a:lnTo>
                  <a:pt x="386473" y="33489"/>
                </a:lnTo>
                <a:lnTo>
                  <a:pt x="385133" y="35052"/>
                </a:lnTo>
                <a:lnTo>
                  <a:pt x="385133" y="36838"/>
                </a:lnTo>
                <a:lnTo>
                  <a:pt x="385357" y="38848"/>
                </a:lnTo>
                <a:lnTo>
                  <a:pt x="386919" y="40187"/>
                </a:lnTo>
                <a:lnTo>
                  <a:pt x="388929" y="40187"/>
                </a:lnTo>
                <a:lnTo>
                  <a:pt x="402102" y="39108"/>
                </a:lnTo>
                <a:lnTo>
                  <a:pt x="404558" y="39071"/>
                </a:lnTo>
                <a:lnTo>
                  <a:pt x="405897" y="37285"/>
                </a:lnTo>
                <a:close/>
              </a:path>
              <a:path w="1999614" h="76834">
                <a:moveTo>
                  <a:pt x="433359" y="36392"/>
                </a:moveTo>
                <a:lnTo>
                  <a:pt x="432019" y="34606"/>
                </a:lnTo>
                <a:lnTo>
                  <a:pt x="429563" y="34562"/>
                </a:lnTo>
                <a:lnTo>
                  <a:pt x="416391" y="33266"/>
                </a:lnTo>
                <a:lnTo>
                  <a:pt x="414381" y="33266"/>
                </a:lnTo>
                <a:lnTo>
                  <a:pt x="412818" y="34606"/>
                </a:lnTo>
                <a:lnTo>
                  <a:pt x="412595" y="36392"/>
                </a:lnTo>
                <a:lnTo>
                  <a:pt x="412372" y="38401"/>
                </a:lnTo>
                <a:lnTo>
                  <a:pt x="413935" y="39964"/>
                </a:lnTo>
                <a:lnTo>
                  <a:pt x="415721" y="40187"/>
                </a:lnTo>
                <a:lnTo>
                  <a:pt x="429563" y="41304"/>
                </a:lnTo>
                <a:lnTo>
                  <a:pt x="431349" y="41527"/>
                </a:lnTo>
                <a:lnTo>
                  <a:pt x="433136" y="40187"/>
                </a:lnTo>
                <a:lnTo>
                  <a:pt x="433136" y="38178"/>
                </a:lnTo>
                <a:lnTo>
                  <a:pt x="433359" y="36392"/>
                </a:lnTo>
                <a:close/>
              </a:path>
              <a:path w="1999614" h="76834">
                <a:moveTo>
                  <a:pt x="460821" y="38625"/>
                </a:moveTo>
                <a:lnTo>
                  <a:pt x="459481" y="37062"/>
                </a:lnTo>
                <a:lnTo>
                  <a:pt x="457025" y="36802"/>
                </a:lnTo>
                <a:lnTo>
                  <a:pt x="443852" y="35722"/>
                </a:lnTo>
                <a:lnTo>
                  <a:pt x="441843" y="35499"/>
                </a:lnTo>
                <a:lnTo>
                  <a:pt x="440280" y="36838"/>
                </a:lnTo>
                <a:lnTo>
                  <a:pt x="440057" y="38848"/>
                </a:lnTo>
                <a:lnTo>
                  <a:pt x="439834" y="40634"/>
                </a:lnTo>
                <a:lnTo>
                  <a:pt x="441396" y="42420"/>
                </a:lnTo>
                <a:lnTo>
                  <a:pt x="443183" y="42643"/>
                </a:lnTo>
                <a:lnTo>
                  <a:pt x="457025" y="43760"/>
                </a:lnTo>
                <a:lnTo>
                  <a:pt x="458811" y="43983"/>
                </a:lnTo>
                <a:lnTo>
                  <a:pt x="460597" y="42420"/>
                </a:lnTo>
                <a:lnTo>
                  <a:pt x="460597" y="40634"/>
                </a:lnTo>
                <a:lnTo>
                  <a:pt x="460821" y="38625"/>
                </a:lnTo>
                <a:close/>
              </a:path>
              <a:path w="1999614" h="76834">
                <a:moveTo>
                  <a:pt x="488282" y="41080"/>
                </a:moveTo>
                <a:lnTo>
                  <a:pt x="486943" y="39294"/>
                </a:lnTo>
                <a:lnTo>
                  <a:pt x="484487" y="39250"/>
                </a:lnTo>
                <a:lnTo>
                  <a:pt x="471314" y="37955"/>
                </a:lnTo>
                <a:lnTo>
                  <a:pt x="469305" y="37955"/>
                </a:lnTo>
                <a:lnTo>
                  <a:pt x="467742" y="39294"/>
                </a:lnTo>
                <a:lnTo>
                  <a:pt x="467519" y="41080"/>
                </a:lnTo>
                <a:lnTo>
                  <a:pt x="467295" y="43090"/>
                </a:lnTo>
                <a:lnTo>
                  <a:pt x="468858" y="44653"/>
                </a:lnTo>
                <a:lnTo>
                  <a:pt x="470644" y="44876"/>
                </a:lnTo>
                <a:lnTo>
                  <a:pt x="484487" y="45992"/>
                </a:lnTo>
                <a:lnTo>
                  <a:pt x="486273" y="46216"/>
                </a:lnTo>
                <a:lnTo>
                  <a:pt x="488059" y="44876"/>
                </a:lnTo>
                <a:lnTo>
                  <a:pt x="488059" y="42867"/>
                </a:lnTo>
                <a:lnTo>
                  <a:pt x="488282" y="41080"/>
                </a:lnTo>
                <a:close/>
              </a:path>
              <a:path w="1999614" h="76834">
                <a:moveTo>
                  <a:pt x="515744" y="43313"/>
                </a:moveTo>
                <a:lnTo>
                  <a:pt x="514404" y="41750"/>
                </a:lnTo>
                <a:lnTo>
                  <a:pt x="511948" y="41490"/>
                </a:lnTo>
                <a:lnTo>
                  <a:pt x="498776" y="40411"/>
                </a:lnTo>
                <a:lnTo>
                  <a:pt x="496766" y="40187"/>
                </a:lnTo>
                <a:lnTo>
                  <a:pt x="495204" y="41750"/>
                </a:lnTo>
                <a:lnTo>
                  <a:pt x="494980" y="43536"/>
                </a:lnTo>
                <a:lnTo>
                  <a:pt x="494757" y="45546"/>
                </a:lnTo>
                <a:lnTo>
                  <a:pt x="496320" y="47109"/>
                </a:lnTo>
                <a:lnTo>
                  <a:pt x="498106" y="47332"/>
                </a:lnTo>
                <a:lnTo>
                  <a:pt x="511948" y="48448"/>
                </a:lnTo>
                <a:lnTo>
                  <a:pt x="513735" y="48671"/>
                </a:lnTo>
                <a:lnTo>
                  <a:pt x="515521" y="47109"/>
                </a:lnTo>
                <a:lnTo>
                  <a:pt x="515521" y="45322"/>
                </a:lnTo>
                <a:lnTo>
                  <a:pt x="515744" y="43313"/>
                </a:lnTo>
                <a:close/>
              </a:path>
              <a:path w="1999614" h="76834">
                <a:moveTo>
                  <a:pt x="543206" y="45769"/>
                </a:moveTo>
                <a:lnTo>
                  <a:pt x="541866" y="44206"/>
                </a:lnTo>
                <a:lnTo>
                  <a:pt x="539410" y="43946"/>
                </a:lnTo>
                <a:lnTo>
                  <a:pt x="526237" y="42867"/>
                </a:lnTo>
                <a:lnTo>
                  <a:pt x="524228" y="42643"/>
                </a:lnTo>
                <a:lnTo>
                  <a:pt x="522665" y="43983"/>
                </a:lnTo>
                <a:lnTo>
                  <a:pt x="522442" y="45992"/>
                </a:lnTo>
                <a:lnTo>
                  <a:pt x="522219" y="47778"/>
                </a:lnTo>
                <a:lnTo>
                  <a:pt x="523782" y="49565"/>
                </a:lnTo>
                <a:lnTo>
                  <a:pt x="526237" y="49629"/>
                </a:lnTo>
                <a:lnTo>
                  <a:pt x="539410" y="50904"/>
                </a:lnTo>
                <a:lnTo>
                  <a:pt x="541196" y="50904"/>
                </a:lnTo>
                <a:lnTo>
                  <a:pt x="542982" y="49565"/>
                </a:lnTo>
                <a:lnTo>
                  <a:pt x="542982" y="47778"/>
                </a:lnTo>
                <a:lnTo>
                  <a:pt x="543206" y="45769"/>
                </a:lnTo>
                <a:close/>
              </a:path>
              <a:path w="1999614" h="76834">
                <a:moveTo>
                  <a:pt x="570667" y="48225"/>
                </a:moveTo>
                <a:lnTo>
                  <a:pt x="569328" y="46439"/>
                </a:lnTo>
                <a:lnTo>
                  <a:pt x="566872" y="46179"/>
                </a:lnTo>
                <a:lnTo>
                  <a:pt x="553699" y="45099"/>
                </a:lnTo>
                <a:lnTo>
                  <a:pt x="551690" y="44876"/>
                </a:lnTo>
                <a:lnTo>
                  <a:pt x="550127" y="46439"/>
                </a:lnTo>
                <a:lnTo>
                  <a:pt x="549904" y="48225"/>
                </a:lnTo>
                <a:lnTo>
                  <a:pt x="549680" y="50234"/>
                </a:lnTo>
                <a:lnTo>
                  <a:pt x="551243" y="51797"/>
                </a:lnTo>
                <a:lnTo>
                  <a:pt x="553029" y="52020"/>
                </a:lnTo>
                <a:lnTo>
                  <a:pt x="566872" y="53137"/>
                </a:lnTo>
                <a:lnTo>
                  <a:pt x="568658" y="53360"/>
                </a:lnTo>
                <a:lnTo>
                  <a:pt x="570444" y="52020"/>
                </a:lnTo>
                <a:lnTo>
                  <a:pt x="570444" y="50011"/>
                </a:lnTo>
                <a:lnTo>
                  <a:pt x="570667" y="48225"/>
                </a:lnTo>
                <a:close/>
              </a:path>
              <a:path w="1999614" h="76834">
                <a:moveTo>
                  <a:pt x="598129" y="50458"/>
                </a:moveTo>
                <a:lnTo>
                  <a:pt x="596790" y="48895"/>
                </a:lnTo>
                <a:lnTo>
                  <a:pt x="594334" y="48635"/>
                </a:lnTo>
                <a:lnTo>
                  <a:pt x="581161" y="47555"/>
                </a:lnTo>
                <a:lnTo>
                  <a:pt x="579152" y="47332"/>
                </a:lnTo>
                <a:lnTo>
                  <a:pt x="577589" y="48671"/>
                </a:lnTo>
                <a:lnTo>
                  <a:pt x="577365" y="50681"/>
                </a:lnTo>
                <a:lnTo>
                  <a:pt x="577142" y="52467"/>
                </a:lnTo>
                <a:lnTo>
                  <a:pt x="578705" y="54253"/>
                </a:lnTo>
                <a:lnTo>
                  <a:pt x="581161" y="54318"/>
                </a:lnTo>
                <a:lnTo>
                  <a:pt x="594780" y="55649"/>
                </a:lnTo>
                <a:lnTo>
                  <a:pt x="596120" y="55816"/>
                </a:lnTo>
                <a:lnTo>
                  <a:pt x="597906" y="54253"/>
                </a:lnTo>
                <a:lnTo>
                  <a:pt x="597906" y="52467"/>
                </a:lnTo>
                <a:lnTo>
                  <a:pt x="598129" y="50458"/>
                </a:lnTo>
                <a:close/>
              </a:path>
              <a:path w="1999614" h="76834">
                <a:moveTo>
                  <a:pt x="625591" y="52914"/>
                </a:moveTo>
                <a:lnTo>
                  <a:pt x="624251" y="51127"/>
                </a:lnTo>
                <a:lnTo>
                  <a:pt x="621795" y="51083"/>
                </a:lnTo>
                <a:lnTo>
                  <a:pt x="608623" y="49788"/>
                </a:lnTo>
                <a:lnTo>
                  <a:pt x="606613" y="49788"/>
                </a:lnTo>
                <a:lnTo>
                  <a:pt x="605050" y="51127"/>
                </a:lnTo>
                <a:lnTo>
                  <a:pt x="604827" y="52914"/>
                </a:lnTo>
                <a:lnTo>
                  <a:pt x="604604" y="54923"/>
                </a:lnTo>
                <a:lnTo>
                  <a:pt x="606167" y="56486"/>
                </a:lnTo>
                <a:lnTo>
                  <a:pt x="607953" y="56709"/>
                </a:lnTo>
                <a:lnTo>
                  <a:pt x="621795" y="57825"/>
                </a:lnTo>
                <a:lnTo>
                  <a:pt x="623581" y="58049"/>
                </a:lnTo>
                <a:lnTo>
                  <a:pt x="625368" y="56709"/>
                </a:lnTo>
                <a:lnTo>
                  <a:pt x="625368" y="54700"/>
                </a:lnTo>
                <a:lnTo>
                  <a:pt x="625591" y="52914"/>
                </a:lnTo>
                <a:close/>
              </a:path>
              <a:path w="1999614" h="76834">
                <a:moveTo>
                  <a:pt x="653053" y="55146"/>
                </a:moveTo>
                <a:lnTo>
                  <a:pt x="651713" y="53583"/>
                </a:lnTo>
                <a:lnTo>
                  <a:pt x="649257" y="53323"/>
                </a:lnTo>
                <a:lnTo>
                  <a:pt x="636084" y="52244"/>
                </a:lnTo>
                <a:lnTo>
                  <a:pt x="634075" y="52020"/>
                </a:lnTo>
                <a:lnTo>
                  <a:pt x="632512" y="53360"/>
                </a:lnTo>
                <a:lnTo>
                  <a:pt x="632289" y="55369"/>
                </a:lnTo>
                <a:lnTo>
                  <a:pt x="632066" y="57156"/>
                </a:lnTo>
                <a:lnTo>
                  <a:pt x="633628" y="58942"/>
                </a:lnTo>
                <a:lnTo>
                  <a:pt x="635415" y="59165"/>
                </a:lnTo>
                <a:lnTo>
                  <a:pt x="649257" y="60281"/>
                </a:lnTo>
                <a:lnTo>
                  <a:pt x="651043" y="60505"/>
                </a:lnTo>
                <a:lnTo>
                  <a:pt x="652829" y="58942"/>
                </a:lnTo>
                <a:lnTo>
                  <a:pt x="652829" y="57156"/>
                </a:lnTo>
                <a:lnTo>
                  <a:pt x="653053" y="55146"/>
                </a:lnTo>
                <a:close/>
              </a:path>
              <a:path w="1999614" h="76834">
                <a:moveTo>
                  <a:pt x="680514" y="57602"/>
                </a:moveTo>
                <a:lnTo>
                  <a:pt x="679175" y="55816"/>
                </a:lnTo>
                <a:lnTo>
                  <a:pt x="676719" y="55772"/>
                </a:lnTo>
                <a:lnTo>
                  <a:pt x="663546" y="54476"/>
                </a:lnTo>
                <a:lnTo>
                  <a:pt x="661537" y="54476"/>
                </a:lnTo>
                <a:lnTo>
                  <a:pt x="659974" y="55816"/>
                </a:lnTo>
                <a:lnTo>
                  <a:pt x="659751" y="57825"/>
                </a:lnTo>
                <a:lnTo>
                  <a:pt x="659527" y="59612"/>
                </a:lnTo>
                <a:lnTo>
                  <a:pt x="661090" y="61174"/>
                </a:lnTo>
                <a:lnTo>
                  <a:pt x="662876" y="61398"/>
                </a:lnTo>
                <a:lnTo>
                  <a:pt x="676719" y="62737"/>
                </a:lnTo>
                <a:lnTo>
                  <a:pt x="678505" y="62737"/>
                </a:lnTo>
                <a:lnTo>
                  <a:pt x="680291" y="61398"/>
                </a:lnTo>
                <a:lnTo>
                  <a:pt x="680291" y="59388"/>
                </a:lnTo>
                <a:lnTo>
                  <a:pt x="680514" y="57602"/>
                </a:lnTo>
                <a:close/>
              </a:path>
              <a:path w="1999614" h="76834">
                <a:moveTo>
                  <a:pt x="707976" y="60058"/>
                </a:moveTo>
                <a:lnTo>
                  <a:pt x="706636" y="58272"/>
                </a:lnTo>
                <a:lnTo>
                  <a:pt x="704180" y="58012"/>
                </a:lnTo>
                <a:lnTo>
                  <a:pt x="691008" y="56932"/>
                </a:lnTo>
                <a:lnTo>
                  <a:pt x="688998" y="56709"/>
                </a:lnTo>
                <a:lnTo>
                  <a:pt x="687436" y="58272"/>
                </a:lnTo>
                <a:lnTo>
                  <a:pt x="687212" y="60058"/>
                </a:lnTo>
                <a:lnTo>
                  <a:pt x="686989" y="62067"/>
                </a:lnTo>
                <a:lnTo>
                  <a:pt x="688552" y="63630"/>
                </a:lnTo>
                <a:lnTo>
                  <a:pt x="690338" y="63854"/>
                </a:lnTo>
                <a:lnTo>
                  <a:pt x="704180" y="64970"/>
                </a:lnTo>
                <a:lnTo>
                  <a:pt x="705967" y="65193"/>
                </a:lnTo>
                <a:lnTo>
                  <a:pt x="707753" y="63854"/>
                </a:lnTo>
                <a:lnTo>
                  <a:pt x="707753" y="61844"/>
                </a:lnTo>
                <a:lnTo>
                  <a:pt x="707976" y="60058"/>
                </a:lnTo>
                <a:close/>
              </a:path>
              <a:path w="1999614" h="76834">
                <a:moveTo>
                  <a:pt x="735438" y="62291"/>
                </a:moveTo>
                <a:lnTo>
                  <a:pt x="734098" y="60728"/>
                </a:lnTo>
                <a:lnTo>
                  <a:pt x="731642" y="60468"/>
                </a:lnTo>
                <a:lnTo>
                  <a:pt x="718470" y="59388"/>
                </a:lnTo>
                <a:lnTo>
                  <a:pt x="716460" y="59165"/>
                </a:lnTo>
                <a:lnTo>
                  <a:pt x="714897" y="60505"/>
                </a:lnTo>
                <a:lnTo>
                  <a:pt x="714674" y="62514"/>
                </a:lnTo>
                <a:lnTo>
                  <a:pt x="714451" y="64300"/>
                </a:lnTo>
                <a:lnTo>
                  <a:pt x="716014" y="66086"/>
                </a:lnTo>
                <a:lnTo>
                  <a:pt x="718470" y="66151"/>
                </a:lnTo>
                <a:lnTo>
                  <a:pt x="731642" y="67426"/>
                </a:lnTo>
                <a:lnTo>
                  <a:pt x="733428" y="67426"/>
                </a:lnTo>
                <a:lnTo>
                  <a:pt x="735214" y="66086"/>
                </a:lnTo>
                <a:lnTo>
                  <a:pt x="735214" y="64300"/>
                </a:lnTo>
                <a:lnTo>
                  <a:pt x="735438" y="62291"/>
                </a:lnTo>
                <a:close/>
              </a:path>
              <a:path w="1999614" h="76834">
                <a:moveTo>
                  <a:pt x="762899" y="64747"/>
                </a:moveTo>
                <a:lnTo>
                  <a:pt x="761560" y="62961"/>
                </a:lnTo>
                <a:lnTo>
                  <a:pt x="759104" y="62917"/>
                </a:lnTo>
                <a:lnTo>
                  <a:pt x="745261" y="61546"/>
                </a:lnTo>
                <a:lnTo>
                  <a:pt x="743922" y="61398"/>
                </a:lnTo>
                <a:lnTo>
                  <a:pt x="742359" y="62961"/>
                </a:lnTo>
                <a:lnTo>
                  <a:pt x="742136" y="64747"/>
                </a:lnTo>
                <a:lnTo>
                  <a:pt x="741912" y="66756"/>
                </a:lnTo>
                <a:lnTo>
                  <a:pt x="743475" y="68319"/>
                </a:lnTo>
                <a:lnTo>
                  <a:pt x="745261" y="68542"/>
                </a:lnTo>
                <a:lnTo>
                  <a:pt x="759104" y="69658"/>
                </a:lnTo>
                <a:lnTo>
                  <a:pt x="760890" y="69882"/>
                </a:lnTo>
                <a:lnTo>
                  <a:pt x="762676" y="68542"/>
                </a:lnTo>
                <a:lnTo>
                  <a:pt x="762676" y="66533"/>
                </a:lnTo>
                <a:lnTo>
                  <a:pt x="762899" y="64747"/>
                </a:lnTo>
                <a:close/>
              </a:path>
              <a:path w="1999614" h="76834">
                <a:moveTo>
                  <a:pt x="790361" y="66979"/>
                </a:moveTo>
                <a:lnTo>
                  <a:pt x="789022" y="65416"/>
                </a:lnTo>
                <a:lnTo>
                  <a:pt x="786566" y="65157"/>
                </a:lnTo>
                <a:lnTo>
                  <a:pt x="773393" y="64077"/>
                </a:lnTo>
                <a:lnTo>
                  <a:pt x="771384" y="63854"/>
                </a:lnTo>
                <a:lnTo>
                  <a:pt x="769821" y="65193"/>
                </a:lnTo>
                <a:lnTo>
                  <a:pt x="769597" y="67203"/>
                </a:lnTo>
                <a:lnTo>
                  <a:pt x="769374" y="68989"/>
                </a:lnTo>
                <a:lnTo>
                  <a:pt x="770937" y="70775"/>
                </a:lnTo>
                <a:lnTo>
                  <a:pt x="772723" y="70998"/>
                </a:lnTo>
                <a:lnTo>
                  <a:pt x="786566" y="72114"/>
                </a:lnTo>
                <a:lnTo>
                  <a:pt x="788352" y="72338"/>
                </a:lnTo>
                <a:lnTo>
                  <a:pt x="790138" y="70775"/>
                </a:lnTo>
                <a:lnTo>
                  <a:pt x="790138" y="68989"/>
                </a:lnTo>
                <a:lnTo>
                  <a:pt x="790361" y="66979"/>
                </a:lnTo>
                <a:close/>
              </a:path>
              <a:path w="1999614" h="76834">
                <a:moveTo>
                  <a:pt x="817823" y="72114"/>
                </a:moveTo>
                <a:lnTo>
                  <a:pt x="817823" y="68319"/>
                </a:lnTo>
                <a:lnTo>
                  <a:pt x="816260" y="66756"/>
                </a:lnTo>
                <a:lnTo>
                  <a:pt x="814251" y="66756"/>
                </a:lnTo>
                <a:lnTo>
                  <a:pt x="803087" y="66533"/>
                </a:lnTo>
                <a:lnTo>
                  <a:pt x="800855" y="66310"/>
                </a:lnTo>
                <a:lnTo>
                  <a:pt x="798845" y="66310"/>
                </a:lnTo>
                <a:lnTo>
                  <a:pt x="797282" y="67649"/>
                </a:lnTo>
                <a:lnTo>
                  <a:pt x="797059" y="69435"/>
                </a:lnTo>
                <a:lnTo>
                  <a:pt x="796836" y="71445"/>
                </a:lnTo>
                <a:lnTo>
                  <a:pt x="798399" y="73007"/>
                </a:lnTo>
                <a:lnTo>
                  <a:pt x="800855" y="73298"/>
                </a:lnTo>
                <a:lnTo>
                  <a:pt x="802418" y="73454"/>
                </a:lnTo>
                <a:lnTo>
                  <a:pt x="814251" y="73454"/>
                </a:lnTo>
                <a:lnTo>
                  <a:pt x="816260" y="73677"/>
                </a:lnTo>
                <a:lnTo>
                  <a:pt x="817823" y="72114"/>
                </a:lnTo>
                <a:close/>
              </a:path>
              <a:path w="1999614" h="76834">
                <a:moveTo>
                  <a:pt x="845285" y="72338"/>
                </a:moveTo>
                <a:lnTo>
                  <a:pt x="845285" y="68542"/>
                </a:lnTo>
                <a:lnTo>
                  <a:pt x="843722" y="66979"/>
                </a:lnTo>
                <a:lnTo>
                  <a:pt x="841936" y="66979"/>
                </a:lnTo>
                <a:lnTo>
                  <a:pt x="828093" y="66756"/>
                </a:lnTo>
                <a:lnTo>
                  <a:pt x="826307" y="66756"/>
                </a:lnTo>
                <a:lnTo>
                  <a:pt x="824744" y="68319"/>
                </a:lnTo>
                <a:lnTo>
                  <a:pt x="824744" y="72114"/>
                </a:lnTo>
                <a:lnTo>
                  <a:pt x="826084" y="73677"/>
                </a:lnTo>
                <a:lnTo>
                  <a:pt x="843722" y="73677"/>
                </a:lnTo>
                <a:lnTo>
                  <a:pt x="845285" y="72338"/>
                </a:lnTo>
                <a:close/>
              </a:path>
              <a:path w="1999614" h="76834">
                <a:moveTo>
                  <a:pt x="872970" y="72561"/>
                </a:moveTo>
                <a:lnTo>
                  <a:pt x="872970" y="68765"/>
                </a:lnTo>
                <a:lnTo>
                  <a:pt x="871407" y="67203"/>
                </a:lnTo>
                <a:lnTo>
                  <a:pt x="869397" y="66979"/>
                </a:lnTo>
                <a:lnTo>
                  <a:pt x="853769" y="66979"/>
                </a:lnTo>
                <a:lnTo>
                  <a:pt x="852206" y="68542"/>
                </a:lnTo>
                <a:lnTo>
                  <a:pt x="852206" y="72338"/>
                </a:lnTo>
                <a:lnTo>
                  <a:pt x="853769" y="73901"/>
                </a:lnTo>
                <a:lnTo>
                  <a:pt x="871407" y="73901"/>
                </a:lnTo>
                <a:lnTo>
                  <a:pt x="872970" y="72561"/>
                </a:lnTo>
                <a:close/>
              </a:path>
              <a:path w="1999614" h="76834">
                <a:moveTo>
                  <a:pt x="900431" y="72784"/>
                </a:moveTo>
                <a:lnTo>
                  <a:pt x="900431" y="68765"/>
                </a:lnTo>
                <a:lnTo>
                  <a:pt x="898868" y="67203"/>
                </a:lnTo>
                <a:lnTo>
                  <a:pt x="881454" y="67203"/>
                </a:lnTo>
                <a:lnTo>
                  <a:pt x="879891" y="68765"/>
                </a:lnTo>
                <a:lnTo>
                  <a:pt x="879668" y="70552"/>
                </a:lnTo>
                <a:lnTo>
                  <a:pt x="879668" y="72561"/>
                </a:lnTo>
                <a:lnTo>
                  <a:pt x="881230" y="74124"/>
                </a:lnTo>
                <a:lnTo>
                  <a:pt x="898868" y="74124"/>
                </a:lnTo>
                <a:lnTo>
                  <a:pt x="900431" y="72784"/>
                </a:lnTo>
                <a:close/>
              </a:path>
              <a:path w="1999614" h="76834">
                <a:moveTo>
                  <a:pt x="928116" y="70998"/>
                </a:moveTo>
                <a:lnTo>
                  <a:pt x="928116" y="68989"/>
                </a:lnTo>
                <a:lnTo>
                  <a:pt x="926553" y="67426"/>
                </a:lnTo>
                <a:lnTo>
                  <a:pt x="908915" y="67426"/>
                </a:lnTo>
                <a:lnTo>
                  <a:pt x="907353" y="68989"/>
                </a:lnTo>
                <a:lnTo>
                  <a:pt x="907353" y="72784"/>
                </a:lnTo>
                <a:lnTo>
                  <a:pt x="908915" y="74347"/>
                </a:lnTo>
                <a:lnTo>
                  <a:pt x="926330" y="74347"/>
                </a:lnTo>
                <a:lnTo>
                  <a:pt x="927893" y="72784"/>
                </a:lnTo>
                <a:lnTo>
                  <a:pt x="928116" y="70998"/>
                </a:lnTo>
                <a:close/>
              </a:path>
              <a:path w="1999614" h="76834">
                <a:moveTo>
                  <a:pt x="955578" y="73007"/>
                </a:moveTo>
                <a:lnTo>
                  <a:pt x="955578" y="69212"/>
                </a:lnTo>
                <a:lnTo>
                  <a:pt x="954015" y="67649"/>
                </a:lnTo>
                <a:lnTo>
                  <a:pt x="936377" y="67649"/>
                </a:lnTo>
                <a:lnTo>
                  <a:pt x="934814" y="69212"/>
                </a:lnTo>
                <a:lnTo>
                  <a:pt x="934814" y="73007"/>
                </a:lnTo>
                <a:lnTo>
                  <a:pt x="936377" y="74570"/>
                </a:lnTo>
                <a:lnTo>
                  <a:pt x="954015" y="74570"/>
                </a:lnTo>
                <a:lnTo>
                  <a:pt x="955578" y="73007"/>
                </a:lnTo>
                <a:close/>
              </a:path>
              <a:path w="1999614" h="76834">
                <a:moveTo>
                  <a:pt x="983040" y="73231"/>
                </a:moveTo>
                <a:lnTo>
                  <a:pt x="983040" y="69435"/>
                </a:lnTo>
                <a:lnTo>
                  <a:pt x="981700" y="67872"/>
                </a:lnTo>
                <a:lnTo>
                  <a:pt x="964062" y="67872"/>
                </a:lnTo>
                <a:lnTo>
                  <a:pt x="962499" y="69435"/>
                </a:lnTo>
                <a:lnTo>
                  <a:pt x="962499" y="73231"/>
                </a:lnTo>
                <a:lnTo>
                  <a:pt x="964062" y="74794"/>
                </a:lnTo>
                <a:lnTo>
                  <a:pt x="981477" y="74794"/>
                </a:lnTo>
                <a:lnTo>
                  <a:pt x="983040" y="73231"/>
                </a:lnTo>
                <a:close/>
              </a:path>
              <a:path w="1999614" h="76834">
                <a:moveTo>
                  <a:pt x="1010725" y="73454"/>
                </a:moveTo>
                <a:lnTo>
                  <a:pt x="1010725" y="69658"/>
                </a:lnTo>
                <a:lnTo>
                  <a:pt x="1009162" y="68096"/>
                </a:lnTo>
                <a:lnTo>
                  <a:pt x="991524" y="68096"/>
                </a:lnTo>
                <a:lnTo>
                  <a:pt x="989961" y="69658"/>
                </a:lnTo>
                <a:lnTo>
                  <a:pt x="989961" y="73454"/>
                </a:lnTo>
                <a:lnTo>
                  <a:pt x="991524" y="75017"/>
                </a:lnTo>
                <a:lnTo>
                  <a:pt x="1009162" y="75017"/>
                </a:lnTo>
                <a:lnTo>
                  <a:pt x="1010725" y="73454"/>
                </a:lnTo>
                <a:close/>
              </a:path>
              <a:path w="1999614" h="76834">
                <a:moveTo>
                  <a:pt x="1038186" y="73677"/>
                </a:moveTo>
                <a:lnTo>
                  <a:pt x="1038186" y="69882"/>
                </a:lnTo>
                <a:lnTo>
                  <a:pt x="1036847" y="68319"/>
                </a:lnTo>
                <a:lnTo>
                  <a:pt x="1019209" y="68319"/>
                </a:lnTo>
                <a:lnTo>
                  <a:pt x="1017646" y="69658"/>
                </a:lnTo>
                <a:lnTo>
                  <a:pt x="1017646" y="73677"/>
                </a:lnTo>
                <a:lnTo>
                  <a:pt x="1019209" y="75240"/>
                </a:lnTo>
                <a:lnTo>
                  <a:pt x="1036624" y="75240"/>
                </a:lnTo>
                <a:lnTo>
                  <a:pt x="1038186" y="73677"/>
                </a:lnTo>
                <a:close/>
              </a:path>
              <a:path w="1999614" h="76834">
                <a:moveTo>
                  <a:pt x="1065871" y="73901"/>
                </a:moveTo>
                <a:lnTo>
                  <a:pt x="1065871" y="70105"/>
                </a:lnTo>
                <a:lnTo>
                  <a:pt x="1064309" y="68542"/>
                </a:lnTo>
                <a:lnTo>
                  <a:pt x="1046671" y="68542"/>
                </a:lnTo>
                <a:lnTo>
                  <a:pt x="1045108" y="69882"/>
                </a:lnTo>
                <a:lnTo>
                  <a:pt x="1045108" y="73677"/>
                </a:lnTo>
                <a:lnTo>
                  <a:pt x="1046671" y="75240"/>
                </a:lnTo>
                <a:lnTo>
                  <a:pt x="1048457" y="75463"/>
                </a:lnTo>
                <a:lnTo>
                  <a:pt x="1064309" y="75463"/>
                </a:lnTo>
                <a:lnTo>
                  <a:pt x="1065871" y="73901"/>
                </a:lnTo>
                <a:close/>
              </a:path>
              <a:path w="1999614" h="76834">
                <a:moveTo>
                  <a:pt x="1093333" y="74124"/>
                </a:moveTo>
                <a:lnTo>
                  <a:pt x="1093333" y="70328"/>
                </a:lnTo>
                <a:lnTo>
                  <a:pt x="1091770" y="68765"/>
                </a:lnTo>
                <a:lnTo>
                  <a:pt x="1074356" y="68765"/>
                </a:lnTo>
                <a:lnTo>
                  <a:pt x="1072793" y="70105"/>
                </a:lnTo>
                <a:lnTo>
                  <a:pt x="1072793" y="73901"/>
                </a:lnTo>
                <a:lnTo>
                  <a:pt x="1074132" y="75463"/>
                </a:lnTo>
                <a:lnTo>
                  <a:pt x="1076142" y="75463"/>
                </a:lnTo>
                <a:lnTo>
                  <a:pt x="1089984" y="75687"/>
                </a:lnTo>
                <a:lnTo>
                  <a:pt x="1091770" y="75687"/>
                </a:lnTo>
                <a:lnTo>
                  <a:pt x="1093333" y="74124"/>
                </a:lnTo>
                <a:close/>
              </a:path>
              <a:path w="1999614" h="76834">
                <a:moveTo>
                  <a:pt x="1121018" y="74347"/>
                </a:moveTo>
                <a:lnTo>
                  <a:pt x="1121018" y="70552"/>
                </a:lnTo>
                <a:lnTo>
                  <a:pt x="1119455" y="68989"/>
                </a:lnTo>
                <a:lnTo>
                  <a:pt x="1103603" y="68964"/>
                </a:lnTo>
                <a:lnTo>
                  <a:pt x="1101817" y="68765"/>
                </a:lnTo>
                <a:lnTo>
                  <a:pt x="1100254" y="70328"/>
                </a:lnTo>
                <a:lnTo>
                  <a:pt x="1100254" y="74124"/>
                </a:lnTo>
                <a:lnTo>
                  <a:pt x="1101817" y="75687"/>
                </a:lnTo>
                <a:lnTo>
                  <a:pt x="1103827" y="75690"/>
                </a:lnTo>
                <a:lnTo>
                  <a:pt x="1117446" y="75910"/>
                </a:lnTo>
                <a:lnTo>
                  <a:pt x="1119455" y="75910"/>
                </a:lnTo>
                <a:lnTo>
                  <a:pt x="1121018" y="74347"/>
                </a:lnTo>
                <a:close/>
              </a:path>
              <a:path w="1999614" h="76834">
                <a:moveTo>
                  <a:pt x="1148480" y="74570"/>
                </a:moveTo>
                <a:lnTo>
                  <a:pt x="1148480" y="70775"/>
                </a:lnTo>
                <a:lnTo>
                  <a:pt x="1146917" y="69212"/>
                </a:lnTo>
                <a:lnTo>
                  <a:pt x="1131288" y="69212"/>
                </a:lnTo>
                <a:lnTo>
                  <a:pt x="1129502" y="68989"/>
                </a:lnTo>
                <a:lnTo>
                  <a:pt x="1127939" y="70552"/>
                </a:lnTo>
                <a:lnTo>
                  <a:pt x="1127939" y="72561"/>
                </a:lnTo>
                <a:lnTo>
                  <a:pt x="1127716" y="74347"/>
                </a:lnTo>
                <a:lnTo>
                  <a:pt x="1129279" y="75910"/>
                </a:lnTo>
                <a:lnTo>
                  <a:pt x="1131288" y="75910"/>
                </a:lnTo>
                <a:lnTo>
                  <a:pt x="1145131" y="76133"/>
                </a:lnTo>
                <a:lnTo>
                  <a:pt x="1146917" y="76133"/>
                </a:lnTo>
                <a:lnTo>
                  <a:pt x="1148480" y="74570"/>
                </a:lnTo>
                <a:close/>
              </a:path>
              <a:path w="1999614" h="76834">
                <a:moveTo>
                  <a:pt x="1176165" y="74794"/>
                </a:moveTo>
                <a:lnTo>
                  <a:pt x="1176165" y="70998"/>
                </a:lnTo>
                <a:lnTo>
                  <a:pt x="1174602" y="69435"/>
                </a:lnTo>
                <a:lnTo>
                  <a:pt x="1172593" y="69435"/>
                </a:lnTo>
                <a:lnTo>
                  <a:pt x="1158973" y="69212"/>
                </a:lnTo>
                <a:lnTo>
                  <a:pt x="1156964" y="69212"/>
                </a:lnTo>
                <a:lnTo>
                  <a:pt x="1155401" y="70775"/>
                </a:lnTo>
                <a:lnTo>
                  <a:pt x="1155401" y="74570"/>
                </a:lnTo>
                <a:lnTo>
                  <a:pt x="1156964" y="76133"/>
                </a:lnTo>
                <a:lnTo>
                  <a:pt x="1158973" y="76137"/>
                </a:lnTo>
                <a:lnTo>
                  <a:pt x="1172593" y="76356"/>
                </a:lnTo>
                <a:lnTo>
                  <a:pt x="1174602" y="76356"/>
                </a:lnTo>
                <a:lnTo>
                  <a:pt x="1176165" y="74794"/>
                </a:lnTo>
                <a:close/>
              </a:path>
              <a:path w="1999614" h="76834">
                <a:moveTo>
                  <a:pt x="1203627" y="75017"/>
                </a:moveTo>
                <a:lnTo>
                  <a:pt x="1203627" y="71221"/>
                </a:lnTo>
                <a:lnTo>
                  <a:pt x="1202064" y="69658"/>
                </a:lnTo>
                <a:lnTo>
                  <a:pt x="1200054" y="69655"/>
                </a:lnTo>
                <a:lnTo>
                  <a:pt x="1186435" y="69435"/>
                </a:lnTo>
                <a:lnTo>
                  <a:pt x="1184426" y="69435"/>
                </a:lnTo>
                <a:lnTo>
                  <a:pt x="1183086" y="70998"/>
                </a:lnTo>
                <a:lnTo>
                  <a:pt x="1182863" y="73007"/>
                </a:lnTo>
                <a:lnTo>
                  <a:pt x="1182863" y="74794"/>
                </a:lnTo>
                <a:lnTo>
                  <a:pt x="1184426" y="76356"/>
                </a:lnTo>
                <a:lnTo>
                  <a:pt x="1186435" y="76356"/>
                </a:lnTo>
                <a:lnTo>
                  <a:pt x="1200054" y="76580"/>
                </a:lnTo>
                <a:lnTo>
                  <a:pt x="1202064" y="76580"/>
                </a:lnTo>
                <a:lnTo>
                  <a:pt x="1203627" y="75017"/>
                </a:lnTo>
                <a:close/>
              </a:path>
              <a:path w="1999614" h="76834">
                <a:moveTo>
                  <a:pt x="1231312" y="73677"/>
                </a:moveTo>
                <a:lnTo>
                  <a:pt x="1231088" y="71891"/>
                </a:lnTo>
                <a:lnTo>
                  <a:pt x="1231088" y="69882"/>
                </a:lnTo>
                <a:lnTo>
                  <a:pt x="1229525" y="68542"/>
                </a:lnTo>
                <a:lnTo>
                  <a:pt x="1227516" y="68542"/>
                </a:lnTo>
                <a:lnTo>
                  <a:pt x="1214120" y="69201"/>
                </a:lnTo>
                <a:lnTo>
                  <a:pt x="1211887" y="69212"/>
                </a:lnTo>
                <a:lnTo>
                  <a:pt x="1210325" y="70775"/>
                </a:lnTo>
                <a:lnTo>
                  <a:pt x="1210548" y="72784"/>
                </a:lnTo>
                <a:lnTo>
                  <a:pt x="1210548" y="74570"/>
                </a:lnTo>
                <a:lnTo>
                  <a:pt x="1212111" y="76133"/>
                </a:lnTo>
                <a:lnTo>
                  <a:pt x="1214120" y="76133"/>
                </a:lnTo>
                <a:lnTo>
                  <a:pt x="1227516" y="75485"/>
                </a:lnTo>
                <a:lnTo>
                  <a:pt x="1229749" y="75463"/>
                </a:lnTo>
                <a:lnTo>
                  <a:pt x="1231312" y="73677"/>
                </a:lnTo>
                <a:close/>
              </a:path>
              <a:path w="1999614" h="76834">
                <a:moveTo>
                  <a:pt x="1258773" y="72561"/>
                </a:moveTo>
                <a:lnTo>
                  <a:pt x="1258773" y="70775"/>
                </a:lnTo>
                <a:lnTo>
                  <a:pt x="1258550" y="68765"/>
                </a:lnTo>
                <a:lnTo>
                  <a:pt x="1256987" y="67203"/>
                </a:lnTo>
                <a:lnTo>
                  <a:pt x="1255201" y="67426"/>
                </a:lnTo>
                <a:lnTo>
                  <a:pt x="1241359" y="67872"/>
                </a:lnTo>
                <a:lnTo>
                  <a:pt x="1239349" y="68096"/>
                </a:lnTo>
                <a:lnTo>
                  <a:pt x="1238010" y="69658"/>
                </a:lnTo>
                <a:lnTo>
                  <a:pt x="1238010" y="71668"/>
                </a:lnTo>
                <a:lnTo>
                  <a:pt x="1238233" y="73454"/>
                </a:lnTo>
                <a:lnTo>
                  <a:pt x="1239796" y="75017"/>
                </a:lnTo>
                <a:lnTo>
                  <a:pt x="1241582" y="74794"/>
                </a:lnTo>
                <a:lnTo>
                  <a:pt x="1255424" y="74347"/>
                </a:lnTo>
                <a:lnTo>
                  <a:pt x="1257210" y="74124"/>
                </a:lnTo>
                <a:lnTo>
                  <a:pt x="1258773" y="72561"/>
                </a:lnTo>
                <a:close/>
              </a:path>
              <a:path w="1999614" h="76834">
                <a:moveTo>
                  <a:pt x="1286235" y="71445"/>
                </a:moveTo>
                <a:lnTo>
                  <a:pt x="1286235" y="67649"/>
                </a:lnTo>
                <a:lnTo>
                  <a:pt x="1284449" y="66086"/>
                </a:lnTo>
                <a:lnTo>
                  <a:pt x="1282663" y="66086"/>
                </a:lnTo>
                <a:lnTo>
                  <a:pt x="1269267" y="66734"/>
                </a:lnTo>
                <a:lnTo>
                  <a:pt x="1267034" y="66756"/>
                </a:lnTo>
                <a:lnTo>
                  <a:pt x="1265471" y="68542"/>
                </a:lnTo>
                <a:lnTo>
                  <a:pt x="1265694" y="70328"/>
                </a:lnTo>
                <a:lnTo>
                  <a:pt x="1265694" y="72338"/>
                </a:lnTo>
                <a:lnTo>
                  <a:pt x="1267257" y="73677"/>
                </a:lnTo>
                <a:lnTo>
                  <a:pt x="1269267" y="73677"/>
                </a:lnTo>
                <a:lnTo>
                  <a:pt x="1282663" y="73018"/>
                </a:lnTo>
                <a:lnTo>
                  <a:pt x="1284895" y="73007"/>
                </a:lnTo>
                <a:lnTo>
                  <a:pt x="1286235" y="71445"/>
                </a:lnTo>
                <a:close/>
              </a:path>
              <a:path w="1999614" h="76834">
                <a:moveTo>
                  <a:pt x="1313920" y="70105"/>
                </a:moveTo>
                <a:lnTo>
                  <a:pt x="1313697" y="68319"/>
                </a:lnTo>
                <a:lnTo>
                  <a:pt x="1313697" y="66310"/>
                </a:lnTo>
                <a:lnTo>
                  <a:pt x="1312134" y="64970"/>
                </a:lnTo>
                <a:lnTo>
                  <a:pt x="1310124" y="64970"/>
                </a:lnTo>
                <a:lnTo>
                  <a:pt x="1296728" y="65629"/>
                </a:lnTo>
                <a:lnTo>
                  <a:pt x="1294496" y="65640"/>
                </a:lnTo>
                <a:lnTo>
                  <a:pt x="1293156" y="67203"/>
                </a:lnTo>
                <a:lnTo>
                  <a:pt x="1293156" y="70998"/>
                </a:lnTo>
                <a:lnTo>
                  <a:pt x="1294719" y="72561"/>
                </a:lnTo>
                <a:lnTo>
                  <a:pt x="1296728" y="72561"/>
                </a:lnTo>
                <a:lnTo>
                  <a:pt x="1310124" y="71913"/>
                </a:lnTo>
                <a:lnTo>
                  <a:pt x="1312357" y="71891"/>
                </a:lnTo>
                <a:lnTo>
                  <a:pt x="1313920" y="70105"/>
                </a:lnTo>
                <a:close/>
              </a:path>
              <a:path w="1999614" h="76834">
                <a:moveTo>
                  <a:pt x="1341382" y="68989"/>
                </a:moveTo>
                <a:lnTo>
                  <a:pt x="1341382" y="67203"/>
                </a:lnTo>
                <a:lnTo>
                  <a:pt x="1341158" y="65193"/>
                </a:lnTo>
                <a:lnTo>
                  <a:pt x="1339596" y="63630"/>
                </a:lnTo>
                <a:lnTo>
                  <a:pt x="1337809" y="63854"/>
                </a:lnTo>
                <a:lnTo>
                  <a:pt x="1323967" y="64300"/>
                </a:lnTo>
                <a:lnTo>
                  <a:pt x="1321958" y="64523"/>
                </a:lnTo>
                <a:lnTo>
                  <a:pt x="1320618" y="66086"/>
                </a:lnTo>
                <a:lnTo>
                  <a:pt x="1320618" y="68096"/>
                </a:lnTo>
                <a:lnTo>
                  <a:pt x="1320841" y="69882"/>
                </a:lnTo>
                <a:lnTo>
                  <a:pt x="1322404" y="71445"/>
                </a:lnTo>
                <a:lnTo>
                  <a:pt x="1324190" y="71221"/>
                </a:lnTo>
                <a:lnTo>
                  <a:pt x="1338033" y="70775"/>
                </a:lnTo>
                <a:lnTo>
                  <a:pt x="1339819" y="70552"/>
                </a:lnTo>
                <a:lnTo>
                  <a:pt x="1341382" y="68989"/>
                </a:lnTo>
                <a:close/>
              </a:path>
              <a:path w="1999614" h="76834">
                <a:moveTo>
                  <a:pt x="1368843" y="67872"/>
                </a:moveTo>
                <a:lnTo>
                  <a:pt x="1368843" y="64077"/>
                </a:lnTo>
                <a:lnTo>
                  <a:pt x="1367057" y="62514"/>
                </a:lnTo>
                <a:lnTo>
                  <a:pt x="1365271" y="62737"/>
                </a:lnTo>
                <a:lnTo>
                  <a:pt x="1351429" y="63184"/>
                </a:lnTo>
                <a:lnTo>
                  <a:pt x="1349643" y="63407"/>
                </a:lnTo>
                <a:lnTo>
                  <a:pt x="1348080" y="64970"/>
                </a:lnTo>
                <a:lnTo>
                  <a:pt x="1348303" y="66756"/>
                </a:lnTo>
                <a:lnTo>
                  <a:pt x="1348303" y="68765"/>
                </a:lnTo>
                <a:lnTo>
                  <a:pt x="1349866" y="70105"/>
                </a:lnTo>
                <a:lnTo>
                  <a:pt x="1351875" y="70105"/>
                </a:lnTo>
                <a:lnTo>
                  <a:pt x="1365271" y="69446"/>
                </a:lnTo>
                <a:lnTo>
                  <a:pt x="1367504" y="69435"/>
                </a:lnTo>
                <a:lnTo>
                  <a:pt x="1368843" y="67872"/>
                </a:lnTo>
                <a:close/>
              </a:path>
              <a:path w="1999614" h="76834">
                <a:moveTo>
                  <a:pt x="1396528" y="66533"/>
                </a:moveTo>
                <a:lnTo>
                  <a:pt x="1396305" y="64747"/>
                </a:lnTo>
                <a:lnTo>
                  <a:pt x="1396305" y="62737"/>
                </a:lnTo>
                <a:lnTo>
                  <a:pt x="1394742" y="61398"/>
                </a:lnTo>
                <a:lnTo>
                  <a:pt x="1392733" y="61398"/>
                </a:lnTo>
                <a:lnTo>
                  <a:pt x="1379337" y="62056"/>
                </a:lnTo>
                <a:lnTo>
                  <a:pt x="1377104" y="62067"/>
                </a:lnTo>
                <a:lnTo>
                  <a:pt x="1375765" y="63630"/>
                </a:lnTo>
                <a:lnTo>
                  <a:pt x="1375765" y="67426"/>
                </a:lnTo>
                <a:lnTo>
                  <a:pt x="1377328" y="68989"/>
                </a:lnTo>
                <a:lnTo>
                  <a:pt x="1379337" y="68989"/>
                </a:lnTo>
                <a:lnTo>
                  <a:pt x="1392733" y="68341"/>
                </a:lnTo>
                <a:lnTo>
                  <a:pt x="1394966" y="68319"/>
                </a:lnTo>
                <a:lnTo>
                  <a:pt x="1396528" y="66533"/>
                </a:lnTo>
                <a:close/>
              </a:path>
              <a:path w="1999614" h="76834">
                <a:moveTo>
                  <a:pt x="1423990" y="65416"/>
                </a:moveTo>
                <a:lnTo>
                  <a:pt x="1423990" y="63630"/>
                </a:lnTo>
                <a:lnTo>
                  <a:pt x="1423767" y="61621"/>
                </a:lnTo>
                <a:lnTo>
                  <a:pt x="1422204" y="60058"/>
                </a:lnTo>
                <a:lnTo>
                  <a:pt x="1420418" y="60281"/>
                </a:lnTo>
                <a:lnTo>
                  <a:pt x="1406799" y="60940"/>
                </a:lnTo>
                <a:lnTo>
                  <a:pt x="1404566" y="60951"/>
                </a:lnTo>
                <a:lnTo>
                  <a:pt x="1403226" y="62514"/>
                </a:lnTo>
                <a:lnTo>
                  <a:pt x="1403226" y="64523"/>
                </a:lnTo>
                <a:lnTo>
                  <a:pt x="1403450" y="66310"/>
                </a:lnTo>
                <a:lnTo>
                  <a:pt x="1405012" y="67872"/>
                </a:lnTo>
                <a:lnTo>
                  <a:pt x="1406799" y="67649"/>
                </a:lnTo>
                <a:lnTo>
                  <a:pt x="1420641" y="67203"/>
                </a:lnTo>
                <a:lnTo>
                  <a:pt x="1422651" y="66979"/>
                </a:lnTo>
                <a:lnTo>
                  <a:pt x="1423990" y="65416"/>
                </a:lnTo>
                <a:close/>
              </a:path>
              <a:path w="1999614" h="76834">
                <a:moveTo>
                  <a:pt x="1451452" y="64300"/>
                </a:moveTo>
                <a:lnTo>
                  <a:pt x="1451452" y="60505"/>
                </a:lnTo>
                <a:lnTo>
                  <a:pt x="1449889" y="58942"/>
                </a:lnTo>
                <a:lnTo>
                  <a:pt x="1447880" y="59165"/>
                </a:lnTo>
                <a:lnTo>
                  <a:pt x="1434037" y="59612"/>
                </a:lnTo>
                <a:lnTo>
                  <a:pt x="1432251" y="59835"/>
                </a:lnTo>
                <a:lnTo>
                  <a:pt x="1430688" y="61398"/>
                </a:lnTo>
                <a:lnTo>
                  <a:pt x="1430911" y="63184"/>
                </a:lnTo>
                <a:lnTo>
                  <a:pt x="1430911" y="65193"/>
                </a:lnTo>
                <a:lnTo>
                  <a:pt x="1432474" y="66533"/>
                </a:lnTo>
                <a:lnTo>
                  <a:pt x="1434484" y="66533"/>
                </a:lnTo>
                <a:lnTo>
                  <a:pt x="1447880" y="65874"/>
                </a:lnTo>
                <a:lnTo>
                  <a:pt x="1450112" y="65863"/>
                </a:lnTo>
                <a:lnTo>
                  <a:pt x="1451452" y="64300"/>
                </a:lnTo>
                <a:close/>
              </a:path>
              <a:path w="1999614" h="76834">
                <a:moveTo>
                  <a:pt x="1479137" y="62961"/>
                </a:moveTo>
                <a:lnTo>
                  <a:pt x="1478914" y="61174"/>
                </a:lnTo>
                <a:lnTo>
                  <a:pt x="1478914" y="59165"/>
                </a:lnTo>
                <a:lnTo>
                  <a:pt x="1477351" y="57825"/>
                </a:lnTo>
                <a:lnTo>
                  <a:pt x="1475341" y="57825"/>
                </a:lnTo>
                <a:lnTo>
                  <a:pt x="1461945" y="58484"/>
                </a:lnTo>
                <a:lnTo>
                  <a:pt x="1459713" y="58495"/>
                </a:lnTo>
                <a:lnTo>
                  <a:pt x="1458373" y="60058"/>
                </a:lnTo>
                <a:lnTo>
                  <a:pt x="1458373" y="63854"/>
                </a:lnTo>
                <a:lnTo>
                  <a:pt x="1459936" y="65416"/>
                </a:lnTo>
                <a:lnTo>
                  <a:pt x="1461945" y="65416"/>
                </a:lnTo>
                <a:lnTo>
                  <a:pt x="1475341" y="64768"/>
                </a:lnTo>
                <a:lnTo>
                  <a:pt x="1477574" y="64747"/>
                </a:lnTo>
                <a:lnTo>
                  <a:pt x="1479137" y="62961"/>
                </a:lnTo>
                <a:close/>
              </a:path>
              <a:path w="1999614" h="76834">
                <a:moveTo>
                  <a:pt x="1506599" y="61844"/>
                </a:moveTo>
                <a:lnTo>
                  <a:pt x="1506599" y="60058"/>
                </a:lnTo>
                <a:lnTo>
                  <a:pt x="1506375" y="58049"/>
                </a:lnTo>
                <a:lnTo>
                  <a:pt x="1504812" y="56709"/>
                </a:lnTo>
                <a:lnTo>
                  <a:pt x="1503026" y="56709"/>
                </a:lnTo>
                <a:lnTo>
                  <a:pt x="1489407" y="57368"/>
                </a:lnTo>
                <a:lnTo>
                  <a:pt x="1487398" y="57379"/>
                </a:lnTo>
                <a:lnTo>
                  <a:pt x="1485835" y="58942"/>
                </a:lnTo>
                <a:lnTo>
                  <a:pt x="1485835" y="60951"/>
                </a:lnTo>
                <a:lnTo>
                  <a:pt x="1486058" y="62737"/>
                </a:lnTo>
                <a:lnTo>
                  <a:pt x="1487621" y="64300"/>
                </a:lnTo>
                <a:lnTo>
                  <a:pt x="1489407" y="64077"/>
                </a:lnTo>
                <a:lnTo>
                  <a:pt x="1503250" y="63630"/>
                </a:lnTo>
                <a:lnTo>
                  <a:pt x="1505259" y="63407"/>
                </a:lnTo>
                <a:lnTo>
                  <a:pt x="1506599" y="61844"/>
                </a:lnTo>
                <a:close/>
              </a:path>
              <a:path w="1999614" h="76834">
                <a:moveTo>
                  <a:pt x="1534060" y="60728"/>
                </a:moveTo>
                <a:lnTo>
                  <a:pt x="1534060" y="56932"/>
                </a:lnTo>
                <a:lnTo>
                  <a:pt x="1532497" y="55369"/>
                </a:lnTo>
                <a:lnTo>
                  <a:pt x="1530488" y="55593"/>
                </a:lnTo>
                <a:lnTo>
                  <a:pt x="1516645" y="56039"/>
                </a:lnTo>
                <a:lnTo>
                  <a:pt x="1514859" y="56263"/>
                </a:lnTo>
                <a:lnTo>
                  <a:pt x="1513297" y="57825"/>
                </a:lnTo>
                <a:lnTo>
                  <a:pt x="1513520" y="59612"/>
                </a:lnTo>
                <a:lnTo>
                  <a:pt x="1513520" y="61621"/>
                </a:lnTo>
                <a:lnTo>
                  <a:pt x="1515083" y="62961"/>
                </a:lnTo>
                <a:lnTo>
                  <a:pt x="1517092" y="62961"/>
                </a:lnTo>
                <a:lnTo>
                  <a:pt x="1530488" y="62302"/>
                </a:lnTo>
                <a:lnTo>
                  <a:pt x="1532721" y="62291"/>
                </a:lnTo>
                <a:lnTo>
                  <a:pt x="1534060" y="60728"/>
                </a:lnTo>
                <a:close/>
              </a:path>
              <a:path w="1999614" h="76834">
                <a:moveTo>
                  <a:pt x="1561745" y="59612"/>
                </a:moveTo>
                <a:lnTo>
                  <a:pt x="1561522" y="57602"/>
                </a:lnTo>
                <a:lnTo>
                  <a:pt x="1561522" y="55816"/>
                </a:lnTo>
                <a:lnTo>
                  <a:pt x="1559959" y="54253"/>
                </a:lnTo>
                <a:lnTo>
                  <a:pt x="1557950" y="54253"/>
                </a:lnTo>
                <a:lnTo>
                  <a:pt x="1544554" y="54912"/>
                </a:lnTo>
                <a:lnTo>
                  <a:pt x="1542321" y="54923"/>
                </a:lnTo>
                <a:lnTo>
                  <a:pt x="1540981" y="56709"/>
                </a:lnTo>
                <a:lnTo>
                  <a:pt x="1540981" y="60505"/>
                </a:lnTo>
                <a:lnTo>
                  <a:pt x="1542768" y="61844"/>
                </a:lnTo>
                <a:lnTo>
                  <a:pt x="1544554" y="61844"/>
                </a:lnTo>
                <a:lnTo>
                  <a:pt x="1557950" y="61196"/>
                </a:lnTo>
                <a:lnTo>
                  <a:pt x="1560182" y="61174"/>
                </a:lnTo>
                <a:lnTo>
                  <a:pt x="1561745" y="59612"/>
                </a:lnTo>
                <a:close/>
              </a:path>
              <a:path w="1999614" h="76834">
                <a:moveTo>
                  <a:pt x="1589207" y="58272"/>
                </a:moveTo>
                <a:lnTo>
                  <a:pt x="1589207" y="56486"/>
                </a:lnTo>
                <a:lnTo>
                  <a:pt x="1588984" y="54476"/>
                </a:lnTo>
                <a:lnTo>
                  <a:pt x="1587421" y="53137"/>
                </a:lnTo>
                <a:lnTo>
                  <a:pt x="1585635" y="53137"/>
                </a:lnTo>
                <a:lnTo>
                  <a:pt x="1572015" y="53796"/>
                </a:lnTo>
                <a:lnTo>
                  <a:pt x="1570006" y="53807"/>
                </a:lnTo>
                <a:lnTo>
                  <a:pt x="1568443" y="55369"/>
                </a:lnTo>
                <a:lnTo>
                  <a:pt x="1568443" y="57379"/>
                </a:lnTo>
                <a:lnTo>
                  <a:pt x="1568666" y="59165"/>
                </a:lnTo>
                <a:lnTo>
                  <a:pt x="1570229" y="60728"/>
                </a:lnTo>
                <a:lnTo>
                  <a:pt x="1572015" y="60505"/>
                </a:lnTo>
                <a:lnTo>
                  <a:pt x="1585858" y="60058"/>
                </a:lnTo>
                <a:lnTo>
                  <a:pt x="1587867" y="59835"/>
                </a:lnTo>
                <a:lnTo>
                  <a:pt x="1589207" y="58272"/>
                </a:lnTo>
                <a:close/>
              </a:path>
              <a:path w="1999614" h="76834">
                <a:moveTo>
                  <a:pt x="1616892" y="55816"/>
                </a:moveTo>
                <a:lnTo>
                  <a:pt x="1616669" y="54030"/>
                </a:lnTo>
                <a:lnTo>
                  <a:pt x="1616222" y="52020"/>
                </a:lnTo>
                <a:lnTo>
                  <a:pt x="1614659" y="50681"/>
                </a:lnTo>
                <a:lnTo>
                  <a:pt x="1612650" y="50904"/>
                </a:lnTo>
                <a:lnTo>
                  <a:pt x="1602156" y="52403"/>
                </a:lnTo>
                <a:lnTo>
                  <a:pt x="1599254" y="52467"/>
                </a:lnTo>
                <a:lnTo>
                  <a:pt x="1597468" y="52690"/>
                </a:lnTo>
                <a:lnTo>
                  <a:pt x="1595905" y="54253"/>
                </a:lnTo>
                <a:lnTo>
                  <a:pt x="1596128" y="56039"/>
                </a:lnTo>
                <a:lnTo>
                  <a:pt x="1596128" y="58049"/>
                </a:lnTo>
                <a:lnTo>
                  <a:pt x="1597691" y="59612"/>
                </a:lnTo>
                <a:lnTo>
                  <a:pt x="1599254" y="59438"/>
                </a:lnTo>
                <a:lnTo>
                  <a:pt x="1602156" y="59388"/>
                </a:lnTo>
                <a:lnTo>
                  <a:pt x="1613543" y="57825"/>
                </a:lnTo>
                <a:lnTo>
                  <a:pt x="1615552" y="57602"/>
                </a:lnTo>
                <a:lnTo>
                  <a:pt x="1616892" y="55816"/>
                </a:lnTo>
                <a:close/>
              </a:path>
              <a:path w="1999614" h="76834">
                <a:moveTo>
                  <a:pt x="1644130" y="52244"/>
                </a:moveTo>
                <a:lnTo>
                  <a:pt x="1643907" y="50234"/>
                </a:lnTo>
                <a:lnTo>
                  <a:pt x="1643684" y="48448"/>
                </a:lnTo>
                <a:lnTo>
                  <a:pt x="1641898" y="47109"/>
                </a:lnTo>
                <a:lnTo>
                  <a:pt x="1624483" y="49341"/>
                </a:lnTo>
                <a:lnTo>
                  <a:pt x="1623143" y="51127"/>
                </a:lnTo>
                <a:lnTo>
                  <a:pt x="1623367" y="52914"/>
                </a:lnTo>
                <a:lnTo>
                  <a:pt x="1623590" y="54923"/>
                </a:lnTo>
                <a:lnTo>
                  <a:pt x="1625376" y="56263"/>
                </a:lnTo>
                <a:lnTo>
                  <a:pt x="1627385" y="56039"/>
                </a:lnTo>
                <a:lnTo>
                  <a:pt x="1642791" y="54030"/>
                </a:lnTo>
                <a:lnTo>
                  <a:pt x="1644130" y="52244"/>
                </a:lnTo>
                <a:close/>
              </a:path>
              <a:path w="1999614" h="76834">
                <a:moveTo>
                  <a:pt x="1671592" y="48671"/>
                </a:moveTo>
                <a:lnTo>
                  <a:pt x="1671146" y="46662"/>
                </a:lnTo>
                <a:lnTo>
                  <a:pt x="1670922" y="44876"/>
                </a:lnTo>
                <a:lnTo>
                  <a:pt x="1669359" y="43536"/>
                </a:lnTo>
                <a:lnTo>
                  <a:pt x="1667350" y="43760"/>
                </a:lnTo>
                <a:lnTo>
                  <a:pt x="1653731" y="45546"/>
                </a:lnTo>
                <a:lnTo>
                  <a:pt x="1651721" y="45769"/>
                </a:lnTo>
                <a:lnTo>
                  <a:pt x="1650382" y="47555"/>
                </a:lnTo>
                <a:lnTo>
                  <a:pt x="1650828" y="49341"/>
                </a:lnTo>
                <a:lnTo>
                  <a:pt x="1651052" y="51351"/>
                </a:lnTo>
                <a:lnTo>
                  <a:pt x="1652614" y="52690"/>
                </a:lnTo>
                <a:lnTo>
                  <a:pt x="1654624" y="52467"/>
                </a:lnTo>
                <a:lnTo>
                  <a:pt x="1668243" y="50458"/>
                </a:lnTo>
                <a:lnTo>
                  <a:pt x="1670253" y="50234"/>
                </a:lnTo>
                <a:lnTo>
                  <a:pt x="1671592" y="48671"/>
                </a:lnTo>
                <a:close/>
              </a:path>
              <a:path w="1999614" h="76834">
                <a:moveTo>
                  <a:pt x="1698831" y="44876"/>
                </a:moveTo>
                <a:lnTo>
                  <a:pt x="1698607" y="43090"/>
                </a:lnTo>
                <a:lnTo>
                  <a:pt x="1698384" y="41080"/>
                </a:lnTo>
                <a:lnTo>
                  <a:pt x="1696598" y="39964"/>
                </a:lnTo>
                <a:lnTo>
                  <a:pt x="1694589" y="40187"/>
                </a:lnTo>
                <a:lnTo>
                  <a:pt x="1679183" y="42197"/>
                </a:lnTo>
                <a:lnTo>
                  <a:pt x="1677844" y="43983"/>
                </a:lnTo>
                <a:lnTo>
                  <a:pt x="1678067" y="45769"/>
                </a:lnTo>
                <a:lnTo>
                  <a:pt x="1678290" y="47778"/>
                </a:lnTo>
                <a:lnTo>
                  <a:pt x="1680076" y="48895"/>
                </a:lnTo>
                <a:lnTo>
                  <a:pt x="1697491" y="46662"/>
                </a:lnTo>
                <a:lnTo>
                  <a:pt x="1698831" y="44876"/>
                </a:lnTo>
                <a:close/>
              </a:path>
              <a:path w="1999614" h="76834">
                <a:moveTo>
                  <a:pt x="1726069" y="41304"/>
                </a:moveTo>
                <a:lnTo>
                  <a:pt x="1725846" y="39518"/>
                </a:lnTo>
                <a:lnTo>
                  <a:pt x="1725622" y="37508"/>
                </a:lnTo>
                <a:lnTo>
                  <a:pt x="1723836" y="36169"/>
                </a:lnTo>
                <a:lnTo>
                  <a:pt x="1722050" y="36392"/>
                </a:lnTo>
                <a:lnTo>
                  <a:pt x="1708431" y="38401"/>
                </a:lnTo>
                <a:lnTo>
                  <a:pt x="1706422" y="38625"/>
                </a:lnTo>
                <a:lnTo>
                  <a:pt x="1705082" y="40187"/>
                </a:lnTo>
                <a:lnTo>
                  <a:pt x="1705305" y="42197"/>
                </a:lnTo>
                <a:lnTo>
                  <a:pt x="1705529" y="43983"/>
                </a:lnTo>
                <a:lnTo>
                  <a:pt x="1707315" y="45322"/>
                </a:lnTo>
                <a:lnTo>
                  <a:pt x="1709324" y="45099"/>
                </a:lnTo>
                <a:lnTo>
                  <a:pt x="1724729" y="43090"/>
                </a:lnTo>
                <a:lnTo>
                  <a:pt x="1726069" y="41304"/>
                </a:lnTo>
                <a:close/>
              </a:path>
              <a:path w="1999614" h="76834">
                <a:moveTo>
                  <a:pt x="1753531" y="37731"/>
                </a:moveTo>
                <a:lnTo>
                  <a:pt x="1753307" y="35722"/>
                </a:lnTo>
                <a:lnTo>
                  <a:pt x="1752861" y="33936"/>
                </a:lnTo>
                <a:lnTo>
                  <a:pt x="1751298" y="32596"/>
                </a:lnTo>
                <a:lnTo>
                  <a:pt x="1749289" y="32820"/>
                </a:lnTo>
                <a:lnTo>
                  <a:pt x="1733883" y="34829"/>
                </a:lnTo>
                <a:lnTo>
                  <a:pt x="1732544" y="36615"/>
                </a:lnTo>
                <a:lnTo>
                  <a:pt x="1732767" y="38625"/>
                </a:lnTo>
                <a:lnTo>
                  <a:pt x="1732990" y="40411"/>
                </a:lnTo>
                <a:lnTo>
                  <a:pt x="1734776" y="41750"/>
                </a:lnTo>
                <a:lnTo>
                  <a:pt x="1750182" y="39741"/>
                </a:lnTo>
                <a:lnTo>
                  <a:pt x="1752191" y="39518"/>
                </a:lnTo>
                <a:lnTo>
                  <a:pt x="1753531" y="37731"/>
                </a:lnTo>
                <a:close/>
              </a:path>
              <a:path w="1999614" h="76834">
                <a:moveTo>
                  <a:pt x="1780769" y="34159"/>
                </a:moveTo>
                <a:lnTo>
                  <a:pt x="1780546" y="32150"/>
                </a:lnTo>
                <a:lnTo>
                  <a:pt x="1780323" y="30364"/>
                </a:lnTo>
                <a:lnTo>
                  <a:pt x="1778537" y="29024"/>
                </a:lnTo>
                <a:lnTo>
                  <a:pt x="1761122" y="31257"/>
                </a:lnTo>
                <a:lnTo>
                  <a:pt x="1759782" y="33043"/>
                </a:lnTo>
                <a:lnTo>
                  <a:pt x="1760005" y="34829"/>
                </a:lnTo>
                <a:lnTo>
                  <a:pt x="1760229" y="36838"/>
                </a:lnTo>
                <a:lnTo>
                  <a:pt x="1762015" y="38178"/>
                </a:lnTo>
                <a:lnTo>
                  <a:pt x="1777643" y="36169"/>
                </a:lnTo>
                <a:lnTo>
                  <a:pt x="1779430" y="35722"/>
                </a:lnTo>
                <a:lnTo>
                  <a:pt x="1780769" y="34159"/>
                </a:lnTo>
                <a:close/>
              </a:path>
              <a:path w="1999614" h="76834">
                <a:moveTo>
                  <a:pt x="1808008" y="30364"/>
                </a:moveTo>
                <a:lnTo>
                  <a:pt x="1807561" y="26791"/>
                </a:lnTo>
                <a:lnTo>
                  <a:pt x="1805775" y="25452"/>
                </a:lnTo>
                <a:lnTo>
                  <a:pt x="1790370" y="27461"/>
                </a:lnTo>
                <a:lnTo>
                  <a:pt x="1788360" y="27684"/>
                </a:lnTo>
                <a:lnTo>
                  <a:pt x="1787021" y="29471"/>
                </a:lnTo>
                <a:lnTo>
                  <a:pt x="1787467" y="31257"/>
                </a:lnTo>
                <a:lnTo>
                  <a:pt x="1787690" y="33266"/>
                </a:lnTo>
                <a:lnTo>
                  <a:pt x="1789253" y="34606"/>
                </a:lnTo>
                <a:lnTo>
                  <a:pt x="1791263" y="34159"/>
                </a:lnTo>
                <a:lnTo>
                  <a:pt x="1806668" y="32150"/>
                </a:lnTo>
                <a:lnTo>
                  <a:pt x="1808008" y="30364"/>
                </a:lnTo>
                <a:close/>
              </a:path>
              <a:path w="1999614" h="76834">
                <a:moveTo>
                  <a:pt x="1835469" y="26791"/>
                </a:moveTo>
                <a:lnTo>
                  <a:pt x="1835246" y="25005"/>
                </a:lnTo>
                <a:lnTo>
                  <a:pt x="1835023" y="22996"/>
                </a:lnTo>
                <a:lnTo>
                  <a:pt x="1833237" y="21656"/>
                </a:lnTo>
                <a:lnTo>
                  <a:pt x="1831227" y="22103"/>
                </a:lnTo>
                <a:lnTo>
                  <a:pt x="1815822" y="24112"/>
                </a:lnTo>
                <a:lnTo>
                  <a:pt x="1814482" y="25898"/>
                </a:lnTo>
                <a:lnTo>
                  <a:pt x="1814929" y="29471"/>
                </a:lnTo>
                <a:lnTo>
                  <a:pt x="1816715" y="30810"/>
                </a:lnTo>
                <a:lnTo>
                  <a:pt x="1832120" y="28801"/>
                </a:lnTo>
                <a:lnTo>
                  <a:pt x="1834130" y="28578"/>
                </a:lnTo>
                <a:lnTo>
                  <a:pt x="1835469" y="26791"/>
                </a:lnTo>
                <a:close/>
              </a:path>
              <a:path w="1999614" h="76834">
                <a:moveTo>
                  <a:pt x="1862708" y="23219"/>
                </a:moveTo>
                <a:lnTo>
                  <a:pt x="1862485" y="21433"/>
                </a:lnTo>
                <a:lnTo>
                  <a:pt x="1862261" y="19424"/>
                </a:lnTo>
                <a:lnTo>
                  <a:pt x="1860475" y="18084"/>
                </a:lnTo>
                <a:lnTo>
                  <a:pt x="1845070" y="20093"/>
                </a:lnTo>
                <a:lnTo>
                  <a:pt x="1843060" y="20540"/>
                </a:lnTo>
                <a:lnTo>
                  <a:pt x="1841721" y="22103"/>
                </a:lnTo>
                <a:lnTo>
                  <a:pt x="1841944" y="24112"/>
                </a:lnTo>
                <a:lnTo>
                  <a:pt x="1842167" y="25898"/>
                </a:lnTo>
                <a:lnTo>
                  <a:pt x="1843953" y="27238"/>
                </a:lnTo>
                <a:lnTo>
                  <a:pt x="1845963" y="27015"/>
                </a:lnTo>
                <a:lnTo>
                  <a:pt x="1861368" y="25005"/>
                </a:lnTo>
                <a:lnTo>
                  <a:pt x="1862708" y="23219"/>
                </a:lnTo>
                <a:close/>
              </a:path>
              <a:path w="1999614" h="76834">
                <a:moveTo>
                  <a:pt x="1890170" y="19647"/>
                </a:moveTo>
                <a:lnTo>
                  <a:pt x="1889723" y="17638"/>
                </a:lnTo>
                <a:lnTo>
                  <a:pt x="1889500" y="15851"/>
                </a:lnTo>
                <a:lnTo>
                  <a:pt x="1887937" y="14512"/>
                </a:lnTo>
                <a:lnTo>
                  <a:pt x="1885927" y="14735"/>
                </a:lnTo>
                <a:lnTo>
                  <a:pt x="1870522" y="16744"/>
                </a:lnTo>
                <a:lnTo>
                  <a:pt x="1869183" y="18531"/>
                </a:lnTo>
                <a:lnTo>
                  <a:pt x="1869406" y="20540"/>
                </a:lnTo>
                <a:lnTo>
                  <a:pt x="1869629" y="22326"/>
                </a:lnTo>
                <a:lnTo>
                  <a:pt x="1871415" y="23666"/>
                </a:lnTo>
                <a:lnTo>
                  <a:pt x="1886821" y="21656"/>
                </a:lnTo>
                <a:lnTo>
                  <a:pt x="1888830" y="21433"/>
                </a:lnTo>
                <a:lnTo>
                  <a:pt x="1890170" y="19647"/>
                </a:lnTo>
                <a:close/>
              </a:path>
              <a:path w="1999614" h="76834">
                <a:moveTo>
                  <a:pt x="1917408" y="16075"/>
                </a:moveTo>
                <a:lnTo>
                  <a:pt x="1917185" y="14065"/>
                </a:lnTo>
                <a:lnTo>
                  <a:pt x="1916961" y="12279"/>
                </a:lnTo>
                <a:lnTo>
                  <a:pt x="1915175" y="10940"/>
                </a:lnTo>
                <a:lnTo>
                  <a:pt x="1897761" y="13172"/>
                </a:lnTo>
                <a:lnTo>
                  <a:pt x="1896421" y="14958"/>
                </a:lnTo>
                <a:lnTo>
                  <a:pt x="1896644" y="16744"/>
                </a:lnTo>
                <a:lnTo>
                  <a:pt x="1896868" y="18754"/>
                </a:lnTo>
                <a:lnTo>
                  <a:pt x="1898654" y="20093"/>
                </a:lnTo>
                <a:lnTo>
                  <a:pt x="1900440" y="19870"/>
                </a:lnTo>
                <a:lnTo>
                  <a:pt x="1914282" y="17861"/>
                </a:lnTo>
                <a:lnTo>
                  <a:pt x="1916068" y="17638"/>
                </a:lnTo>
                <a:lnTo>
                  <a:pt x="1917408" y="16075"/>
                </a:lnTo>
                <a:close/>
              </a:path>
              <a:path w="1999614" h="76834">
                <a:moveTo>
                  <a:pt x="1944646" y="12279"/>
                </a:moveTo>
                <a:lnTo>
                  <a:pt x="1944423" y="10493"/>
                </a:lnTo>
                <a:lnTo>
                  <a:pt x="1944200" y="8484"/>
                </a:lnTo>
                <a:lnTo>
                  <a:pt x="1942414" y="7367"/>
                </a:lnTo>
                <a:lnTo>
                  <a:pt x="1927008" y="9377"/>
                </a:lnTo>
                <a:lnTo>
                  <a:pt x="1924999" y="9600"/>
                </a:lnTo>
                <a:lnTo>
                  <a:pt x="1923659" y="11386"/>
                </a:lnTo>
                <a:lnTo>
                  <a:pt x="1923883" y="13172"/>
                </a:lnTo>
                <a:lnTo>
                  <a:pt x="1924329" y="15182"/>
                </a:lnTo>
                <a:lnTo>
                  <a:pt x="1925892" y="16298"/>
                </a:lnTo>
                <a:lnTo>
                  <a:pt x="1927901" y="16075"/>
                </a:lnTo>
                <a:lnTo>
                  <a:pt x="1943307" y="14065"/>
                </a:lnTo>
                <a:lnTo>
                  <a:pt x="1944646" y="12279"/>
                </a:lnTo>
                <a:close/>
              </a:path>
              <a:path w="1999614" h="76834">
                <a:moveTo>
                  <a:pt x="1972108" y="8707"/>
                </a:moveTo>
                <a:lnTo>
                  <a:pt x="1971885" y="6921"/>
                </a:lnTo>
                <a:lnTo>
                  <a:pt x="1971662" y="4911"/>
                </a:lnTo>
                <a:lnTo>
                  <a:pt x="1969875" y="3572"/>
                </a:lnTo>
                <a:lnTo>
                  <a:pt x="1967866" y="3795"/>
                </a:lnTo>
                <a:lnTo>
                  <a:pt x="1954247" y="5804"/>
                </a:lnTo>
                <a:lnTo>
                  <a:pt x="1952461" y="6028"/>
                </a:lnTo>
                <a:lnTo>
                  <a:pt x="1951121" y="7591"/>
                </a:lnTo>
                <a:lnTo>
                  <a:pt x="1951344" y="9600"/>
                </a:lnTo>
                <a:lnTo>
                  <a:pt x="1951568" y="11386"/>
                </a:lnTo>
                <a:lnTo>
                  <a:pt x="1953354" y="12726"/>
                </a:lnTo>
                <a:lnTo>
                  <a:pt x="1968759" y="10716"/>
                </a:lnTo>
                <a:lnTo>
                  <a:pt x="1970769" y="10493"/>
                </a:lnTo>
                <a:lnTo>
                  <a:pt x="1972108" y="8707"/>
                </a:lnTo>
                <a:close/>
              </a:path>
              <a:path w="1999614" h="76834">
                <a:moveTo>
                  <a:pt x="1999347" y="5135"/>
                </a:moveTo>
                <a:lnTo>
                  <a:pt x="1999123" y="3348"/>
                </a:lnTo>
                <a:lnTo>
                  <a:pt x="1998900" y="1339"/>
                </a:lnTo>
                <a:lnTo>
                  <a:pt x="1997114" y="0"/>
                </a:lnTo>
                <a:lnTo>
                  <a:pt x="1979699" y="2232"/>
                </a:lnTo>
                <a:lnTo>
                  <a:pt x="1978360" y="4018"/>
                </a:lnTo>
                <a:lnTo>
                  <a:pt x="1978583" y="6028"/>
                </a:lnTo>
                <a:lnTo>
                  <a:pt x="1978806" y="7814"/>
                </a:lnTo>
                <a:lnTo>
                  <a:pt x="1980592" y="9153"/>
                </a:lnTo>
                <a:lnTo>
                  <a:pt x="1982602" y="8930"/>
                </a:lnTo>
                <a:lnTo>
                  <a:pt x="1998007" y="6921"/>
                </a:lnTo>
                <a:lnTo>
                  <a:pt x="1999347" y="5135"/>
                </a:lnTo>
                <a:close/>
              </a:path>
            </a:pathLst>
          </a:custGeom>
          <a:solidFill>
            <a:srgbClr val="245D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638892" y="1200437"/>
            <a:ext cx="2002155" cy="44450"/>
          </a:xfrm>
          <a:custGeom>
            <a:avLst/>
            <a:gdLst/>
            <a:ahLst/>
            <a:cxnLst/>
            <a:rect l="l" t="t" r="r" b="b"/>
            <a:pathLst>
              <a:path w="2002154" h="44450">
                <a:moveTo>
                  <a:pt x="27684" y="13842"/>
                </a:moveTo>
                <a:lnTo>
                  <a:pt x="27461" y="11833"/>
                </a:lnTo>
                <a:lnTo>
                  <a:pt x="27461" y="10046"/>
                </a:lnTo>
                <a:lnTo>
                  <a:pt x="25898" y="8484"/>
                </a:lnTo>
                <a:lnTo>
                  <a:pt x="24112" y="8484"/>
                </a:lnTo>
                <a:lnTo>
                  <a:pt x="3572" y="8925"/>
                </a:lnTo>
                <a:lnTo>
                  <a:pt x="1562" y="8930"/>
                </a:lnTo>
                <a:lnTo>
                  <a:pt x="0" y="10493"/>
                </a:lnTo>
                <a:lnTo>
                  <a:pt x="0" y="14289"/>
                </a:lnTo>
                <a:lnTo>
                  <a:pt x="1562" y="15851"/>
                </a:lnTo>
                <a:lnTo>
                  <a:pt x="3572" y="15851"/>
                </a:lnTo>
                <a:lnTo>
                  <a:pt x="24112" y="15405"/>
                </a:lnTo>
                <a:lnTo>
                  <a:pt x="26122" y="15405"/>
                </a:lnTo>
                <a:lnTo>
                  <a:pt x="27684" y="13842"/>
                </a:lnTo>
                <a:close/>
              </a:path>
              <a:path w="2002154" h="44450">
                <a:moveTo>
                  <a:pt x="75910" y="12726"/>
                </a:moveTo>
                <a:lnTo>
                  <a:pt x="75687" y="10716"/>
                </a:lnTo>
                <a:lnTo>
                  <a:pt x="75687" y="8930"/>
                </a:lnTo>
                <a:lnTo>
                  <a:pt x="74124" y="7367"/>
                </a:lnTo>
                <a:lnTo>
                  <a:pt x="72338" y="7367"/>
                </a:lnTo>
                <a:lnTo>
                  <a:pt x="51797" y="7809"/>
                </a:lnTo>
                <a:lnTo>
                  <a:pt x="49788" y="7814"/>
                </a:lnTo>
                <a:lnTo>
                  <a:pt x="48225" y="9600"/>
                </a:lnTo>
                <a:lnTo>
                  <a:pt x="48225" y="13395"/>
                </a:lnTo>
                <a:lnTo>
                  <a:pt x="49788" y="14735"/>
                </a:lnTo>
                <a:lnTo>
                  <a:pt x="51797" y="14735"/>
                </a:lnTo>
                <a:lnTo>
                  <a:pt x="72338" y="14289"/>
                </a:lnTo>
                <a:lnTo>
                  <a:pt x="74347" y="14289"/>
                </a:lnTo>
                <a:lnTo>
                  <a:pt x="75910" y="12726"/>
                </a:lnTo>
                <a:close/>
              </a:path>
              <a:path w="2002154" h="44450">
                <a:moveTo>
                  <a:pt x="124135" y="11609"/>
                </a:moveTo>
                <a:lnTo>
                  <a:pt x="123912" y="9823"/>
                </a:lnTo>
                <a:lnTo>
                  <a:pt x="123912" y="7814"/>
                </a:lnTo>
                <a:lnTo>
                  <a:pt x="122349" y="6251"/>
                </a:lnTo>
                <a:lnTo>
                  <a:pt x="120563" y="6251"/>
                </a:lnTo>
                <a:lnTo>
                  <a:pt x="100023" y="6914"/>
                </a:lnTo>
                <a:lnTo>
                  <a:pt x="98013" y="6921"/>
                </a:lnTo>
                <a:lnTo>
                  <a:pt x="96450" y="8484"/>
                </a:lnTo>
                <a:lnTo>
                  <a:pt x="96450" y="12279"/>
                </a:lnTo>
                <a:lnTo>
                  <a:pt x="98013" y="13842"/>
                </a:lnTo>
                <a:lnTo>
                  <a:pt x="100023" y="13619"/>
                </a:lnTo>
                <a:lnTo>
                  <a:pt x="120563" y="13172"/>
                </a:lnTo>
                <a:lnTo>
                  <a:pt x="122573" y="13172"/>
                </a:lnTo>
                <a:lnTo>
                  <a:pt x="124135" y="11609"/>
                </a:lnTo>
                <a:close/>
              </a:path>
              <a:path w="2002154" h="44450">
                <a:moveTo>
                  <a:pt x="172361" y="10493"/>
                </a:moveTo>
                <a:lnTo>
                  <a:pt x="172138" y="8707"/>
                </a:lnTo>
                <a:lnTo>
                  <a:pt x="172138" y="6697"/>
                </a:lnTo>
                <a:lnTo>
                  <a:pt x="170575" y="5358"/>
                </a:lnTo>
                <a:lnTo>
                  <a:pt x="168789" y="5358"/>
                </a:lnTo>
                <a:lnTo>
                  <a:pt x="148248" y="5800"/>
                </a:lnTo>
                <a:lnTo>
                  <a:pt x="146239" y="5804"/>
                </a:lnTo>
                <a:lnTo>
                  <a:pt x="144676" y="7367"/>
                </a:lnTo>
                <a:lnTo>
                  <a:pt x="144676" y="11163"/>
                </a:lnTo>
                <a:lnTo>
                  <a:pt x="146239" y="12726"/>
                </a:lnTo>
                <a:lnTo>
                  <a:pt x="148248" y="12726"/>
                </a:lnTo>
                <a:lnTo>
                  <a:pt x="168789" y="12279"/>
                </a:lnTo>
                <a:lnTo>
                  <a:pt x="170798" y="12056"/>
                </a:lnTo>
                <a:lnTo>
                  <a:pt x="172361" y="10493"/>
                </a:lnTo>
                <a:close/>
              </a:path>
              <a:path w="2002154" h="44450">
                <a:moveTo>
                  <a:pt x="220586" y="9600"/>
                </a:moveTo>
                <a:lnTo>
                  <a:pt x="220363" y="7591"/>
                </a:lnTo>
                <a:lnTo>
                  <a:pt x="220363" y="5581"/>
                </a:lnTo>
                <a:lnTo>
                  <a:pt x="218800" y="4242"/>
                </a:lnTo>
                <a:lnTo>
                  <a:pt x="217014" y="4242"/>
                </a:lnTo>
                <a:lnTo>
                  <a:pt x="196474" y="4683"/>
                </a:lnTo>
                <a:lnTo>
                  <a:pt x="194464" y="4688"/>
                </a:lnTo>
                <a:lnTo>
                  <a:pt x="192901" y="6251"/>
                </a:lnTo>
                <a:lnTo>
                  <a:pt x="192901" y="10046"/>
                </a:lnTo>
                <a:lnTo>
                  <a:pt x="194464" y="11609"/>
                </a:lnTo>
                <a:lnTo>
                  <a:pt x="196474" y="11609"/>
                </a:lnTo>
                <a:lnTo>
                  <a:pt x="217014" y="11163"/>
                </a:lnTo>
                <a:lnTo>
                  <a:pt x="219023" y="11163"/>
                </a:lnTo>
                <a:lnTo>
                  <a:pt x="220586" y="9600"/>
                </a:lnTo>
                <a:close/>
              </a:path>
              <a:path w="2002154" h="44450">
                <a:moveTo>
                  <a:pt x="268812" y="8484"/>
                </a:moveTo>
                <a:lnTo>
                  <a:pt x="268589" y="6474"/>
                </a:lnTo>
                <a:lnTo>
                  <a:pt x="268589" y="4688"/>
                </a:lnTo>
                <a:lnTo>
                  <a:pt x="267026" y="3125"/>
                </a:lnTo>
                <a:lnTo>
                  <a:pt x="265240" y="3125"/>
                </a:lnTo>
                <a:lnTo>
                  <a:pt x="244699" y="3567"/>
                </a:lnTo>
                <a:lnTo>
                  <a:pt x="242466" y="3572"/>
                </a:lnTo>
                <a:lnTo>
                  <a:pt x="241127" y="5135"/>
                </a:lnTo>
                <a:lnTo>
                  <a:pt x="241127" y="8930"/>
                </a:lnTo>
                <a:lnTo>
                  <a:pt x="242690" y="10493"/>
                </a:lnTo>
                <a:lnTo>
                  <a:pt x="244699" y="10493"/>
                </a:lnTo>
                <a:lnTo>
                  <a:pt x="265240" y="10046"/>
                </a:lnTo>
                <a:lnTo>
                  <a:pt x="267249" y="10046"/>
                </a:lnTo>
                <a:lnTo>
                  <a:pt x="268812" y="8484"/>
                </a:lnTo>
                <a:close/>
              </a:path>
              <a:path w="2002154" h="44450">
                <a:moveTo>
                  <a:pt x="317037" y="7367"/>
                </a:moveTo>
                <a:lnTo>
                  <a:pt x="316814" y="5358"/>
                </a:lnTo>
                <a:lnTo>
                  <a:pt x="316814" y="3572"/>
                </a:lnTo>
                <a:lnTo>
                  <a:pt x="315251" y="2009"/>
                </a:lnTo>
                <a:lnTo>
                  <a:pt x="313465" y="2009"/>
                </a:lnTo>
                <a:lnTo>
                  <a:pt x="292701" y="2455"/>
                </a:lnTo>
                <a:lnTo>
                  <a:pt x="290692" y="2679"/>
                </a:lnTo>
                <a:lnTo>
                  <a:pt x="289352" y="4242"/>
                </a:lnTo>
                <a:lnTo>
                  <a:pt x="289352" y="8037"/>
                </a:lnTo>
                <a:lnTo>
                  <a:pt x="290915" y="9377"/>
                </a:lnTo>
                <a:lnTo>
                  <a:pt x="292925" y="9377"/>
                </a:lnTo>
                <a:lnTo>
                  <a:pt x="313465" y="8930"/>
                </a:lnTo>
                <a:lnTo>
                  <a:pt x="315474" y="8930"/>
                </a:lnTo>
                <a:lnTo>
                  <a:pt x="317037" y="7367"/>
                </a:lnTo>
                <a:close/>
              </a:path>
              <a:path w="2002154" h="44450">
                <a:moveTo>
                  <a:pt x="365263" y="6251"/>
                </a:moveTo>
                <a:lnTo>
                  <a:pt x="365039" y="4465"/>
                </a:lnTo>
                <a:lnTo>
                  <a:pt x="365039" y="2455"/>
                </a:lnTo>
                <a:lnTo>
                  <a:pt x="363477" y="893"/>
                </a:lnTo>
                <a:lnTo>
                  <a:pt x="361690" y="1116"/>
                </a:lnTo>
                <a:lnTo>
                  <a:pt x="341150" y="1558"/>
                </a:lnTo>
                <a:lnTo>
                  <a:pt x="338917" y="1562"/>
                </a:lnTo>
                <a:lnTo>
                  <a:pt x="337578" y="3125"/>
                </a:lnTo>
                <a:lnTo>
                  <a:pt x="337578" y="6921"/>
                </a:lnTo>
                <a:lnTo>
                  <a:pt x="339141" y="8484"/>
                </a:lnTo>
                <a:lnTo>
                  <a:pt x="341150" y="8484"/>
                </a:lnTo>
                <a:lnTo>
                  <a:pt x="361690" y="7814"/>
                </a:lnTo>
                <a:lnTo>
                  <a:pt x="363700" y="7814"/>
                </a:lnTo>
                <a:lnTo>
                  <a:pt x="365263" y="6251"/>
                </a:lnTo>
                <a:close/>
              </a:path>
              <a:path w="2002154" h="44450">
                <a:moveTo>
                  <a:pt x="413488" y="2455"/>
                </a:moveTo>
                <a:lnTo>
                  <a:pt x="411925" y="893"/>
                </a:lnTo>
                <a:lnTo>
                  <a:pt x="410139" y="669"/>
                </a:lnTo>
                <a:lnTo>
                  <a:pt x="402995" y="223"/>
                </a:lnTo>
                <a:lnTo>
                  <a:pt x="389375" y="442"/>
                </a:lnTo>
                <a:lnTo>
                  <a:pt x="387143" y="446"/>
                </a:lnTo>
                <a:lnTo>
                  <a:pt x="385803" y="2009"/>
                </a:lnTo>
                <a:lnTo>
                  <a:pt x="385803" y="5804"/>
                </a:lnTo>
                <a:lnTo>
                  <a:pt x="387366" y="7367"/>
                </a:lnTo>
                <a:lnTo>
                  <a:pt x="389375" y="7367"/>
                </a:lnTo>
                <a:lnTo>
                  <a:pt x="403218" y="6921"/>
                </a:lnTo>
                <a:lnTo>
                  <a:pt x="409693" y="7591"/>
                </a:lnTo>
                <a:lnTo>
                  <a:pt x="411479" y="7591"/>
                </a:lnTo>
                <a:lnTo>
                  <a:pt x="413265" y="6251"/>
                </a:lnTo>
                <a:lnTo>
                  <a:pt x="413265" y="4242"/>
                </a:lnTo>
                <a:lnTo>
                  <a:pt x="413488" y="2455"/>
                </a:lnTo>
                <a:close/>
              </a:path>
              <a:path w="2002154" h="44450">
                <a:moveTo>
                  <a:pt x="461490" y="8037"/>
                </a:moveTo>
                <a:lnTo>
                  <a:pt x="461490" y="6028"/>
                </a:lnTo>
                <a:lnTo>
                  <a:pt x="460151" y="4465"/>
                </a:lnTo>
                <a:lnTo>
                  <a:pt x="458141" y="4242"/>
                </a:lnTo>
                <a:lnTo>
                  <a:pt x="437601" y="2679"/>
                </a:lnTo>
                <a:lnTo>
                  <a:pt x="435815" y="2679"/>
                </a:lnTo>
                <a:lnTo>
                  <a:pt x="434029" y="4018"/>
                </a:lnTo>
                <a:lnTo>
                  <a:pt x="434029" y="6028"/>
                </a:lnTo>
                <a:lnTo>
                  <a:pt x="433805" y="7814"/>
                </a:lnTo>
                <a:lnTo>
                  <a:pt x="435145" y="9377"/>
                </a:lnTo>
                <a:lnTo>
                  <a:pt x="437154" y="9600"/>
                </a:lnTo>
                <a:lnTo>
                  <a:pt x="457695" y="11163"/>
                </a:lnTo>
                <a:lnTo>
                  <a:pt x="459704" y="11386"/>
                </a:lnTo>
                <a:lnTo>
                  <a:pt x="461267" y="9823"/>
                </a:lnTo>
                <a:lnTo>
                  <a:pt x="461490" y="8037"/>
                </a:lnTo>
                <a:close/>
              </a:path>
              <a:path w="2002154" h="44450">
                <a:moveTo>
                  <a:pt x="509716" y="9823"/>
                </a:moveTo>
                <a:lnTo>
                  <a:pt x="508153" y="8037"/>
                </a:lnTo>
                <a:lnTo>
                  <a:pt x="505697" y="7986"/>
                </a:lnTo>
                <a:lnTo>
                  <a:pt x="485826" y="6474"/>
                </a:lnTo>
                <a:lnTo>
                  <a:pt x="483817" y="6251"/>
                </a:lnTo>
                <a:lnTo>
                  <a:pt x="482254" y="7591"/>
                </a:lnTo>
                <a:lnTo>
                  <a:pt x="482031" y="9600"/>
                </a:lnTo>
                <a:lnTo>
                  <a:pt x="481808" y="11386"/>
                </a:lnTo>
                <a:lnTo>
                  <a:pt x="483370" y="13172"/>
                </a:lnTo>
                <a:lnTo>
                  <a:pt x="485157" y="13395"/>
                </a:lnTo>
                <a:lnTo>
                  <a:pt x="505697" y="14958"/>
                </a:lnTo>
                <a:lnTo>
                  <a:pt x="507706" y="14958"/>
                </a:lnTo>
                <a:lnTo>
                  <a:pt x="509269" y="13619"/>
                </a:lnTo>
                <a:lnTo>
                  <a:pt x="509493" y="11609"/>
                </a:lnTo>
                <a:lnTo>
                  <a:pt x="509716" y="9823"/>
                </a:lnTo>
                <a:close/>
              </a:path>
              <a:path w="2002154" h="44450">
                <a:moveTo>
                  <a:pt x="557718" y="13395"/>
                </a:moveTo>
                <a:lnTo>
                  <a:pt x="556378" y="11833"/>
                </a:lnTo>
                <a:lnTo>
                  <a:pt x="554369" y="11609"/>
                </a:lnTo>
                <a:lnTo>
                  <a:pt x="533829" y="10046"/>
                </a:lnTo>
                <a:lnTo>
                  <a:pt x="531819" y="10046"/>
                </a:lnTo>
                <a:lnTo>
                  <a:pt x="530256" y="11386"/>
                </a:lnTo>
                <a:lnTo>
                  <a:pt x="530033" y="13172"/>
                </a:lnTo>
                <a:lnTo>
                  <a:pt x="530033" y="15182"/>
                </a:lnTo>
                <a:lnTo>
                  <a:pt x="531373" y="16744"/>
                </a:lnTo>
                <a:lnTo>
                  <a:pt x="533382" y="16968"/>
                </a:lnTo>
                <a:lnTo>
                  <a:pt x="553922" y="18531"/>
                </a:lnTo>
                <a:lnTo>
                  <a:pt x="555709" y="18754"/>
                </a:lnTo>
                <a:lnTo>
                  <a:pt x="557495" y="17191"/>
                </a:lnTo>
                <a:lnTo>
                  <a:pt x="557495" y="15405"/>
                </a:lnTo>
                <a:lnTo>
                  <a:pt x="557718" y="13395"/>
                </a:lnTo>
                <a:close/>
              </a:path>
              <a:path w="2002154" h="44450">
                <a:moveTo>
                  <a:pt x="605943" y="17191"/>
                </a:moveTo>
                <a:lnTo>
                  <a:pt x="604381" y="15405"/>
                </a:lnTo>
                <a:lnTo>
                  <a:pt x="601925" y="15354"/>
                </a:lnTo>
                <a:lnTo>
                  <a:pt x="581831" y="13842"/>
                </a:lnTo>
                <a:lnTo>
                  <a:pt x="580045" y="13619"/>
                </a:lnTo>
                <a:lnTo>
                  <a:pt x="578258" y="14958"/>
                </a:lnTo>
                <a:lnTo>
                  <a:pt x="578258" y="16968"/>
                </a:lnTo>
                <a:lnTo>
                  <a:pt x="578035" y="18754"/>
                </a:lnTo>
                <a:lnTo>
                  <a:pt x="579598" y="20540"/>
                </a:lnTo>
                <a:lnTo>
                  <a:pt x="581831" y="20574"/>
                </a:lnTo>
                <a:lnTo>
                  <a:pt x="601925" y="22103"/>
                </a:lnTo>
                <a:lnTo>
                  <a:pt x="603934" y="22326"/>
                </a:lnTo>
                <a:lnTo>
                  <a:pt x="605497" y="20987"/>
                </a:lnTo>
                <a:lnTo>
                  <a:pt x="605720" y="18977"/>
                </a:lnTo>
                <a:lnTo>
                  <a:pt x="605943" y="17191"/>
                </a:lnTo>
                <a:close/>
              </a:path>
              <a:path w="2002154" h="44450">
                <a:moveTo>
                  <a:pt x="653946" y="20763"/>
                </a:moveTo>
                <a:lnTo>
                  <a:pt x="652606" y="19200"/>
                </a:lnTo>
                <a:lnTo>
                  <a:pt x="650597" y="18977"/>
                </a:lnTo>
                <a:lnTo>
                  <a:pt x="630056" y="17414"/>
                </a:lnTo>
                <a:lnTo>
                  <a:pt x="628047" y="17191"/>
                </a:lnTo>
                <a:lnTo>
                  <a:pt x="626484" y="18754"/>
                </a:lnTo>
                <a:lnTo>
                  <a:pt x="626261" y="20540"/>
                </a:lnTo>
                <a:lnTo>
                  <a:pt x="626261" y="22549"/>
                </a:lnTo>
                <a:lnTo>
                  <a:pt x="627600" y="24112"/>
                </a:lnTo>
                <a:lnTo>
                  <a:pt x="629386" y="24335"/>
                </a:lnTo>
                <a:lnTo>
                  <a:pt x="650150" y="25898"/>
                </a:lnTo>
                <a:lnTo>
                  <a:pt x="651936" y="26122"/>
                </a:lnTo>
                <a:lnTo>
                  <a:pt x="653722" y="24559"/>
                </a:lnTo>
                <a:lnTo>
                  <a:pt x="653722" y="22773"/>
                </a:lnTo>
                <a:lnTo>
                  <a:pt x="653946" y="20763"/>
                </a:lnTo>
                <a:close/>
              </a:path>
              <a:path w="2002154" h="44450">
                <a:moveTo>
                  <a:pt x="701948" y="26345"/>
                </a:moveTo>
                <a:lnTo>
                  <a:pt x="701948" y="24559"/>
                </a:lnTo>
                <a:lnTo>
                  <a:pt x="700608" y="22773"/>
                </a:lnTo>
                <a:lnTo>
                  <a:pt x="698152" y="22722"/>
                </a:lnTo>
                <a:lnTo>
                  <a:pt x="678058" y="21210"/>
                </a:lnTo>
                <a:lnTo>
                  <a:pt x="676272" y="20987"/>
                </a:lnTo>
                <a:lnTo>
                  <a:pt x="674486" y="22326"/>
                </a:lnTo>
                <a:lnTo>
                  <a:pt x="674486" y="24335"/>
                </a:lnTo>
                <a:lnTo>
                  <a:pt x="674263" y="26122"/>
                </a:lnTo>
                <a:lnTo>
                  <a:pt x="675602" y="27908"/>
                </a:lnTo>
                <a:lnTo>
                  <a:pt x="678058" y="27942"/>
                </a:lnTo>
                <a:lnTo>
                  <a:pt x="698152" y="29471"/>
                </a:lnTo>
                <a:lnTo>
                  <a:pt x="700162" y="29694"/>
                </a:lnTo>
                <a:lnTo>
                  <a:pt x="701725" y="28354"/>
                </a:lnTo>
                <a:lnTo>
                  <a:pt x="701948" y="26345"/>
                </a:lnTo>
                <a:close/>
              </a:path>
              <a:path w="2002154" h="44450">
                <a:moveTo>
                  <a:pt x="750173" y="28131"/>
                </a:moveTo>
                <a:lnTo>
                  <a:pt x="748610" y="26568"/>
                </a:lnTo>
                <a:lnTo>
                  <a:pt x="746824" y="26345"/>
                </a:lnTo>
                <a:lnTo>
                  <a:pt x="726284" y="24782"/>
                </a:lnTo>
                <a:lnTo>
                  <a:pt x="724274" y="24559"/>
                </a:lnTo>
                <a:lnTo>
                  <a:pt x="722712" y="26122"/>
                </a:lnTo>
                <a:lnTo>
                  <a:pt x="722488" y="27908"/>
                </a:lnTo>
                <a:lnTo>
                  <a:pt x="722265" y="29917"/>
                </a:lnTo>
                <a:lnTo>
                  <a:pt x="723828" y="31480"/>
                </a:lnTo>
                <a:lnTo>
                  <a:pt x="725614" y="31703"/>
                </a:lnTo>
                <a:lnTo>
                  <a:pt x="746378" y="33266"/>
                </a:lnTo>
                <a:lnTo>
                  <a:pt x="748164" y="33266"/>
                </a:lnTo>
                <a:lnTo>
                  <a:pt x="749727" y="31927"/>
                </a:lnTo>
                <a:lnTo>
                  <a:pt x="749950" y="30140"/>
                </a:lnTo>
                <a:lnTo>
                  <a:pt x="750173" y="28131"/>
                </a:lnTo>
                <a:close/>
              </a:path>
              <a:path w="2002154" h="44450">
                <a:moveTo>
                  <a:pt x="798175" y="33713"/>
                </a:moveTo>
                <a:lnTo>
                  <a:pt x="798175" y="31927"/>
                </a:lnTo>
                <a:lnTo>
                  <a:pt x="796836" y="30140"/>
                </a:lnTo>
                <a:lnTo>
                  <a:pt x="794826" y="29917"/>
                </a:lnTo>
                <a:lnTo>
                  <a:pt x="774286" y="28354"/>
                </a:lnTo>
                <a:lnTo>
                  <a:pt x="772500" y="28354"/>
                </a:lnTo>
                <a:lnTo>
                  <a:pt x="770714" y="29694"/>
                </a:lnTo>
                <a:lnTo>
                  <a:pt x="770490" y="31703"/>
                </a:lnTo>
                <a:lnTo>
                  <a:pt x="770490" y="33489"/>
                </a:lnTo>
                <a:lnTo>
                  <a:pt x="771830" y="35276"/>
                </a:lnTo>
                <a:lnTo>
                  <a:pt x="774286" y="35310"/>
                </a:lnTo>
                <a:lnTo>
                  <a:pt x="794380" y="36838"/>
                </a:lnTo>
                <a:lnTo>
                  <a:pt x="796166" y="37062"/>
                </a:lnTo>
                <a:lnTo>
                  <a:pt x="797952" y="35722"/>
                </a:lnTo>
                <a:lnTo>
                  <a:pt x="798175" y="33713"/>
                </a:lnTo>
                <a:close/>
              </a:path>
              <a:path w="2002154" h="44450">
                <a:moveTo>
                  <a:pt x="846401" y="34829"/>
                </a:moveTo>
                <a:lnTo>
                  <a:pt x="846401" y="33043"/>
                </a:lnTo>
                <a:lnTo>
                  <a:pt x="844838" y="31480"/>
                </a:lnTo>
                <a:lnTo>
                  <a:pt x="842829" y="31257"/>
                </a:lnTo>
                <a:lnTo>
                  <a:pt x="822288" y="31033"/>
                </a:lnTo>
                <a:lnTo>
                  <a:pt x="820279" y="31033"/>
                </a:lnTo>
                <a:lnTo>
                  <a:pt x="818716" y="32373"/>
                </a:lnTo>
                <a:lnTo>
                  <a:pt x="818716" y="36169"/>
                </a:lnTo>
                <a:lnTo>
                  <a:pt x="820279" y="37731"/>
                </a:lnTo>
                <a:lnTo>
                  <a:pt x="822065" y="37955"/>
                </a:lnTo>
                <a:lnTo>
                  <a:pt x="842829" y="38178"/>
                </a:lnTo>
                <a:lnTo>
                  <a:pt x="844615" y="38178"/>
                </a:lnTo>
                <a:lnTo>
                  <a:pt x="846178" y="36838"/>
                </a:lnTo>
                <a:lnTo>
                  <a:pt x="846401" y="34829"/>
                </a:lnTo>
                <a:close/>
              </a:path>
              <a:path w="2002154" h="44450">
                <a:moveTo>
                  <a:pt x="894626" y="35722"/>
                </a:moveTo>
                <a:lnTo>
                  <a:pt x="894626" y="33936"/>
                </a:lnTo>
                <a:lnTo>
                  <a:pt x="893064" y="32373"/>
                </a:lnTo>
                <a:lnTo>
                  <a:pt x="891054" y="32150"/>
                </a:lnTo>
                <a:lnTo>
                  <a:pt x="870514" y="31927"/>
                </a:lnTo>
                <a:lnTo>
                  <a:pt x="868504" y="31927"/>
                </a:lnTo>
                <a:lnTo>
                  <a:pt x="866941" y="33266"/>
                </a:lnTo>
                <a:lnTo>
                  <a:pt x="866941" y="37062"/>
                </a:lnTo>
                <a:lnTo>
                  <a:pt x="868504" y="38625"/>
                </a:lnTo>
                <a:lnTo>
                  <a:pt x="870290" y="38848"/>
                </a:lnTo>
                <a:lnTo>
                  <a:pt x="891054" y="39071"/>
                </a:lnTo>
                <a:lnTo>
                  <a:pt x="892840" y="39071"/>
                </a:lnTo>
                <a:lnTo>
                  <a:pt x="894403" y="37731"/>
                </a:lnTo>
                <a:lnTo>
                  <a:pt x="894626" y="35722"/>
                </a:lnTo>
                <a:close/>
              </a:path>
              <a:path w="2002154" h="44450">
                <a:moveTo>
                  <a:pt x="942852" y="36615"/>
                </a:moveTo>
                <a:lnTo>
                  <a:pt x="942852" y="34829"/>
                </a:lnTo>
                <a:lnTo>
                  <a:pt x="941289" y="33266"/>
                </a:lnTo>
                <a:lnTo>
                  <a:pt x="939280" y="33043"/>
                </a:lnTo>
                <a:lnTo>
                  <a:pt x="918739" y="32820"/>
                </a:lnTo>
                <a:lnTo>
                  <a:pt x="916730" y="32820"/>
                </a:lnTo>
                <a:lnTo>
                  <a:pt x="915167" y="34159"/>
                </a:lnTo>
                <a:lnTo>
                  <a:pt x="915167" y="37955"/>
                </a:lnTo>
                <a:lnTo>
                  <a:pt x="916730" y="39518"/>
                </a:lnTo>
                <a:lnTo>
                  <a:pt x="918516" y="39741"/>
                </a:lnTo>
                <a:lnTo>
                  <a:pt x="939280" y="39964"/>
                </a:lnTo>
                <a:lnTo>
                  <a:pt x="941066" y="39964"/>
                </a:lnTo>
                <a:lnTo>
                  <a:pt x="942629" y="38625"/>
                </a:lnTo>
                <a:lnTo>
                  <a:pt x="942852" y="36615"/>
                </a:lnTo>
                <a:close/>
              </a:path>
              <a:path w="2002154" h="44450">
                <a:moveTo>
                  <a:pt x="991077" y="37508"/>
                </a:moveTo>
                <a:lnTo>
                  <a:pt x="991077" y="35499"/>
                </a:lnTo>
                <a:lnTo>
                  <a:pt x="989514" y="33936"/>
                </a:lnTo>
                <a:lnTo>
                  <a:pt x="987505" y="33936"/>
                </a:lnTo>
                <a:lnTo>
                  <a:pt x="966965" y="33713"/>
                </a:lnTo>
                <a:lnTo>
                  <a:pt x="964955" y="33489"/>
                </a:lnTo>
                <a:lnTo>
                  <a:pt x="963392" y="35052"/>
                </a:lnTo>
                <a:lnTo>
                  <a:pt x="963392" y="38848"/>
                </a:lnTo>
                <a:lnTo>
                  <a:pt x="964955" y="40411"/>
                </a:lnTo>
                <a:lnTo>
                  <a:pt x="966965" y="40415"/>
                </a:lnTo>
                <a:lnTo>
                  <a:pt x="987505" y="40857"/>
                </a:lnTo>
                <a:lnTo>
                  <a:pt x="989291" y="40857"/>
                </a:lnTo>
                <a:lnTo>
                  <a:pt x="990854" y="39518"/>
                </a:lnTo>
                <a:lnTo>
                  <a:pt x="991077" y="37508"/>
                </a:lnTo>
                <a:close/>
              </a:path>
              <a:path w="2002154" h="44450">
                <a:moveTo>
                  <a:pt x="1039303" y="38401"/>
                </a:moveTo>
                <a:lnTo>
                  <a:pt x="1039303" y="36392"/>
                </a:lnTo>
                <a:lnTo>
                  <a:pt x="1037740" y="34829"/>
                </a:lnTo>
                <a:lnTo>
                  <a:pt x="1035731" y="34829"/>
                </a:lnTo>
                <a:lnTo>
                  <a:pt x="1015190" y="34606"/>
                </a:lnTo>
                <a:lnTo>
                  <a:pt x="1013181" y="34382"/>
                </a:lnTo>
                <a:lnTo>
                  <a:pt x="1011618" y="35945"/>
                </a:lnTo>
                <a:lnTo>
                  <a:pt x="1011618" y="39741"/>
                </a:lnTo>
                <a:lnTo>
                  <a:pt x="1013181" y="41304"/>
                </a:lnTo>
                <a:lnTo>
                  <a:pt x="1015190" y="41309"/>
                </a:lnTo>
                <a:lnTo>
                  <a:pt x="1035731" y="41750"/>
                </a:lnTo>
                <a:lnTo>
                  <a:pt x="1037517" y="41750"/>
                </a:lnTo>
                <a:lnTo>
                  <a:pt x="1039080" y="40187"/>
                </a:lnTo>
                <a:lnTo>
                  <a:pt x="1039303" y="38401"/>
                </a:lnTo>
                <a:close/>
              </a:path>
              <a:path w="2002154" h="44450">
                <a:moveTo>
                  <a:pt x="1087528" y="39294"/>
                </a:moveTo>
                <a:lnTo>
                  <a:pt x="1087528" y="37285"/>
                </a:lnTo>
                <a:lnTo>
                  <a:pt x="1085965" y="35722"/>
                </a:lnTo>
                <a:lnTo>
                  <a:pt x="1083956" y="35722"/>
                </a:lnTo>
                <a:lnTo>
                  <a:pt x="1063415" y="35499"/>
                </a:lnTo>
                <a:lnTo>
                  <a:pt x="1061406" y="35276"/>
                </a:lnTo>
                <a:lnTo>
                  <a:pt x="1059843" y="36838"/>
                </a:lnTo>
                <a:lnTo>
                  <a:pt x="1059843" y="40634"/>
                </a:lnTo>
                <a:lnTo>
                  <a:pt x="1061406" y="42197"/>
                </a:lnTo>
                <a:lnTo>
                  <a:pt x="1063415" y="42202"/>
                </a:lnTo>
                <a:lnTo>
                  <a:pt x="1083956" y="42643"/>
                </a:lnTo>
                <a:lnTo>
                  <a:pt x="1085742" y="42643"/>
                </a:lnTo>
                <a:lnTo>
                  <a:pt x="1087305" y="41080"/>
                </a:lnTo>
                <a:lnTo>
                  <a:pt x="1087528" y="39294"/>
                </a:lnTo>
                <a:close/>
              </a:path>
              <a:path w="2002154" h="44450">
                <a:moveTo>
                  <a:pt x="1135754" y="40187"/>
                </a:moveTo>
                <a:lnTo>
                  <a:pt x="1135754" y="38178"/>
                </a:lnTo>
                <a:lnTo>
                  <a:pt x="1134191" y="36615"/>
                </a:lnTo>
                <a:lnTo>
                  <a:pt x="1132181" y="36615"/>
                </a:lnTo>
                <a:lnTo>
                  <a:pt x="1111641" y="36169"/>
                </a:lnTo>
                <a:lnTo>
                  <a:pt x="1109632" y="36169"/>
                </a:lnTo>
                <a:lnTo>
                  <a:pt x="1108069" y="37731"/>
                </a:lnTo>
                <a:lnTo>
                  <a:pt x="1108069" y="41527"/>
                </a:lnTo>
                <a:lnTo>
                  <a:pt x="1109632" y="43090"/>
                </a:lnTo>
                <a:lnTo>
                  <a:pt x="1111641" y="43095"/>
                </a:lnTo>
                <a:lnTo>
                  <a:pt x="1132181" y="43536"/>
                </a:lnTo>
                <a:lnTo>
                  <a:pt x="1133968" y="43536"/>
                </a:lnTo>
                <a:lnTo>
                  <a:pt x="1135530" y="41974"/>
                </a:lnTo>
                <a:lnTo>
                  <a:pt x="1135754" y="40187"/>
                </a:lnTo>
                <a:close/>
              </a:path>
              <a:path w="2002154" h="44450">
                <a:moveTo>
                  <a:pt x="1183979" y="41080"/>
                </a:moveTo>
                <a:lnTo>
                  <a:pt x="1183979" y="39071"/>
                </a:lnTo>
                <a:lnTo>
                  <a:pt x="1182416" y="37508"/>
                </a:lnTo>
                <a:lnTo>
                  <a:pt x="1180407" y="37508"/>
                </a:lnTo>
                <a:lnTo>
                  <a:pt x="1159866" y="37062"/>
                </a:lnTo>
                <a:lnTo>
                  <a:pt x="1157857" y="37062"/>
                </a:lnTo>
                <a:lnTo>
                  <a:pt x="1156294" y="38625"/>
                </a:lnTo>
                <a:lnTo>
                  <a:pt x="1156294" y="42420"/>
                </a:lnTo>
                <a:lnTo>
                  <a:pt x="1157857" y="43983"/>
                </a:lnTo>
                <a:lnTo>
                  <a:pt x="1159866" y="43988"/>
                </a:lnTo>
                <a:lnTo>
                  <a:pt x="1180407" y="44429"/>
                </a:lnTo>
                <a:lnTo>
                  <a:pt x="1182193" y="44429"/>
                </a:lnTo>
                <a:lnTo>
                  <a:pt x="1183756" y="42867"/>
                </a:lnTo>
                <a:lnTo>
                  <a:pt x="1183979" y="41080"/>
                </a:lnTo>
                <a:close/>
              </a:path>
              <a:path w="2002154" h="44450">
                <a:moveTo>
                  <a:pt x="1232205" y="40411"/>
                </a:moveTo>
                <a:lnTo>
                  <a:pt x="1231981" y="38625"/>
                </a:lnTo>
                <a:lnTo>
                  <a:pt x="1231758" y="36615"/>
                </a:lnTo>
                <a:lnTo>
                  <a:pt x="1230195" y="35276"/>
                </a:lnTo>
                <a:lnTo>
                  <a:pt x="1228186" y="35499"/>
                </a:lnTo>
                <a:lnTo>
                  <a:pt x="1208315" y="37443"/>
                </a:lnTo>
                <a:lnTo>
                  <a:pt x="1205859" y="37508"/>
                </a:lnTo>
                <a:lnTo>
                  <a:pt x="1204296" y="39294"/>
                </a:lnTo>
                <a:lnTo>
                  <a:pt x="1204520" y="41080"/>
                </a:lnTo>
                <a:lnTo>
                  <a:pt x="1204743" y="43090"/>
                </a:lnTo>
                <a:lnTo>
                  <a:pt x="1206306" y="44429"/>
                </a:lnTo>
                <a:lnTo>
                  <a:pt x="1208315" y="44206"/>
                </a:lnTo>
                <a:lnTo>
                  <a:pt x="1228186" y="42262"/>
                </a:lnTo>
                <a:lnTo>
                  <a:pt x="1230865" y="42197"/>
                </a:lnTo>
                <a:lnTo>
                  <a:pt x="1232205" y="40411"/>
                </a:lnTo>
                <a:close/>
              </a:path>
              <a:path w="2002154" h="44450">
                <a:moveTo>
                  <a:pt x="1280207" y="35945"/>
                </a:moveTo>
                <a:lnTo>
                  <a:pt x="1279984" y="33936"/>
                </a:lnTo>
                <a:lnTo>
                  <a:pt x="1279760" y="32150"/>
                </a:lnTo>
                <a:lnTo>
                  <a:pt x="1278197" y="30587"/>
                </a:lnTo>
                <a:lnTo>
                  <a:pt x="1276188" y="30810"/>
                </a:lnTo>
                <a:lnTo>
                  <a:pt x="1255648" y="32820"/>
                </a:lnTo>
                <a:lnTo>
                  <a:pt x="1253861" y="33043"/>
                </a:lnTo>
                <a:lnTo>
                  <a:pt x="1252299" y="34606"/>
                </a:lnTo>
                <a:lnTo>
                  <a:pt x="1252522" y="36615"/>
                </a:lnTo>
                <a:lnTo>
                  <a:pt x="1252745" y="38401"/>
                </a:lnTo>
                <a:lnTo>
                  <a:pt x="1254531" y="39964"/>
                </a:lnTo>
                <a:lnTo>
                  <a:pt x="1256317" y="39741"/>
                </a:lnTo>
                <a:lnTo>
                  <a:pt x="1276858" y="37731"/>
                </a:lnTo>
                <a:lnTo>
                  <a:pt x="1278867" y="37508"/>
                </a:lnTo>
                <a:lnTo>
                  <a:pt x="1280207" y="35945"/>
                </a:lnTo>
                <a:close/>
              </a:path>
              <a:path w="2002154" h="44450">
                <a:moveTo>
                  <a:pt x="1328209" y="31257"/>
                </a:moveTo>
                <a:lnTo>
                  <a:pt x="1327986" y="29471"/>
                </a:lnTo>
                <a:lnTo>
                  <a:pt x="1327762" y="27461"/>
                </a:lnTo>
                <a:lnTo>
                  <a:pt x="1326200" y="26122"/>
                </a:lnTo>
                <a:lnTo>
                  <a:pt x="1324190" y="26345"/>
                </a:lnTo>
                <a:lnTo>
                  <a:pt x="1304320" y="28289"/>
                </a:lnTo>
                <a:lnTo>
                  <a:pt x="1301864" y="28354"/>
                </a:lnTo>
                <a:lnTo>
                  <a:pt x="1300301" y="30140"/>
                </a:lnTo>
                <a:lnTo>
                  <a:pt x="1300524" y="31927"/>
                </a:lnTo>
                <a:lnTo>
                  <a:pt x="1300747" y="33936"/>
                </a:lnTo>
                <a:lnTo>
                  <a:pt x="1302533" y="35276"/>
                </a:lnTo>
                <a:lnTo>
                  <a:pt x="1304320" y="35052"/>
                </a:lnTo>
                <a:lnTo>
                  <a:pt x="1324860" y="33266"/>
                </a:lnTo>
                <a:lnTo>
                  <a:pt x="1326869" y="33043"/>
                </a:lnTo>
                <a:lnTo>
                  <a:pt x="1328209" y="31257"/>
                </a:lnTo>
                <a:close/>
              </a:path>
              <a:path w="2002154" h="44450">
                <a:moveTo>
                  <a:pt x="1376211" y="26791"/>
                </a:moveTo>
                <a:lnTo>
                  <a:pt x="1375988" y="24782"/>
                </a:lnTo>
                <a:lnTo>
                  <a:pt x="1375765" y="22996"/>
                </a:lnTo>
                <a:lnTo>
                  <a:pt x="1374202" y="21656"/>
                </a:lnTo>
                <a:lnTo>
                  <a:pt x="1372192" y="21656"/>
                </a:lnTo>
                <a:lnTo>
                  <a:pt x="1351652" y="23666"/>
                </a:lnTo>
                <a:lnTo>
                  <a:pt x="1349866" y="23889"/>
                </a:lnTo>
                <a:lnTo>
                  <a:pt x="1348526" y="25452"/>
                </a:lnTo>
                <a:lnTo>
                  <a:pt x="1348526" y="27461"/>
                </a:lnTo>
                <a:lnTo>
                  <a:pt x="1348749" y="29247"/>
                </a:lnTo>
                <a:lnTo>
                  <a:pt x="1350536" y="30810"/>
                </a:lnTo>
                <a:lnTo>
                  <a:pt x="1352322" y="30587"/>
                </a:lnTo>
                <a:lnTo>
                  <a:pt x="1372862" y="28578"/>
                </a:lnTo>
                <a:lnTo>
                  <a:pt x="1374872" y="28354"/>
                </a:lnTo>
                <a:lnTo>
                  <a:pt x="1376211" y="26791"/>
                </a:lnTo>
                <a:close/>
              </a:path>
              <a:path w="2002154" h="44450">
                <a:moveTo>
                  <a:pt x="1424213" y="22103"/>
                </a:moveTo>
                <a:lnTo>
                  <a:pt x="1423990" y="20317"/>
                </a:lnTo>
                <a:lnTo>
                  <a:pt x="1423990" y="18307"/>
                </a:lnTo>
                <a:lnTo>
                  <a:pt x="1422204" y="16968"/>
                </a:lnTo>
                <a:lnTo>
                  <a:pt x="1420418" y="17191"/>
                </a:lnTo>
                <a:lnTo>
                  <a:pt x="1399654" y="19200"/>
                </a:lnTo>
                <a:lnTo>
                  <a:pt x="1397868" y="19424"/>
                </a:lnTo>
                <a:lnTo>
                  <a:pt x="1396528" y="20987"/>
                </a:lnTo>
                <a:lnTo>
                  <a:pt x="1396528" y="22996"/>
                </a:lnTo>
                <a:lnTo>
                  <a:pt x="1396752" y="24782"/>
                </a:lnTo>
                <a:lnTo>
                  <a:pt x="1398538" y="26122"/>
                </a:lnTo>
                <a:lnTo>
                  <a:pt x="1400324" y="25898"/>
                </a:lnTo>
                <a:lnTo>
                  <a:pt x="1420864" y="24112"/>
                </a:lnTo>
                <a:lnTo>
                  <a:pt x="1422874" y="23889"/>
                </a:lnTo>
                <a:lnTo>
                  <a:pt x="1424213" y="22103"/>
                </a:lnTo>
                <a:close/>
              </a:path>
              <a:path w="2002154" h="44450">
                <a:moveTo>
                  <a:pt x="1472216" y="17638"/>
                </a:moveTo>
                <a:lnTo>
                  <a:pt x="1471992" y="15628"/>
                </a:lnTo>
                <a:lnTo>
                  <a:pt x="1471992" y="13842"/>
                </a:lnTo>
                <a:lnTo>
                  <a:pt x="1470206" y="12502"/>
                </a:lnTo>
                <a:lnTo>
                  <a:pt x="1468420" y="12502"/>
                </a:lnTo>
                <a:lnTo>
                  <a:pt x="1447656" y="14512"/>
                </a:lnTo>
                <a:lnTo>
                  <a:pt x="1445870" y="14735"/>
                </a:lnTo>
                <a:lnTo>
                  <a:pt x="1444531" y="16521"/>
                </a:lnTo>
                <a:lnTo>
                  <a:pt x="1444531" y="18307"/>
                </a:lnTo>
                <a:lnTo>
                  <a:pt x="1444754" y="20317"/>
                </a:lnTo>
                <a:lnTo>
                  <a:pt x="1446540" y="21656"/>
                </a:lnTo>
                <a:lnTo>
                  <a:pt x="1448326" y="21433"/>
                </a:lnTo>
                <a:lnTo>
                  <a:pt x="1468867" y="19424"/>
                </a:lnTo>
                <a:lnTo>
                  <a:pt x="1470876" y="19200"/>
                </a:lnTo>
                <a:lnTo>
                  <a:pt x="1472216" y="17638"/>
                </a:lnTo>
                <a:close/>
              </a:path>
              <a:path w="2002154" h="44450">
                <a:moveTo>
                  <a:pt x="1520218" y="12949"/>
                </a:moveTo>
                <a:lnTo>
                  <a:pt x="1519994" y="11163"/>
                </a:lnTo>
                <a:lnTo>
                  <a:pt x="1519994" y="9153"/>
                </a:lnTo>
                <a:lnTo>
                  <a:pt x="1518208" y="7814"/>
                </a:lnTo>
                <a:lnTo>
                  <a:pt x="1516422" y="8037"/>
                </a:lnTo>
                <a:lnTo>
                  <a:pt x="1495658" y="10046"/>
                </a:lnTo>
                <a:lnTo>
                  <a:pt x="1493872" y="10270"/>
                </a:lnTo>
                <a:lnTo>
                  <a:pt x="1492533" y="11833"/>
                </a:lnTo>
                <a:lnTo>
                  <a:pt x="1492756" y="13842"/>
                </a:lnTo>
                <a:lnTo>
                  <a:pt x="1492756" y="15628"/>
                </a:lnTo>
                <a:lnTo>
                  <a:pt x="1494542" y="16968"/>
                </a:lnTo>
                <a:lnTo>
                  <a:pt x="1496328" y="16968"/>
                </a:lnTo>
                <a:lnTo>
                  <a:pt x="1517092" y="14958"/>
                </a:lnTo>
                <a:lnTo>
                  <a:pt x="1518878" y="14735"/>
                </a:lnTo>
                <a:lnTo>
                  <a:pt x="1520218" y="12949"/>
                </a:lnTo>
                <a:close/>
              </a:path>
              <a:path w="2002154" h="44450">
                <a:moveTo>
                  <a:pt x="1568220" y="8484"/>
                </a:moveTo>
                <a:lnTo>
                  <a:pt x="1568220" y="6474"/>
                </a:lnTo>
                <a:lnTo>
                  <a:pt x="1567997" y="4688"/>
                </a:lnTo>
                <a:lnTo>
                  <a:pt x="1566211" y="3348"/>
                </a:lnTo>
                <a:lnTo>
                  <a:pt x="1564424" y="3572"/>
                </a:lnTo>
                <a:lnTo>
                  <a:pt x="1543884" y="5358"/>
                </a:lnTo>
                <a:lnTo>
                  <a:pt x="1541875" y="5581"/>
                </a:lnTo>
                <a:lnTo>
                  <a:pt x="1540535" y="7367"/>
                </a:lnTo>
                <a:lnTo>
                  <a:pt x="1540758" y="9153"/>
                </a:lnTo>
                <a:lnTo>
                  <a:pt x="1540758" y="11163"/>
                </a:lnTo>
                <a:lnTo>
                  <a:pt x="1542544" y="12502"/>
                </a:lnTo>
                <a:lnTo>
                  <a:pt x="1544330" y="12279"/>
                </a:lnTo>
                <a:lnTo>
                  <a:pt x="1565094" y="10270"/>
                </a:lnTo>
                <a:lnTo>
                  <a:pt x="1566880" y="10046"/>
                </a:lnTo>
                <a:lnTo>
                  <a:pt x="1568220" y="8484"/>
                </a:lnTo>
                <a:close/>
              </a:path>
              <a:path w="2002154" h="44450">
                <a:moveTo>
                  <a:pt x="1616222" y="4018"/>
                </a:moveTo>
                <a:lnTo>
                  <a:pt x="1616222" y="2232"/>
                </a:lnTo>
                <a:lnTo>
                  <a:pt x="1614883" y="446"/>
                </a:lnTo>
                <a:lnTo>
                  <a:pt x="1612650" y="437"/>
                </a:lnTo>
                <a:lnTo>
                  <a:pt x="1601487" y="0"/>
                </a:lnTo>
                <a:lnTo>
                  <a:pt x="1591886" y="893"/>
                </a:lnTo>
                <a:lnTo>
                  <a:pt x="1589877" y="1116"/>
                </a:lnTo>
                <a:lnTo>
                  <a:pt x="1588537" y="2679"/>
                </a:lnTo>
                <a:lnTo>
                  <a:pt x="1588760" y="4688"/>
                </a:lnTo>
                <a:lnTo>
                  <a:pt x="1588984" y="6474"/>
                </a:lnTo>
                <a:lnTo>
                  <a:pt x="1590547" y="7814"/>
                </a:lnTo>
                <a:lnTo>
                  <a:pt x="1592556" y="7814"/>
                </a:lnTo>
                <a:lnTo>
                  <a:pt x="1601933" y="6921"/>
                </a:lnTo>
                <a:lnTo>
                  <a:pt x="1612650" y="7367"/>
                </a:lnTo>
                <a:lnTo>
                  <a:pt x="1614436" y="7367"/>
                </a:lnTo>
                <a:lnTo>
                  <a:pt x="1615999" y="6028"/>
                </a:lnTo>
                <a:lnTo>
                  <a:pt x="1616222" y="4018"/>
                </a:lnTo>
                <a:close/>
              </a:path>
              <a:path w="2002154" h="44450">
                <a:moveTo>
                  <a:pt x="1664448" y="6251"/>
                </a:moveTo>
                <a:lnTo>
                  <a:pt x="1664448" y="4242"/>
                </a:lnTo>
                <a:lnTo>
                  <a:pt x="1662885" y="2679"/>
                </a:lnTo>
                <a:lnTo>
                  <a:pt x="1660875" y="2667"/>
                </a:lnTo>
                <a:lnTo>
                  <a:pt x="1640335" y="1562"/>
                </a:lnTo>
                <a:lnTo>
                  <a:pt x="1638549" y="1562"/>
                </a:lnTo>
                <a:lnTo>
                  <a:pt x="1636986" y="3125"/>
                </a:lnTo>
                <a:lnTo>
                  <a:pt x="1636763" y="4911"/>
                </a:lnTo>
                <a:lnTo>
                  <a:pt x="1636763" y="6921"/>
                </a:lnTo>
                <a:lnTo>
                  <a:pt x="1638325" y="8484"/>
                </a:lnTo>
                <a:lnTo>
                  <a:pt x="1640335" y="8493"/>
                </a:lnTo>
                <a:lnTo>
                  <a:pt x="1660875" y="9377"/>
                </a:lnTo>
                <a:lnTo>
                  <a:pt x="1662661" y="9600"/>
                </a:lnTo>
                <a:lnTo>
                  <a:pt x="1664224" y="8037"/>
                </a:lnTo>
                <a:lnTo>
                  <a:pt x="1664448" y="6251"/>
                </a:lnTo>
                <a:close/>
              </a:path>
              <a:path w="2002154" h="44450">
                <a:moveTo>
                  <a:pt x="1712673" y="8260"/>
                </a:moveTo>
                <a:lnTo>
                  <a:pt x="1712673" y="6474"/>
                </a:lnTo>
                <a:lnTo>
                  <a:pt x="1711110" y="4911"/>
                </a:lnTo>
                <a:lnTo>
                  <a:pt x="1709324" y="4688"/>
                </a:lnTo>
                <a:lnTo>
                  <a:pt x="1688560" y="3795"/>
                </a:lnTo>
                <a:lnTo>
                  <a:pt x="1686774" y="3795"/>
                </a:lnTo>
                <a:lnTo>
                  <a:pt x="1685211" y="5135"/>
                </a:lnTo>
                <a:lnTo>
                  <a:pt x="1684988" y="7144"/>
                </a:lnTo>
                <a:lnTo>
                  <a:pt x="1684988" y="8930"/>
                </a:lnTo>
                <a:lnTo>
                  <a:pt x="1686328" y="10716"/>
                </a:lnTo>
                <a:lnTo>
                  <a:pt x="1688560" y="10726"/>
                </a:lnTo>
                <a:lnTo>
                  <a:pt x="1708878" y="11609"/>
                </a:lnTo>
                <a:lnTo>
                  <a:pt x="1710887" y="11609"/>
                </a:lnTo>
                <a:lnTo>
                  <a:pt x="1712450" y="10270"/>
                </a:lnTo>
                <a:lnTo>
                  <a:pt x="1712673" y="8260"/>
                </a:lnTo>
                <a:close/>
              </a:path>
              <a:path w="2002154" h="44450">
                <a:moveTo>
                  <a:pt x="1760899" y="8484"/>
                </a:moveTo>
                <a:lnTo>
                  <a:pt x="1759336" y="6921"/>
                </a:lnTo>
                <a:lnTo>
                  <a:pt x="1757103" y="6902"/>
                </a:lnTo>
                <a:lnTo>
                  <a:pt x="1736786" y="6028"/>
                </a:lnTo>
                <a:lnTo>
                  <a:pt x="1735000" y="5804"/>
                </a:lnTo>
                <a:lnTo>
                  <a:pt x="1733214" y="7367"/>
                </a:lnTo>
                <a:lnTo>
                  <a:pt x="1733214" y="11163"/>
                </a:lnTo>
                <a:lnTo>
                  <a:pt x="1734553" y="12726"/>
                </a:lnTo>
                <a:lnTo>
                  <a:pt x="1736563" y="12949"/>
                </a:lnTo>
                <a:lnTo>
                  <a:pt x="1757103" y="13842"/>
                </a:lnTo>
                <a:lnTo>
                  <a:pt x="1759112" y="13842"/>
                </a:lnTo>
                <a:lnTo>
                  <a:pt x="1760675" y="12279"/>
                </a:lnTo>
                <a:lnTo>
                  <a:pt x="1760675" y="10493"/>
                </a:lnTo>
                <a:lnTo>
                  <a:pt x="1760899" y="8484"/>
                </a:lnTo>
                <a:close/>
              </a:path>
              <a:path w="2002154" h="44450">
                <a:moveTo>
                  <a:pt x="1809124" y="10716"/>
                </a:moveTo>
                <a:lnTo>
                  <a:pt x="1807561" y="9153"/>
                </a:lnTo>
                <a:lnTo>
                  <a:pt x="1805552" y="8930"/>
                </a:lnTo>
                <a:lnTo>
                  <a:pt x="1785011" y="8037"/>
                </a:lnTo>
                <a:lnTo>
                  <a:pt x="1783002" y="8037"/>
                </a:lnTo>
                <a:lnTo>
                  <a:pt x="1781439" y="9600"/>
                </a:lnTo>
                <a:lnTo>
                  <a:pt x="1781439" y="11386"/>
                </a:lnTo>
                <a:lnTo>
                  <a:pt x="1781216" y="13395"/>
                </a:lnTo>
                <a:lnTo>
                  <a:pt x="1782779" y="14958"/>
                </a:lnTo>
                <a:lnTo>
                  <a:pt x="1785011" y="14968"/>
                </a:lnTo>
                <a:lnTo>
                  <a:pt x="1805328" y="15851"/>
                </a:lnTo>
                <a:lnTo>
                  <a:pt x="1807338" y="16075"/>
                </a:lnTo>
                <a:lnTo>
                  <a:pt x="1808901" y="14512"/>
                </a:lnTo>
                <a:lnTo>
                  <a:pt x="1808901" y="12726"/>
                </a:lnTo>
                <a:lnTo>
                  <a:pt x="1809124" y="10716"/>
                </a:lnTo>
                <a:close/>
              </a:path>
              <a:path w="2002154" h="44450">
                <a:moveTo>
                  <a:pt x="1857126" y="16744"/>
                </a:moveTo>
                <a:lnTo>
                  <a:pt x="1857126" y="12949"/>
                </a:lnTo>
                <a:lnTo>
                  <a:pt x="1855787" y="11163"/>
                </a:lnTo>
                <a:lnTo>
                  <a:pt x="1853554" y="11153"/>
                </a:lnTo>
                <a:lnTo>
                  <a:pt x="1833237" y="10270"/>
                </a:lnTo>
                <a:lnTo>
                  <a:pt x="1831227" y="10270"/>
                </a:lnTo>
                <a:lnTo>
                  <a:pt x="1829664" y="11609"/>
                </a:lnTo>
                <a:lnTo>
                  <a:pt x="1829664" y="13619"/>
                </a:lnTo>
                <a:lnTo>
                  <a:pt x="1829441" y="15405"/>
                </a:lnTo>
                <a:lnTo>
                  <a:pt x="1831004" y="16968"/>
                </a:lnTo>
                <a:lnTo>
                  <a:pt x="1832790" y="17191"/>
                </a:lnTo>
                <a:lnTo>
                  <a:pt x="1853554" y="18084"/>
                </a:lnTo>
                <a:lnTo>
                  <a:pt x="1855340" y="18084"/>
                </a:lnTo>
                <a:lnTo>
                  <a:pt x="1857126" y="16744"/>
                </a:lnTo>
                <a:close/>
              </a:path>
              <a:path w="2002154" h="44450">
                <a:moveTo>
                  <a:pt x="1905352" y="16968"/>
                </a:moveTo>
                <a:lnTo>
                  <a:pt x="1905352" y="14958"/>
                </a:lnTo>
                <a:lnTo>
                  <a:pt x="1904012" y="13395"/>
                </a:lnTo>
                <a:lnTo>
                  <a:pt x="1901779" y="13386"/>
                </a:lnTo>
                <a:lnTo>
                  <a:pt x="1881462" y="12502"/>
                </a:lnTo>
                <a:lnTo>
                  <a:pt x="1879453" y="12279"/>
                </a:lnTo>
                <a:lnTo>
                  <a:pt x="1877890" y="13842"/>
                </a:lnTo>
                <a:lnTo>
                  <a:pt x="1877890" y="15628"/>
                </a:lnTo>
                <a:lnTo>
                  <a:pt x="1877667" y="17638"/>
                </a:lnTo>
                <a:lnTo>
                  <a:pt x="1879229" y="19200"/>
                </a:lnTo>
                <a:lnTo>
                  <a:pt x="1881462" y="19224"/>
                </a:lnTo>
                <a:lnTo>
                  <a:pt x="1901779" y="20317"/>
                </a:lnTo>
                <a:lnTo>
                  <a:pt x="1903565" y="20317"/>
                </a:lnTo>
                <a:lnTo>
                  <a:pt x="1905128" y="18754"/>
                </a:lnTo>
                <a:lnTo>
                  <a:pt x="1905352" y="16968"/>
                </a:lnTo>
                <a:close/>
              </a:path>
              <a:path w="2002154" h="44450">
                <a:moveTo>
                  <a:pt x="1953577" y="18977"/>
                </a:moveTo>
                <a:lnTo>
                  <a:pt x="1953577" y="17191"/>
                </a:lnTo>
                <a:lnTo>
                  <a:pt x="1952014" y="15628"/>
                </a:lnTo>
                <a:lnTo>
                  <a:pt x="1950228" y="15405"/>
                </a:lnTo>
                <a:lnTo>
                  <a:pt x="1929464" y="14512"/>
                </a:lnTo>
                <a:lnTo>
                  <a:pt x="1927678" y="14512"/>
                </a:lnTo>
                <a:lnTo>
                  <a:pt x="1926115" y="15851"/>
                </a:lnTo>
                <a:lnTo>
                  <a:pt x="1925892" y="17861"/>
                </a:lnTo>
                <a:lnTo>
                  <a:pt x="1925892" y="19647"/>
                </a:lnTo>
                <a:lnTo>
                  <a:pt x="1927455" y="21433"/>
                </a:lnTo>
                <a:lnTo>
                  <a:pt x="1929464" y="21443"/>
                </a:lnTo>
                <a:lnTo>
                  <a:pt x="1950005" y="22326"/>
                </a:lnTo>
                <a:lnTo>
                  <a:pt x="1951791" y="22549"/>
                </a:lnTo>
                <a:lnTo>
                  <a:pt x="1953354" y="20987"/>
                </a:lnTo>
                <a:lnTo>
                  <a:pt x="1953577" y="18977"/>
                </a:lnTo>
                <a:close/>
              </a:path>
              <a:path w="2002154" h="44450">
                <a:moveTo>
                  <a:pt x="2001803" y="21210"/>
                </a:moveTo>
                <a:lnTo>
                  <a:pt x="2001803" y="19424"/>
                </a:lnTo>
                <a:lnTo>
                  <a:pt x="2000240" y="17638"/>
                </a:lnTo>
                <a:lnTo>
                  <a:pt x="1998007" y="17618"/>
                </a:lnTo>
                <a:lnTo>
                  <a:pt x="1977690" y="16744"/>
                </a:lnTo>
                <a:lnTo>
                  <a:pt x="1975904" y="16521"/>
                </a:lnTo>
                <a:lnTo>
                  <a:pt x="1974341" y="18084"/>
                </a:lnTo>
                <a:lnTo>
                  <a:pt x="1974118" y="20093"/>
                </a:lnTo>
                <a:lnTo>
                  <a:pt x="1974118" y="21880"/>
                </a:lnTo>
                <a:lnTo>
                  <a:pt x="1975457" y="23442"/>
                </a:lnTo>
                <a:lnTo>
                  <a:pt x="1977467" y="23666"/>
                </a:lnTo>
                <a:lnTo>
                  <a:pt x="1998007" y="24559"/>
                </a:lnTo>
                <a:lnTo>
                  <a:pt x="2000016" y="24559"/>
                </a:lnTo>
                <a:lnTo>
                  <a:pt x="2001579" y="23219"/>
                </a:lnTo>
                <a:lnTo>
                  <a:pt x="2001803" y="21210"/>
                </a:lnTo>
                <a:close/>
              </a:path>
            </a:pathLst>
          </a:custGeom>
          <a:solidFill>
            <a:srgbClr val="F096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638669" y="1132564"/>
            <a:ext cx="2000885" cy="103505"/>
          </a:xfrm>
          <a:custGeom>
            <a:avLst/>
            <a:gdLst/>
            <a:ahLst/>
            <a:cxnLst/>
            <a:rect l="l" t="t" r="r" b="b"/>
            <a:pathLst>
              <a:path w="2000885" h="103505">
                <a:moveTo>
                  <a:pt x="27908" y="98460"/>
                </a:moveTo>
                <a:lnTo>
                  <a:pt x="27684" y="96450"/>
                </a:lnTo>
                <a:lnTo>
                  <a:pt x="27461" y="94664"/>
                </a:lnTo>
                <a:lnTo>
                  <a:pt x="25675" y="93325"/>
                </a:lnTo>
                <a:lnTo>
                  <a:pt x="23666" y="93548"/>
                </a:lnTo>
                <a:lnTo>
                  <a:pt x="1339" y="96227"/>
                </a:lnTo>
                <a:lnTo>
                  <a:pt x="0" y="97790"/>
                </a:lnTo>
                <a:lnTo>
                  <a:pt x="223" y="99799"/>
                </a:lnTo>
                <a:lnTo>
                  <a:pt x="446" y="101586"/>
                </a:lnTo>
                <a:lnTo>
                  <a:pt x="2232" y="102925"/>
                </a:lnTo>
                <a:lnTo>
                  <a:pt x="26568" y="100023"/>
                </a:lnTo>
                <a:lnTo>
                  <a:pt x="27908" y="98460"/>
                </a:lnTo>
                <a:close/>
              </a:path>
              <a:path w="2000885" h="103505">
                <a:moveTo>
                  <a:pt x="75687" y="92655"/>
                </a:moveTo>
                <a:lnTo>
                  <a:pt x="75463" y="90869"/>
                </a:lnTo>
                <a:lnTo>
                  <a:pt x="75240" y="88859"/>
                </a:lnTo>
                <a:lnTo>
                  <a:pt x="73454" y="87520"/>
                </a:lnTo>
                <a:lnTo>
                  <a:pt x="49341" y="90422"/>
                </a:lnTo>
                <a:lnTo>
                  <a:pt x="48002" y="92208"/>
                </a:lnTo>
                <a:lnTo>
                  <a:pt x="48225" y="93994"/>
                </a:lnTo>
                <a:lnTo>
                  <a:pt x="48448" y="96004"/>
                </a:lnTo>
                <a:lnTo>
                  <a:pt x="50011" y="97343"/>
                </a:lnTo>
                <a:lnTo>
                  <a:pt x="52020" y="97120"/>
                </a:lnTo>
                <a:lnTo>
                  <a:pt x="74347" y="94441"/>
                </a:lnTo>
                <a:lnTo>
                  <a:pt x="75687" y="92655"/>
                </a:lnTo>
                <a:close/>
              </a:path>
              <a:path w="2000885" h="103505">
                <a:moveTo>
                  <a:pt x="123689" y="86850"/>
                </a:moveTo>
                <a:lnTo>
                  <a:pt x="123466" y="85064"/>
                </a:lnTo>
                <a:lnTo>
                  <a:pt x="123242" y="83054"/>
                </a:lnTo>
                <a:lnTo>
                  <a:pt x="121456" y="81715"/>
                </a:lnTo>
                <a:lnTo>
                  <a:pt x="97120" y="84617"/>
                </a:lnTo>
                <a:lnTo>
                  <a:pt x="95781" y="86403"/>
                </a:lnTo>
                <a:lnTo>
                  <a:pt x="96004" y="88413"/>
                </a:lnTo>
                <a:lnTo>
                  <a:pt x="96227" y="90199"/>
                </a:lnTo>
                <a:lnTo>
                  <a:pt x="98013" y="91539"/>
                </a:lnTo>
                <a:lnTo>
                  <a:pt x="122349" y="88636"/>
                </a:lnTo>
                <a:lnTo>
                  <a:pt x="123689" y="86850"/>
                </a:lnTo>
                <a:close/>
              </a:path>
              <a:path w="2000885" h="103505">
                <a:moveTo>
                  <a:pt x="171468" y="81268"/>
                </a:moveTo>
                <a:lnTo>
                  <a:pt x="171245" y="79259"/>
                </a:lnTo>
                <a:lnTo>
                  <a:pt x="171021" y="77473"/>
                </a:lnTo>
                <a:lnTo>
                  <a:pt x="169458" y="76133"/>
                </a:lnTo>
                <a:lnTo>
                  <a:pt x="167449" y="76356"/>
                </a:lnTo>
                <a:lnTo>
                  <a:pt x="145122" y="79036"/>
                </a:lnTo>
                <a:lnTo>
                  <a:pt x="143783" y="80599"/>
                </a:lnTo>
                <a:lnTo>
                  <a:pt x="144006" y="82608"/>
                </a:lnTo>
                <a:lnTo>
                  <a:pt x="144229" y="84394"/>
                </a:lnTo>
                <a:lnTo>
                  <a:pt x="145792" y="85734"/>
                </a:lnTo>
                <a:lnTo>
                  <a:pt x="147802" y="85510"/>
                </a:lnTo>
                <a:lnTo>
                  <a:pt x="170128" y="82831"/>
                </a:lnTo>
                <a:lnTo>
                  <a:pt x="171468" y="81268"/>
                </a:lnTo>
                <a:close/>
              </a:path>
              <a:path w="2000885" h="103505">
                <a:moveTo>
                  <a:pt x="219470" y="75463"/>
                </a:moveTo>
                <a:lnTo>
                  <a:pt x="219247" y="73677"/>
                </a:lnTo>
                <a:lnTo>
                  <a:pt x="219023" y="71668"/>
                </a:lnTo>
                <a:lnTo>
                  <a:pt x="217237" y="70328"/>
                </a:lnTo>
                <a:lnTo>
                  <a:pt x="192901" y="73231"/>
                </a:lnTo>
                <a:lnTo>
                  <a:pt x="191562" y="75017"/>
                </a:lnTo>
                <a:lnTo>
                  <a:pt x="191785" y="76803"/>
                </a:lnTo>
                <a:lnTo>
                  <a:pt x="192008" y="78812"/>
                </a:lnTo>
                <a:lnTo>
                  <a:pt x="193794" y="80152"/>
                </a:lnTo>
                <a:lnTo>
                  <a:pt x="218130" y="77250"/>
                </a:lnTo>
                <a:lnTo>
                  <a:pt x="219470" y="75463"/>
                </a:lnTo>
                <a:close/>
              </a:path>
              <a:path w="2000885" h="103505">
                <a:moveTo>
                  <a:pt x="267249" y="69658"/>
                </a:moveTo>
                <a:lnTo>
                  <a:pt x="266802" y="66086"/>
                </a:lnTo>
                <a:lnTo>
                  <a:pt x="265240" y="64747"/>
                </a:lnTo>
                <a:lnTo>
                  <a:pt x="263230" y="64970"/>
                </a:lnTo>
                <a:lnTo>
                  <a:pt x="240904" y="67649"/>
                </a:lnTo>
                <a:lnTo>
                  <a:pt x="239564" y="69212"/>
                </a:lnTo>
                <a:lnTo>
                  <a:pt x="239787" y="71221"/>
                </a:lnTo>
                <a:lnTo>
                  <a:pt x="240010" y="73007"/>
                </a:lnTo>
                <a:lnTo>
                  <a:pt x="241573" y="74347"/>
                </a:lnTo>
                <a:lnTo>
                  <a:pt x="243583" y="74124"/>
                </a:lnTo>
                <a:lnTo>
                  <a:pt x="265909" y="71445"/>
                </a:lnTo>
                <a:lnTo>
                  <a:pt x="267249" y="69658"/>
                </a:lnTo>
                <a:close/>
              </a:path>
              <a:path w="2000885" h="103505">
                <a:moveTo>
                  <a:pt x="315251" y="64077"/>
                </a:moveTo>
                <a:lnTo>
                  <a:pt x="315028" y="62067"/>
                </a:lnTo>
                <a:lnTo>
                  <a:pt x="314805" y="60281"/>
                </a:lnTo>
                <a:lnTo>
                  <a:pt x="313018" y="58942"/>
                </a:lnTo>
                <a:lnTo>
                  <a:pt x="288682" y="61844"/>
                </a:lnTo>
                <a:lnTo>
                  <a:pt x="287343" y="63630"/>
                </a:lnTo>
                <a:lnTo>
                  <a:pt x="287789" y="67203"/>
                </a:lnTo>
                <a:lnTo>
                  <a:pt x="289576" y="68765"/>
                </a:lnTo>
                <a:lnTo>
                  <a:pt x="313912" y="65863"/>
                </a:lnTo>
                <a:lnTo>
                  <a:pt x="315251" y="64077"/>
                </a:lnTo>
                <a:close/>
              </a:path>
              <a:path w="2000885" h="103505">
                <a:moveTo>
                  <a:pt x="363030" y="58272"/>
                </a:moveTo>
                <a:lnTo>
                  <a:pt x="362807" y="56486"/>
                </a:lnTo>
                <a:lnTo>
                  <a:pt x="362583" y="54476"/>
                </a:lnTo>
                <a:lnTo>
                  <a:pt x="361021" y="53137"/>
                </a:lnTo>
                <a:lnTo>
                  <a:pt x="359011" y="53360"/>
                </a:lnTo>
                <a:lnTo>
                  <a:pt x="336685" y="56039"/>
                </a:lnTo>
                <a:lnTo>
                  <a:pt x="335345" y="57825"/>
                </a:lnTo>
                <a:lnTo>
                  <a:pt x="335568" y="59612"/>
                </a:lnTo>
                <a:lnTo>
                  <a:pt x="335792" y="61621"/>
                </a:lnTo>
                <a:lnTo>
                  <a:pt x="337354" y="62961"/>
                </a:lnTo>
                <a:lnTo>
                  <a:pt x="339364" y="62737"/>
                </a:lnTo>
                <a:lnTo>
                  <a:pt x="361690" y="60058"/>
                </a:lnTo>
                <a:lnTo>
                  <a:pt x="363030" y="58272"/>
                </a:lnTo>
                <a:close/>
              </a:path>
              <a:path w="2000885" h="103505">
                <a:moveTo>
                  <a:pt x="410809" y="53360"/>
                </a:moveTo>
                <a:lnTo>
                  <a:pt x="410809" y="49565"/>
                </a:lnTo>
                <a:lnTo>
                  <a:pt x="409246" y="48002"/>
                </a:lnTo>
                <a:lnTo>
                  <a:pt x="407237" y="48002"/>
                </a:lnTo>
                <a:lnTo>
                  <a:pt x="402995" y="48225"/>
                </a:lnTo>
                <a:lnTo>
                  <a:pt x="384464" y="50458"/>
                </a:lnTo>
                <a:lnTo>
                  <a:pt x="383124" y="52020"/>
                </a:lnTo>
                <a:lnTo>
                  <a:pt x="383347" y="54030"/>
                </a:lnTo>
                <a:lnTo>
                  <a:pt x="383571" y="55816"/>
                </a:lnTo>
                <a:lnTo>
                  <a:pt x="385357" y="57156"/>
                </a:lnTo>
                <a:lnTo>
                  <a:pt x="402995" y="55005"/>
                </a:lnTo>
                <a:lnTo>
                  <a:pt x="409246" y="54923"/>
                </a:lnTo>
                <a:lnTo>
                  <a:pt x="410809" y="53360"/>
                </a:lnTo>
                <a:close/>
              </a:path>
              <a:path w="2000885" h="103505">
                <a:moveTo>
                  <a:pt x="459034" y="53137"/>
                </a:moveTo>
                <a:lnTo>
                  <a:pt x="459034" y="49118"/>
                </a:lnTo>
                <a:lnTo>
                  <a:pt x="457472" y="47778"/>
                </a:lnTo>
                <a:lnTo>
                  <a:pt x="434922" y="47778"/>
                </a:lnTo>
                <a:lnTo>
                  <a:pt x="432912" y="48002"/>
                </a:lnTo>
                <a:lnTo>
                  <a:pt x="431573" y="49565"/>
                </a:lnTo>
                <a:lnTo>
                  <a:pt x="431573" y="53360"/>
                </a:lnTo>
                <a:lnTo>
                  <a:pt x="433136" y="54700"/>
                </a:lnTo>
                <a:lnTo>
                  <a:pt x="457472" y="54700"/>
                </a:lnTo>
                <a:lnTo>
                  <a:pt x="459034" y="53137"/>
                </a:lnTo>
                <a:close/>
              </a:path>
              <a:path w="2000885" h="103505">
                <a:moveTo>
                  <a:pt x="507260" y="52690"/>
                </a:moveTo>
                <a:lnTo>
                  <a:pt x="507260" y="48895"/>
                </a:lnTo>
                <a:lnTo>
                  <a:pt x="505697" y="47332"/>
                </a:lnTo>
                <a:lnTo>
                  <a:pt x="503911" y="47332"/>
                </a:lnTo>
                <a:lnTo>
                  <a:pt x="483147" y="47555"/>
                </a:lnTo>
                <a:lnTo>
                  <a:pt x="481138" y="47555"/>
                </a:lnTo>
                <a:lnTo>
                  <a:pt x="479798" y="49118"/>
                </a:lnTo>
                <a:lnTo>
                  <a:pt x="479798" y="52914"/>
                </a:lnTo>
                <a:lnTo>
                  <a:pt x="481361" y="54476"/>
                </a:lnTo>
                <a:lnTo>
                  <a:pt x="483147" y="54476"/>
                </a:lnTo>
                <a:lnTo>
                  <a:pt x="503911" y="54253"/>
                </a:lnTo>
                <a:lnTo>
                  <a:pt x="505697" y="54253"/>
                </a:lnTo>
                <a:lnTo>
                  <a:pt x="507260" y="52690"/>
                </a:lnTo>
                <a:close/>
              </a:path>
              <a:path w="2000885" h="103505">
                <a:moveTo>
                  <a:pt x="555485" y="52244"/>
                </a:moveTo>
                <a:lnTo>
                  <a:pt x="555485" y="48448"/>
                </a:lnTo>
                <a:lnTo>
                  <a:pt x="553922" y="46885"/>
                </a:lnTo>
                <a:lnTo>
                  <a:pt x="552136" y="46885"/>
                </a:lnTo>
                <a:lnTo>
                  <a:pt x="531373" y="47109"/>
                </a:lnTo>
                <a:lnTo>
                  <a:pt x="529363" y="47109"/>
                </a:lnTo>
                <a:lnTo>
                  <a:pt x="528024" y="48671"/>
                </a:lnTo>
                <a:lnTo>
                  <a:pt x="528024" y="52467"/>
                </a:lnTo>
                <a:lnTo>
                  <a:pt x="529586" y="54030"/>
                </a:lnTo>
                <a:lnTo>
                  <a:pt x="531373" y="54030"/>
                </a:lnTo>
                <a:lnTo>
                  <a:pt x="552136" y="53807"/>
                </a:lnTo>
                <a:lnTo>
                  <a:pt x="553922" y="53807"/>
                </a:lnTo>
                <a:lnTo>
                  <a:pt x="555485" y="52244"/>
                </a:lnTo>
                <a:close/>
              </a:path>
              <a:path w="2000885" h="103505">
                <a:moveTo>
                  <a:pt x="603711" y="51797"/>
                </a:moveTo>
                <a:lnTo>
                  <a:pt x="603711" y="48002"/>
                </a:lnTo>
                <a:lnTo>
                  <a:pt x="602148" y="46439"/>
                </a:lnTo>
                <a:lnTo>
                  <a:pt x="600362" y="46439"/>
                </a:lnTo>
                <a:lnTo>
                  <a:pt x="579598" y="46662"/>
                </a:lnTo>
                <a:lnTo>
                  <a:pt x="577812" y="46662"/>
                </a:lnTo>
                <a:lnTo>
                  <a:pt x="576249" y="48225"/>
                </a:lnTo>
                <a:lnTo>
                  <a:pt x="576249" y="52020"/>
                </a:lnTo>
                <a:lnTo>
                  <a:pt x="577812" y="53583"/>
                </a:lnTo>
                <a:lnTo>
                  <a:pt x="579598" y="53583"/>
                </a:lnTo>
                <a:lnTo>
                  <a:pt x="600362" y="53360"/>
                </a:lnTo>
                <a:lnTo>
                  <a:pt x="602148" y="53360"/>
                </a:lnTo>
                <a:lnTo>
                  <a:pt x="603711" y="51797"/>
                </a:lnTo>
                <a:close/>
              </a:path>
              <a:path w="2000885" h="103505">
                <a:moveTo>
                  <a:pt x="651936" y="51351"/>
                </a:moveTo>
                <a:lnTo>
                  <a:pt x="651936" y="47555"/>
                </a:lnTo>
                <a:lnTo>
                  <a:pt x="650373" y="45992"/>
                </a:lnTo>
                <a:lnTo>
                  <a:pt x="648587" y="46216"/>
                </a:lnTo>
                <a:lnTo>
                  <a:pt x="626037" y="46216"/>
                </a:lnTo>
                <a:lnTo>
                  <a:pt x="624475" y="47778"/>
                </a:lnTo>
                <a:lnTo>
                  <a:pt x="624475" y="51574"/>
                </a:lnTo>
                <a:lnTo>
                  <a:pt x="626037" y="53137"/>
                </a:lnTo>
                <a:lnTo>
                  <a:pt x="627824" y="53137"/>
                </a:lnTo>
                <a:lnTo>
                  <a:pt x="648587" y="52914"/>
                </a:lnTo>
                <a:lnTo>
                  <a:pt x="650373" y="52914"/>
                </a:lnTo>
                <a:lnTo>
                  <a:pt x="651936" y="51351"/>
                </a:lnTo>
                <a:close/>
              </a:path>
              <a:path w="2000885" h="103505">
                <a:moveTo>
                  <a:pt x="700162" y="51127"/>
                </a:moveTo>
                <a:lnTo>
                  <a:pt x="700162" y="47332"/>
                </a:lnTo>
                <a:lnTo>
                  <a:pt x="698599" y="45769"/>
                </a:lnTo>
                <a:lnTo>
                  <a:pt x="696813" y="45769"/>
                </a:lnTo>
                <a:lnTo>
                  <a:pt x="676049" y="45992"/>
                </a:lnTo>
                <a:lnTo>
                  <a:pt x="674263" y="45992"/>
                </a:lnTo>
                <a:lnTo>
                  <a:pt x="672700" y="47555"/>
                </a:lnTo>
                <a:lnTo>
                  <a:pt x="672700" y="51351"/>
                </a:lnTo>
                <a:lnTo>
                  <a:pt x="674263" y="52690"/>
                </a:lnTo>
                <a:lnTo>
                  <a:pt x="698599" y="52690"/>
                </a:lnTo>
                <a:lnTo>
                  <a:pt x="700162" y="51127"/>
                </a:lnTo>
                <a:close/>
              </a:path>
              <a:path w="2000885" h="103505">
                <a:moveTo>
                  <a:pt x="748387" y="50681"/>
                </a:moveTo>
                <a:lnTo>
                  <a:pt x="748387" y="46885"/>
                </a:lnTo>
                <a:lnTo>
                  <a:pt x="746824" y="45322"/>
                </a:lnTo>
                <a:lnTo>
                  <a:pt x="745038" y="45322"/>
                </a:lnTo>
                <a:lnTo>
                  <a:pt x="724274" y="45546"/>
                </a:lnTo>
                <a:lnTo>
                  <a:pt x="722488" y="45546"/>
                </a:lnTo>
                <a:lnTo>
                  <a:pt x="720925" y="47109"/>
                </a:lnTo>
                <a:lnTo>
                  <a:pt x="720925" y="50904"/>
                </a:lnTo>
                <a:lnTo>
                  <a:pt x="722488" y="52467"/>
                </a:lnTo>
                <a:lnTo>
                  <a:pt x="724274" y="52467"/>
                </a:lnTo>
                <a:lnTo>
                  <a:pt x="745038" y="52244"/>
                </a:lnTo>
                <a:lnTo>
                  <a:pt x="747048" y="52244"/>
                </a:lnTo>
                <a:lnTo>
                  <a:pt x="748387" y="50681"/>
                </a:lnTo>
                <a:close/>
              </a:path>
              <a:path w="2000885" h="103505">
                <a:moveTo>
                  <a:pt x="796613" y="50234"/>
                </a:moveTo>
                <a:lnTo>
                  <a:pt x="796613" y="46439"/>
                </a:lnTo>
                <a:lnTo>
                  <a:pt x="795050" y="44876"/>
                </a:lnTo>
                <a:lnTo>
                  <a:pt x="793264" y="44876"/>
                </a:lnTo>
                <a:lnTo>
                  <a:pt x="772500" y="45099"/>
                </a:lnTo>
                <a:lnTo>
                  <a:pt x="770714" y="45099"/>
                </a:lnTo>
                <a:lnTo>
                  <a:pt x="769151" y="46662"/>
                </a:lnTo>
                <a:lnTo>
                  <a:pt x="769151" y="50458"/>
                </a:lnTo>
                <a:lnTo>
                  <a:pt x="770714" y="52020"/>
                </a:lnTo>
                <a:lnTo>
                  <a:pt x="772500" y="52020"/>
                </a:lnTo>
                <a:lnTo>
                  <a:pt x="793264" y="51797"/>
                </a:lnTo>
                <a:lnTo>
                  <a:pt x="795273" y="51797"/>
                </a:lnTo>
                <a:lnTo>
                  <a:pt x="796613" y="50234"/>
                </a:lnTo>
                <a:close/>
              </a:path>
              <a:path w="2000885" h="103505">
                <a:moveTo>
                  <a:pt x="844838" y="49788"/>
                </a:moveTo>
                <a:lnTo>
                  <a:pt x="844838" y="45992"/>
                </a:lnTo>
                <a:lnTo>
                  <a:pt x="843275" y="44429"/>
                </a:lnTo>
                <a:lnTo>
                  <a:pt x="841489" y="44429"/>
                </a:lnTo>
                <a:lnTo>
                  <a:pt x="820949" y="44650"/>
                </a:lnTo>
                <a:lnTo>
                  <a:pt x="818939" y="44653"/>
                </a:lnTo>
                <a:lnTo>
                  <a:pt x="817376" y="46216"/>
                </a:lnTo>
                <a:lnTo>
                  <a:pt x="817376" y="50011"/>
                </a:lnTo>
                <a:lnTo>
                  <a:pt x="818939" y="51574"/>
                </a:lnTo>
                <a:lnTo>
                  <a:pt x="820949" y="51574"/>
                </a:lnTo>
                <a:lnTo>
                  <a:pt x="841489" y="51351"/>
                </a:lnTo>
                <a:lnTo>
                  <a:pt x="843498" y="51351"/>
                </a:lnTo>
                <a:lnTo>
                  <a:pt x="844838" y="49788"/>
                </a:lnTo>
                <a:close/>
              </a:path>
              <a:path w="2000885" h="103505">
                <a:moveTo>
                  <a:pt x="893287" y="49118"/>
                </a:moveTo>
                <a:lnTo>
                  <a:pt x="893064" y="47332"/>
                </a:lnTo>
                <a:lnTo>
                  <a:pt x="893064" y="45322"/>
                </a:lnTo>
                <a:lnTo>
                  <a:pt x="891501" y="43760"/>
                </a:lnTo>
                <a:lnTo>
                  <a:pt x="889715" y="43760"/>
                </a:lnTo>
                <a:lnTo>
                  <a:pt x="868951" y="43983"/>
                </a:lnTo>
                <a:lnTo>
                  <a:pt x="867165" y="44206"/>
                </a:lnTo>
                <a:lnTo>
                  <a:pt x="865602" y="45769"/>
                </a:lnTo>
                <a:lnTo>
                  <a:pt x="865602" y="49565"/>
                </a:lnTo>
                <a:lnTo>
                  <a:pt x="867165" y="50904"/>
                </a:lnTo>
                <a:lnTo>
                  <a:pt x="869174" y="50904"/>
                </a:lnTo>
                <a:lnTo>
                  <a:pt x="889715" y="50681"/>
                </a:lnTo>
                <a:lnTo>
                  <a:pt x="891724" y="50681"/>
                </a:lnTo>
                <a:lnTo>
                  <a:pt x="893287" y="49118"/>
                </a:lnTo>
                <a:close/>
              </a:path>
              <a:path w="2000885" h="103505">
                <a:moveTo>
                  <a:pt x="941512" y="48671"/>
                </a:moveTo>
                <a:lnTo>
                  <a:pt x="941289" y="46662"/>
                </a:lnTo>
                <a:lnTo>
                  <a:pt x="941289" y="44876"/>
                </a:lnTo>
                <a:lnTo>
                  <a:pt x="939726" y="43313"/>
                </a:lnTo>
                <a:lnTo>
                  <a:pt x="937940" y="43313"/>
                </a:lnTo>
                <a:lnTo>
                  <a:pt x="917400" y="43534"/>
                </a:lnTo>
                <a:lnTo>
                  <a:pt x="915390" y="43536"/>
                </a:lnTo>
                <a:lnTo>
                  <a:pt x="913827" y="45099"/>
                </a:lnTo>
                <a:lnTo>
                  <a:pt x="913827" y="48895"/>
                </a:lnTo>
                <a:lnTo>
                  <a:pt x="915390" y="50458"/>
                </a:lnTo>
                <a:lnTo>
                  <a:pt x="917400" y="50458"/>
                </a:lnTo>
                <a:lnTo>
                  <a:pt x="937940" y="50234"/>
                </a:lnTo>
                <a:lnTo>
                  <a:pt x="939949" y="50234"/>
                </a:lnTo>
                <a:lnTo>
                  <a:pt x="941512" y="48671"/>
                </a:lnTo>
                <a:close/>
              </a:path>
              <a:path w="2000885" h="103505">
                <a:moveTo>
                  <a:pt x="989738" y="48002"/>
                </a:moveTo>
                <a:lnTo>
                  <a:pt x="989514" y="46216"/>
                </a:lnTo>
                <a:lnTo>
                  <a:pt x="989514" y="44206"/>
                </a:lnTo>
                <a:lnTo>
                  <a:pt x="987952" y="42643"/>
                </a:lnTo>
                <a:lnTo>
                  <a:pt x="986165" y="42643"/>
                </a:lnTo>
                <a:lnTo>
                  <a:pt x="965402" y="42867"/>
                </a:lnTo>
                <a:lnTo>
                  <a:pt x="963616" y="43090"/>
                </a:lnTo>
                <a:lnTo>
                  <a:pt x="962053" y="44653"/>
                </a:lnTo>
                <a:lnTo>
                  <a:pt x="962053" y="48448"/>
                </a:lnTo>
                <a:lnTo>
                  <a:pt x="963616" y="49788"/>
                </a:lnTo>
                <a:lnTo>
                  <a:pt x="965625" y="49788"/>
                </a:lnTo>
                <a:lnTo>
                  <a:pt x="986165" y="49565"/>
                </a:lnTo>
                <a:lnTo>
                  <a:pt x="988175" y="49565"/>
                </a:lnTo>
                <a:lnTo>
                  <a:pt x="989738" y="48002"/>
                </a:lnTo>
                <a:close/>
              </a:path>
              <a:path w="2000885" h="103505">
                <a:moveTo>
                  <a:pt x="1037963" y="47555"/>
                </a:moveTo>
                <a:lnTo>
                  <a:pt x="1037963" y="45546"/>
                </a:lnTo>
                <a:lnTo>
                  <a:pt x="1037740" y="43760"/>
                </a:lnTo>
                <a:lnTo>
                  <a:pt x="1036177" y="42197"/>
                </a:lnTo>
                <a:lnTo>
                  <a:pt x="1034391" y="42197"/>
                </a:lnTo>
                <a:lnTo>
                  <a:pt x="1013850" y="42418"/>
                </a:lnTo>
                <a:lnTo>
                  <a:pt x="1011841" y="42420"/>
                </a:lnTo>
                <a:lnTo>
                  <a:pt x="1010278" y="43983"/>
                </a:lnTo>
                <a:lnTo>
                  <a:pt x="1010278" y="47778"/>
                </a:lnTo>
                <a:lnTo>
                  <a:pt x="1011841" y="49341"/>
                </a:lnTo>
                <a:lnTo>
                  <a:pt x="1013850" y="49341"/>
                </a:lnTo>
                <a:lnTo>
                  <a:pt x="1034391" y="49118"/>
                </a:lnTo>
                <a:lnTo>
                  <a:pt x="1036400" y="49118"/>
                </a:lnTo>
                <a:lnTo>
                  <a:pt x="1037963" y="47555"/>
                </a:lnTo>
                <a:close/>
              </a:path>
              <a:path w="2000885" h="103505">
                <a:moveTo>
                  <a:pt x="1086189" y="46885"/>
                </a:moveTo>
                <a:lnTo>
                  <a:pt x="1086189" y="45099"/>
                </a:lnTo>
                <a:lnTo>
                  <a:pt x="1085965" y="43090"/>
                </a:lnTo>
                <a:lnTo>
                  <a:pt x="1084403" y="41527"/>
                </a:lnTo>
                <a:lnTo>
                  <a:pt x="1082616" y="41527"/>
                </a:lnTo>
                <a:lnTo>
                  <a:pt x="1061853" y="41750"/>
                </a:lnTo>
                <a:lnTo>
                  <a:pt x="1060067" y="41974"/>
                </a:lnTo>
                <a:lnTo>
                  <a:pt x="1058504" y="43536"/>
                </a:lnTo>
                <a:lnTo>
                  <a:pt x="1058504" y="47332"/>
                </a:lnTo>
                <a:lnTo>
                  <a:pt x="1060067" y="48671"/>
                </a:lnTo>
                <a:lnTo>
                  <a:pt x="1062076" y="48671"/>
                </a:lnTo>
                <a:lnTo>
                  <a:pt x="1082616" y="48448"/>
                </a:lnTo>
                <a:lnTo>
                  <a:pt x="1084626" y="48448"/>
                </a:lnTo>
                <a:lnTo>
                  <a:pt x="1086189" y="46885"/>
                </a:lnTo>
                <a:close/>
              </a:path>
              <a:path w="2000885" h="103505">
                <a:moveTo>
                  <a:pt x="1134414" y="46439"/>
                </a:moveTo>
                <a:lnTo>
                  <a:pt x="1134414" y="44429"/>
                </a:lnTo>
                <a:lnTo>
                  <a:pt x="1134191" y="42643"/>
                </a:lnTo>
                <a:lnTo>
                  <a:pt x="1132628" y="41080"/>
                </a:lnTo>
                <a:lnTo>
                  <a:pt x="1130842" y="41080"/>
                </a:lnTo>
                <a:lnTo>
                  <a:pt x="1110301" y="41301"/>
                </a:lnTo>
                <a:lnTo>
                  <a:pt x="1108292" y="41304"/>
                </a:lnTo>
                <a:lnTo>
                  <a:pt x="1106729" y="42867"/>
                </a:lnTo>
                <a:lnTo>
                  <a:pt x="1106729" y="46662"/>
                </a:lnTo>
                <a:lnTo>
                  <a:pt x="1108292" y="48225"/>
                </a:lnTo>
                <a:lnTo>
                  <a:pt x="1110301" y="48225"/>
                </a:lnTo>
                <a:lnTo>
                  <a:pt x="1130842" y="48002"/>
                </a:lnTo>
                <a:lnTo>
                  <a:pt x="1132851" y="48002"/>
                </a:lnTo>
                <a:lnTo>
                  <a:pt x="1134414" y="46439"/>
                </a:lnTo>
                <a:close/>
              </a:path>
              <a:path w="2000885" h="103505">
                <a:moveTo>
                  <a:pt x="1182640" y="45769"/>
                </a:moveTo>
                <a:lnTo>
                  <a:pt x="1182640" y="41974"/>
                </a:lnTo>
                <a:lnTo>
                  <a:pt x="1181077" y="40411"/>
                </a:lnTo>
                <a:lnTo>
                  <a:pt x="1179067" y="40411"/>
                </a:lnTo>
                <a:lnTo>
                  <a:pt x="1158527" y="40852"/>
                </a:lnTo>
                <a:lnTo>
                  <a:pt x="1156517" y="40857"/>
                </a:lnTo>
                <a:lnTo>
                  <a:pt x="1154955" y="42420"/>
                </a:lnTo>
                <a:lnTo>
                  <a:pt x="1154955" y="46216"/>
                </a:lnTo>
                <a:lnTo>
                  <a:pt x="1156517" y="47555"/>
                </a:lnTo>
                <a:lnTo>
                  <a:pt x="1158527" y="47555"/>
                </a:lnTo>
                <a:lnTo>
                  <a:pt x="1179067" y="47332"/>
                </a:lnTo>
                <a:lnTo>
                  <a:pt x="1181077" y="47332"/>
                </a:lnTo>
                <a:lnTo>
                  <a:pt x="1182640" y="45769"/>
                </a:lnTo>
                <a:close/>
              </a:path>
              <a:path w="2000885" h="103505">
                <a:moveTo>
                  <a:pt x="1230865" y="42643"/>
                </a:moveTo>
                <a:lnTo>
                  <a:pt x="1230642" y="40857"/>
                </a:lnTo>
                <a:lnTo>
                  <a:pt x="1230418" y="38848"/>
                </a:lnTo>
                <a:lnTo>
                  <a:pt x="1228856" y="37508"/>
                </a:lnTo>
                <a:lnTo>
                  <a:pt x="1226846" y="37731"/>
                </a:lnTo>
                <a:lnTo>
                  <a:pt x="1206306" y="39741"/>
                </a:lnTo>
                <a:lnTo>
                  <a:pt x="1204296" y="39964"/>
                </a:lnTo>
                <a:lnTo>
                  <a:pt x="1202957" y="41750"/>
                </a:lnTo>
                <a:lnTo>
                  <a:pt x="1203180" y="43536"/>
                </a:lnTo>
                <a:lnTo>
                  <a:pt x="1203403" y="45546"/>
                </a:lnTo>
                <a:lnTo>
                  <a:pt x="1205189" y="46885"/>
                </a:lnTo>
                <a:lnTo>
                  <a:pt x="1206976" y="46662"/>
                </a:lnTo>
                <a:lnTo>
                  <a:pt x="1227516" y="44653"/>
                </a:lnTo>
                <a:lnTo>
                  <a:pt x="1229525" y="44429"/>
                </a:lnTo>
                <a:lnTo>
                  <a:pt x="1230865" y="42643"/>
                </a:lnTo>
                <a:close/>
              </a:path>
              <a:path w="2000885" h="103505">
                <a:moveTo>
                  <a:pt x="1278867" y="37955"/>
                </a:moveTo>
                <a:lnTo>
                  <a:pt x="1278644" y="35945"/>
                </a:lnTo>
                <a:lnTo>
                  <a:pt x="1278421" y="34159"/>
                </a:lnTo>
                <a:lnTo>
                  <a:pt x="1276858" y="32820"/>
                </a:lnTo>
                <a:lnTo>
                  <a:pt x="1274848" y="32820"/>
                </a:lnTo>
                <a:lnTo>
                  <a:pt x="1252299" y="35276"/>
                </a:lnTo>
                <a:lnTo>
                  <a:pt x="1250959" y="36838"/>
                </a:lnTo>
                <a:lnTo>
                  <a:pt x="1251182" y="38848"/>
                </a:lnTo>
                <a:lnTo>
                  <a:pt x="1251405" y="40634"/>
                </a:lnTo>
                <a:lnTo>
                  <a:pt x="1253192" y="41974"/>
                </a:lnTo>
                <a:lnTo>
                  <a:pt x="1254978" y="41750"/>
                </a:lnTo>
                <a:lnTo>
                  <a:pt x="1275518" y="39741"/>
                </a:lnTo>
                <a:lnTo>
                  <a:pt x="1277528" y="39518"/>
                </a:lnTo>
                <a:lnTo>
                  <a:pt x="1278867" y="37955"/>
                </a:lnTo>
                <a:close/>
              </a:path>
              <a:path w="2000885" h="103505">
                <a:moveTo>
                  <a:pt x="1326869" y="33043"/>
                </a:moveTo>
                <a:lnTo>
                  <a:pt x="1326646" y="31033"/>
                </a:lnTo>
                <a:lnTo>
                  <a:pt x="1326423" y="29247"/>
                </a:lnTo>
                <a:lnTo>
                  <a:pt x="1324637" y="27908"/>
                </a:lnTo>
                <a:lnTo>
                  <a:pt x="1322851" y="28131"/>
                </a:lnTo>
                <a:lnTo>
                  <a:pt x="1302310" y="30140"/>
                </a:lnTo>
                <a:lnTo>
                  <a:pt x="1300301" y="30364"/>
                </a:lnTo>
                <a:lnTo>
                  <a:pt x="1298961" y="31927"/>
                </a:lnTo>
                <a:lnTo>
                  <a:pt x="1299184" y="33936"/>
                </a:lnTo>
                <a:lnTo>
                  <a:pt x="1299408" y="35722"/>
                </a:lnTo>
                <a:lnTo>
                  <a:pt x="1301194" y="37285"/>
                </a:lnTo>
                <a:lnTo>
                  <a:pt x="1302980" y="37062"/>
                </a:lnTo>
                <a:lnTo>
                  <a:pt x="1322851" y="34902"/>
                </a:lnTo>
                <a:lnTo>
                  <a:pt x="1325530" y="34829"/>
                </a:lnTo>
                <a:lnTo>
                  <a:pt x="1326869" y="33043"/>
                </a:lnTo>
                <a:close/>
              </a:path>
              <a:path w="2000885" h="103505">
                <a:moveTo>
                  <a:pt x="1374872" y="28131"/>
                </a:moveTo>
                <a:lnTo>
                  <a:pt x="1374648" y="26345"/>
                </a:lnTo>
                <a:lnTo>
                  <a:pt x="1374425" y="24335"/>
                </a:lnTo>
                <a:lnTo>
                  <a:pt x="1372639" y="22996"/>
                </a:lnTo>
                <a:lnTo>
                  <a:pt x="1370853" y="23219"/>
                </a:lnTo>
                <a:lnTo>
                  <a:pt x="1350312" y="25229"/>
                </a:lnTo>
                <a:lnTo>
                  <a:pt x="1348303" y="25452"/>
                </a:lnTo>
                <a:lnTo>
                  <a:pt x="1346963" y="27238"/>
                </a:lnTo>
                <a:lnTo>
                  <a:pt x="1347187" y="29024"/>
                </a:lnTo>
                <a:lnTo>
                  <a:pt x="1347410" y="31033"/>
                </a:lnTo>
                <a:lnTo>
                  <a:pt x="1348973" y="32373"/>
                </a:lnTo>
                <a:lnTo>
                  <a:pt x="1350982" y="32150"/>
                </a:lnTo>
                <a:lnTo>
                  <a:pt x="1371523" y="30140"/>
                </a:lnTo>
                <a:lnTo>
                  <a:pt x="1373532" y="29917"/>
                </a:lnTo>
                <a:lnTo>
                  <a:pt x="1374872" y="28131"/>
                </a:lnTo>
                <a:close/>
              </a:path>
              <a:path w="2000885" h="103505">
                <a:moveTo>
                  <a:pt x="1422874" y="23442"/>
                </a:moveTo>
                <a:lnTo>
                  <a:pt x="1422651" y="21433"/>
                </a:lnTo>
                <a:lnTo>
                  <a:pt x="1422427" y="19647"/>
                </a:lnTo>
                <a:lnTo>
                  <a:pt x="1420641" y="18084"/>
                </a:lnTo>
                <a:lnTo>
                  <a:pt x="1418855" y="18307"/>
                </a:lnTo>
                <a:lnTo>
                  <a:pt x="1398984" y="20467"/>
                </a:lnTo>
                <a:lnTo>
                  <a:pt x="1396305" y="20540"/>
                </a:lnTo>
                <a:lnTo>
                  <a:pt x="1394966" y="22326"/>
                </a:lnTo>
                <a:lnTo>
                  <a:pt x="1395189" y="24112"/>
                </a:lnTo>
                <a:lnTo>
                  <a:pt x="1395412" y="26122"/>
                </a:lnTo>
                <a:lnTo>
                  <a:pt x="1396975" y="27461"/>
                </a:lnTo>
                <a:lnTo>
                  <a:pt x="1398984" y="27238"/>
                </a:lnTo>
                <a:lnTo>
                  <a:pt x="1419525" y="25229"/>
                </a:lnTo>
                <a:lnTo>
                  <a:pt x="1421311" y="25005"/>
                </a:lnTo>
                <a:lnTo>
                  <a:pt x="1422874" y="23442"/>
                </a:lnTo>
                <a:close/>
              </a:path>
              <a:path w="2000885" h="103505">
                <a:moveTo>
                  <a:pt x="1470876" y="18531"/>
                </a:moveTo>
                <a:lnTo>
                  <a:pt x="1470653" y="16521"/>
                </a:lnTo>
                <a:lnTo>
                  <a:pt x="1470429" y="14735"/>
                </a:lnTo>
                <a:lnTo>
                  <a:pt x="1468643" y="13395"/>
                </a:lnTo>
                <a:lnTo>
                  <a:pt x="1466857" y="13619"/>
                </a:lnTo>
                <a:lnTo>
                  <a:pt x="1446317" y="15628"/>
                </a:lnTo>
                <a:lnTo>
                  <a:pt x="1444307" y="15851"/>
                </a:lnTo>
                <a:lnTo>
                  <a:pt x="1442968" y="17414"/>
                </a:lnTo>
                <a:lnTo>
                  <a:pt x="1443191" y="19424"/>
                </a:lnTo>
                <a:lnTo>
                  <a:pt x="1443414" y="21210"/>
                </a:lnTo>
                <a:lnTo>
                  <a:pt x="1444977" y="22549"/>
                </a:lnTo>
                <a:lnTo>
                  <a:pt x="1446986" y="22549"/>
                </a:lnTo>
                <a:lnTo>
                  <a:pt x="1467527" y="20317"/>
                </a:lnTo>
                <a:lnTo>
                  <a:pt x="1469313" y="20093"/>
                </a:lnTo>
                <a:lnTo>
                  <a:pt x="1470876" y="18531"/>
                </a:lnTo>
                <a:close/>
              </a:path>
              <a:path w="2000885" h="103505">
                <a:moveTo>
                  <a:pt x="1518878" y="13619"/>
                </a:moveTo>
                <a:lnTo>
                  <a:pt x="1518655" y="11833"/>
                </a:lnTo>
                <a:lnTo>
                  <a:pt x="1518432" y="9823"/>
                </a:lnTo>
                <a:lnTo>
                  <a:pt x="1516645" y="8484"/>
                </a:lnTo>
                <a:lnTo>
                  <a:pt x="1514859" y="8707"/>
                </a:lnTo>
                <a:lnTo>
                  <a:pt x="1494319" y="10716"/>
                </a:lnTo>
                <a:lnTo>
                  <a:pt x="1492309" y="10940"/>
                </a:lnTo>
                <a:lnTo>
                  <a:pt x="1490970" y="12726"/>
                </a:lnTo>
                <a:lnTo>
                  <a:pt x="1491416" y="16298"/>
                </a:lnTo>
                <a:lnTo>
                  <a:pt x="1492979" y="17861"/>
                </a:lnTo>
                <a:lnTo>
                  <a:pt x="1514859" y="15478"/>
                </a:lnTo>
                <a:lnTo>
                  <a:pt x="1517315" y="15405"/>
                </a:lnTo>
                <a:lnTo>
                  <a:pt x="1518878" y="13619"/>
                </a:lnTo>
                <a:close/>
              </a:path>
              <a:path w="2000885" h="103505">
                <a:moveTo>
                  <a:pt x="1566880" y="8707"/>
                </a:moveTo>
                <a:lnTo>
                  <a:pt x="1566657" y="6921"/>
                </a:lnTo>
                <a:lnTo>
                  <a:pt x="1566434" y="4911"/>
                </a:lnTo>
                <a:lnTo>
                  <a:pt x="1564648" y="3572"/>
                </a:lnTo>
                <a:lnTo>
                  <a:pt x="1562862" y="3795"/>
                </a:lnTo>
                <a:lnTo>
                  <a:pt x="1542321" y="5804"/>
                </a:lnTo>
                <a:lnTo>
                  <a:pt x="1540312" y="6028"/>
                </a:lnTo>
                <a:lnTo>
                  <a:pt x="1538972" y="7814"/>
                </a:lnTo>
                <a:lnTo>
                  <a:pt x="1539195" y="9600"/>
                </a:lnTo>
                <a:lnTo>
                  <a:pt x="1539419" y="11609"/>
                </a:lnTo>
                <a:lnTo>
                  <a:pt x="1540981" y="12949"/>
                </a:lnTo>
                <a:lnTo>
                  <a:pt x="1542991" y="12726"/>
                </a:lnTo>
                <a:lnTo>
                  <a:pt x="1563531" y="10716"/>
                </a:lnTo>
                <a:lnTo>
                  <a:pt x="1565317" y="10493"/>
                </a:lnTo>
                <a:lnTo>
                  <a:pt x="1566880" y="8707"/>
                </a:lnTo>
                <a:close/>
              </a:path>
              <a:path w="2000885" h="103505">
                <a:moveTo>
                  <a:pt x="1614659" y="5581"/>
                </a:moveTo>
                <a:lnTo>
                  <a:pt x="1614659" y="1786"/>
                </a:lnTo>
                <a:lnTo>
                  <a:pt x="1613096" y="223"/>
                </a:lnTo>
                <a:lnTo>
                  <a:pt x="1611087" y="218"/>
                </a:lnTo>
                <a:lnTo>
                  <a:pt x="1601487" y="0"/>
                </a:lnTo>
                <a:lnTo>
                  <a:pt x="1590323" y="1116"/>
                </a:lnTo>
                <a:lnTo>
                  <a:pt x="1588314" y="1339"/>
                </a:lnTo>
                <a:lnTo>
                  <a:pt x="1586974" y="2902"/>
                </a:lnTo>
                <a:lnTo>
                  <a:pt x="1587198" y="4911"/>
                </a:lnTo>
                <a:lnTo>
                  <a:pt x="1587421" y="6697"/>
                </a:lnTo>
                <a:lnTo>
                  <a:pt x="1588984" y="8037"/>
                </a:lnTo>
                <a:lnTo>
                  <a:pt x="1590993" y="7814"/>
                </a:lnTo>
                <a:lnTo>
                  <a:pt x="1602380" y="6697"/>
                </a:lnTo>
                <a:lnTo>
                  <a:pt x="1611087" y="7144"/>
                </a:lnTo>
                <a:lnTo>
                  <a:pt x="1613096" y="7144"/>
                </a:lnTo>
                <a:lnTo>
                  <a:pt x="1614659" y="5581"/>
                </a:lnTo>
                <a:close/>
              </a:path>
              <a:path w="2000885" h="103505">
                <a:moveTo>
                  <a:pt x="1662885" y="6921"/>
                </a:moveTo>
                <a:lnTo>
                  <a:pt x="1662885" y="3125"/>
                </a:lnTo>
                <a:lnTo>
                  <a:pt x="1661322" y="1562"/>
                </a:lnTo>
                <a:lnTo>
                  <a:pt x="1659312" y="1555"/>
                </a:lnTo>
                <a:lnTo>
                  <a:pt x="1638772" y="893"/>
                </a:lnTo>
                <a:lnTo>
                  <a:pt x="1636986" y="893"/>
                </a:lnTo>
                <a:lnTo>
                  <a:pt x="1635423" y="2455"/>
                </a:lnTo>
                <a:lnTo>
                  <a:pt x="1635200" y="4242"/>
                </a:lnTo>
                <a:lnTo>
                  <a:pt x="1635200" y="6251"/>
                </a:lnTo>
                <a:lnTo>
                  <a:pt x="1636763" y="7814"/>
                </a:lnTo>
                <a:lnTo>
                  <a:pt x="1638772" y="7821"/>
                </a:lnTo>
                <a:lnTo>
                  <a:pt x="1659312" y="8484"/>
                </a:lnTo>
                <a:lnTo>
                  <a:pt x="1661099" y="8484"/>
                </a:lnTo>
                <a:lnTo>
                  <a:pt x="1662885" y="6921"/>
                </a:lnTo>
                <a:close/>
              </a:path>
              <a:path w="2000885" h="103505">
                <a:moveTo>
                  <a:pt x="1711110" y="8484"/>
                </a:moveTo>
                <a:lnTo>
                  <a:pt x="1711110" y="4688"/>
                </a:lnTo>
                <a:lnTo>
                  <a:pt x="1709547" y="3125"/>
                </a:lnTo>
                <a:lnTo>
                  <a:pt x="1707761" y="2902"/>
                </a:lnTo>
                <a:lnTo>
                  <a:pt x="1686997" y="2455"/>
                </a:lnTo>
                <a:lnTo>
                  <a:pt x="1685211" y="2232"/>
                </a:lnTo>
                <a:lnTo>
                  <a:pt x="1683648" y="3795"/>
                </a:lnTo>
                <a:lnTo>
                  <a:pt x="1683425" y="5804"/>
                </a:lnTo>
                <a:lnTo>
                  <a:pt x="1683425" y="7591"/>
                </a:lnTo>
                <a:lnTo>
                  <a:pt x="1684988" y="9153"/>
                </a:lnTo>
                <a:lnTo>
                  <a:pt x="1686997" y="9161"/>
                </a:lnTo>
                <a:lnTo>
                  <a:pt x="1707538" y="9823"/>
                </a:lnTo>
                <a:lnTo>
                  <a:pt x="1709324" y="9823"/>
                </a:lnTo>
                <a:lnTo>
                  <a:pt x="1711110" y="8484"/>
                </a:lnTo>
                <a:close/>
              </a:path>
              <a:path w="2000885" h="103505">
                <a:moveTo>
                  <a:pt x="1759336" y="8037"/>
                </a:moveTo>
                <a:lnTo>
                  <a:pt x="1759336" y="6028"/>
                </a:lnTo>
                <a:lnTo>
                  <a:pt x="1757773" y="4465"/>
                </a:lnTo>
                <a:lnTo>
                  <a:pt x="1755763" y="4458"/>
                </a:lnTo>
                <a:lnTo>
                  <a:pt x="1735223" y="3795"/>
                </a:lnTo>
                <a:lnTo>
                  <a:pt x="1733437" y="3795"/>
                </a:lnTo>
                <a:lnTo>
                  <a:pt x="1731874" y="5135"/>
                </a:lnTo>
                <a:lnTo>
                  <a:pt x="1731651" y="7144"/>
                </a:lnTo>
                <a:lnTo>
                  <a:pt x="1731651" y="8930"/>
                </a:lnTo>
                <a:lnTo>
                  <a:pt x="1733214" y="10716"/>
                </a:lnTo>
                <a:lnTo>
                  <a:pt x="1735223" y="10721"/>
                </a:lnTo>
                <a:lnTo>
                  <a:pt x="1755763" y="11163"/>
                </a:lnTo>
                <a:lnTo>
                  <a:pt x="1757550" y="11386"/>
                </a:lnTo>
                <a:lnTo>
                  <a:pt x="1759112" y="9823"/>
                </a:lnTo>
                <a:lnTo>
                  <a:pt x="1759336" y="8037"/>
                </a:lnTo>
                <a:close/>
              </a:path>
              <a:path w="2000885" h="103505">
                <a:moveTo>
                  <a:pt x="1807561" y="9377"/>
                </a:moveTo>
                <a:lnTo>
                  <a:pt x="1807561" y="7367"/>
                </a:lnTo>
                <a:lnTo>
                  <a:pt x="1805998" y="5804"/>
                </a:lnTo>
                <a:lnTo>
                  <a:pt x="1803989" y="5797"/>
                </a:lnTo>
                <a:lnTo>
                  <a:pt x="1783448" y="5135"/>
                </a:lnTo>
                <a:lnTo>
                  <a:pt x="1781662" y="5135"/>
                </a:lnTo>
                <a:lnTo>
                  <a:pt x="1780099" y="6697"/>
                </a:lnTo>
                <a:lnTo>
                  <a:pt x="1779876" y="8484"/>
                </a:lnTo>
                <a:lnTo>
                  <a:pt x="1779876" y="10493"/>
                </a:lnTo>
                <a:lnTo>
                  <a:pt x="1781439" y="12056"/>
                </a:lnTo>
                <a:lnTo>
                  <a:pt x="1783448" y="12063"/>
                </a:lnTo>
                <a:lnTo>
                  <a:pt x="1803989" y="12726"/>
                </a:lnTo>
                <a:lnTo>
                  <a:pt x="1805775" y="12726"/>
                </a:lnTo>
                <a:lnTo>
                  <a:pt x="1807338" y="11163"/>
                </a:lnTo>
                <a:lnTo>
                  <a:pt x="1807561" y="9377"/>
                </a:lnTo>
                <a:close/>
              </a:path>
              <a:path w="2000885" h="103505">
                <a:moveTo>
                  <a:pt x="1855787" y="10716"/>
                </a:moveTo>
                <a:lnTo>
                  <a:pt x="1855787" y="8930"/>
                </a:lnTo>
                <a:lnTo>
                  <a:pt x="1854224" y="7367"/>
                </a:lnTo>
                <a:lnTo>
                  <a:pt x="1852438" y="7144"/>
                </a:lnTo>
                <a:lnTo>
                  <a:pt x="1831674" y="6697"/>
                </a:lnTo>
                <a:lnTo>
                  <a:pt x="1829888" y="6474"/>
                </a:lnTo>
                <a:lnTo>
                  <a:pt x="1828102" y="8037"/>
                </a:lnTo>
                <a:lnTo>
                  <a:pt x="1828102" y="11833"/>
                </a:lnTo>
                <a:lnTo>
                  <a:pt x="1829664" y="13395"/>
                </a:lnTo>
                <a:lnTo>
                  <a:pt x="1831674" y="13403"/>
                </a:lnTo>
                <a:lnTo>
                  <a:pt x="1852214" y="14065"/>
                </a:lnTo>
                <a:lnTo>
                  <a:pt x="1854000" y="14065"/>
                </a:lnTo>
                <a:lnTo>
                  <a:pt x="1855563" y="12726"/>
                </a:lnTo>
                <a:lnTo>
                  <a:pt x="1855787" y="10716"/>
                </a:lnTo>
                <a:close/>
              </a:path>
              <a:path w="2000885" h="103505">
                <a:moveTo>
                  <a:pt x="1904012" y="12056"/>
                </a:moveTo>
                <a:lnTo>
                  <a:pt x="1904012" y="10270"/>
                </a:lnTo>
                <a:lnTo>
                  <a:pt x="1902449" y="8707"/>
                </a:lnTo>
                <a:lnTo>
                  <a:pt x="1900440" y="8700"/>
                </a:lnTo>
                <a:lnTo>
                  <a:pt x="1879899" y="8037"/>
                </a:lnTo>
                <a:lnTo>
                  <a:pt x="1878113" y="8037"/>
                </a:lnTo>
                <a:lnTo>
                  <a:pt x="1876327" y="9377"/>
                </a:lnTo>
                <a:lnTo>
                  <a:pt x="1876327" y="13172"/>
                </a:lnTo>
                <a:lnTo>
                  <a:pt x="1877890" y="14958"/>
                </a:lnTo>
                <a:lnTo>
                  <a:pt x="1879899" y="14963"/>
                </a:lnTo>
                <a:lnTo>
                  <a:pt x="1900440" y="15405"/>
                </a:lnTo>
                <a:lnTo>
                  <a:pt x="1902226" y="15628"/>
                </a:lnTo>
                <a:lnTo>
                  <a:pt x="1903789" y="14065"/>
                </a:lnTo>
                <a:lnTo>
                  <a:pt x="1904012" y="12056"/>
                </a:lnTo>
                <a:close/>
              </a:path>
              <a:path w="2000885" h="103505">
                <a:moveTo>
                  <a:pt x="1952237" y="13619"/>
                </a:moveTo>
                <a:lnTo>
                  <a:pt x="1952237" y="11609"/>
                </a:lnTo>
                <a:lnTo>
                  <a:pt x="1950675" y="10046"/>
                </a:lnTo>
                <a:lnTo>
                  <a:pt x="1948665" y="10039"/>
                </a:lnTo>
                <a:lnTo>
                  <a:pt x="1928125" y="9377"/>
                </a:lnTo>
                <a:lnTo>
                  <a:pt x="1926339" y="9377"/>
                </a:lnTo>
                <a:lnTo>
                  <a:pt x="1924552" y="10940"/>
                </a:lnTo>
                <a:lnTo>
                  <a:pt x="1924552" y="14735"/>
                </a:lnTo>
                <a:lnTo>
                  <a:pt x="1926115" y="16298"/>
                </a:lnTo>
                <a:lnTo>
                  <a:pt x="1928125" y="16305"/>
                </a:lnTo>
                <a:lnTo>
                  <a:pt x="1948665" y="16968"/>
                </a:lnTo>
                <a:lnTo>
                  <a:pt x="1950451" y="16968"/>
                </a:lnTo>
                <a:lnTo>
                  <a:pt x="1952014" y="15405"/>
                </a:lnTo>
                <a:lnTo>
                  <a:pt x="1952237" y="13619"/>
                </a:lnTo>
                <a:close/>
              </a:path>
              <a:path w="2000885" h="103505">
                <a:moveTo>
                  <a:pt x="2000463" y="14958"/>
                </a:moveTo>
                <a:lnTo>
                  <a:pt x="2000463" y="13172"/>
                </a:lnTo>
                <a:lnTo>
                  <a:pt x="1998900" y="11609"/>
                </a:lnTo>
                <a:lnTo>
                  <a:pt x="1997114" y="11386"/>
                </a:lnTo>
                <a:lnTo>
                  <a:pt x="1976350" y="10940"/>
                </a:lnTo>
                <a:lnTo>
                  <a:pt x="1974341" y="10716"/>
                </a:lnTo>
                <a:lnTo>
                  <a:pt x="1972778" y="12279"/>
                </a:lnTo>
                <a:lnTo>
                  <a:pt x="1972778" y="16075"/>
                </a:lnTo>
                <a:lnTo>
                  <a:pt x="1974341" y="17638"/>
                </a:lnTo>
                <a:lnTo>
                  <a:pt x="1976350" y="17645"/>
                </a:lnTo>
                <a:lnTo>
                  <a:pt x="1996891" y="18307"/>
                </a:lnTo>
                <a:lnTo>
                  <a:pt x="1998677" y="18307"/>
                </a:lnTo>
                <a:lnTo>
                  <a:pt x="2000240" y="16968"/>
                </a:lnTo>
                <a:lnTo>
                  <a:pt x="2000463" y="14958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038315" y="1216513"/>
            <a:ext cx="407034" cy="28575"/>
          </a:xfrm>
          <a:custGeom>
            <a:avLst/>
            <a:gdLst/>
            <a:ahLst/>
            <a:cxnLst/>
            <a:rect l="l" t="t" r="r" b="b"/>
            <a:pathLst>
              <a:path w="407035" h="28575">
                <a:moveTo>
                  <a:pt x="27684" y="4688"/>
                </a:moveTo>
                <a:lnTo>
                  <a:pt x="27684" y="2902"/>
                </a:lnTo>
                <a:lnTo>
                  <a:pt x="26345" y="1339"/>
                </a:lnTo>
                <a:lnTo>
                  <a:pt x="24112" y="1104"/>
                </a:lnTo>
                <a:lnTo>
                  <a:pt x="3795" y="0"/>
                </a:lnTo>
                <a:lnTo>
                  <a:pt x="1786" y="0"/>
                </a:lnTo>
                <a:lnTo>
                  <a:pt x="223" y="1339"/>
                </a:lnTo>
                <a:lnTo>
                  <a:pt x="223" y="3348"/>
                </a:lnTo>
                <a:lnTo>
                  <a:pt x="0" y="5358"/>
                </a:lnTo>
                <a:lnTo>
                  <a:pt x="1562" y="6921"/>
                </a:lnTo>
                <a:lnTo>
                  <a:pt x="3795" y="6945"/>
                </a:lnTo>
                <a:lnTo>
                  <a:pt x="24112" y="8037"/>
                </a:lnTo>
                <a:lnTo>
                  <a:pt x="25898" y="8260"/>
                </a:lnTo>
                <a:lnTo>
                  <a:pt x="27461" y="6697"/>
                </a:lnTo>
                <a:lnTo>
                  <a:pt x="27684" y="4688"/>
                </a:lnTo>
                <a:close/>
              </a:path>
              <a:path w="407035" h="28575">
                <a:moveTo>
                  <a:pt x="75910" y="7367"/>
                </a:moveTo>
                <a:lnTo>
                  <a:pt x="75910" y="5358"/>
                </a:lnTo>
                <a:lnTo>
                  <a:pt x="74570" y="3795"/>
                </a:lnTo>
                <a:lnTo>
                  <a:pt x="72114" y="3771"/>
                </a:lnTo>
                <a:lnTo>
                  <a:pt x="52020" y="2679"/>
                </a:lnTo>
                <a:lnTo>
                  <a:pt x="50011" y="2455"/>
                </a:lnTo>
                <a:lnTo>
                  <a:pt x="48448" y="4018"/>
                </a:lnTo>
                <a:lnTo>
                  <a:pt x="48225" y="5804"/>
                </a:lnTo>
                <a:lnTo>
                  <a:pt x="48225" y="7814"/>
                </a:lnTo>
                <a:lnTo>
                  <a:pt x="49565" y="9377"/>
                </a:lnTo>
                <a:lnTo>
                  <a:pt x="51574" y="9600"/>
                </a:lnTo>
                <a:lnTo>
                  <a:pt x="72114" y="10493"/>
                </a:lnTo>
                <a:lnTo>
                  <a:pt x="74124" y="10716"/>
                </a:lnTo>
                <a:lnTo>
                  <a:pt x="75687" y="9153"/>
                </a:lnTo>
                <a:lnTo>
                  <a:pt x="75910" y="7367"/>
                </a:lnTo>
                <a:close/>
              </a:path>
              <a:path w="407035" h="28575">
                <a:moveTo>
                  <a:pt x="124135" y="8037"/>
                </a:moveTo>
                <a:lnTo>
                  <a:pt x="122573" y="6251"/>
                </a:lnTo>
                <a:lnTo>
                  <a:pt x="120340" y="6227"/>
                </a:lnTo>
                <a:lnTo>
                  <a:pt x="100023" y="5135"/>
                </a:lnTo>
                <a:lnTo>
                  <a:pt x="98237" y="5135"/>
                </a:lnTo>
                <a:lnTo>
                  <a:pt x="96674" y="6474"/>
                </a:lnTo>
                <a:lnTo>
                  <a:pt x="96450" y="8484"/>
                </a:lnTo>
                <a:lnTo>
                  <a:pt x="96450" y="10270"/>
                </a:lnTo>
                <a:lnTo>
                  <a:pt x="97790" y="11833"/>
                </a:lnTo>
                <a:lnTo>
                  <a:pt x="100023" y="12068"/>
                </a:lnTo>
                <a:lnTo>
                  <a:pt x="120340" y="13172"/>
                </a:lnTo>
                <a:lnTo>
                  <a:pt x="122349" y="13172"/>
                </a:lnTo>
                <a:lnTo>
                  <a:pt x="123912" y="11833"/>
                </a:lnTo>
                <a:lnTo>
                  <a:pt x="123912" y="9823"/>
                </a:lnTo>
                <a:lnTo>
                  <a:pt x="124135" y="8037"/>
                </a:lnTo>
                <a:close/>
              </a:path>
              <a:path w="407035" h="28575">
                <a:moveTo>
                  <a:pt x="172361" y="10493"/>
                </a:moveTo>
                <a:lnTo>
                  <a:pt x="170798" y="8930"/>
                </a:lnTo>
                <a:lnTo>
                  <a:pt x="169012" y="8707"/>
                </a:lnTo>
                <a:lnTo>
                  <a:pt x="148248" y="7591"/>
                </a:lnTo>
                <a:lnTo>
                  <a:pt x="146462" y="7591"/>
                </a:lnTo>
                <a:lnTo>
                  <a:pt x="144676" y="9153"/>
                </a:lnTo>
                <a:lnTo>
                  <a:pt x="144676" y="10940"/>
                </a:lnTo>
                <a:lnTo>
                  <a:pt x="144453" y="12949"/>
                </a:lnTo>
                <a:lnTo>
                  <a:pt x="146015" y="14512"/>
                </a:lnTo>
                <a:lnTo>
                  <a:pt x="148248" y="14536"/>
                </a:lnTo>
                <a:lnTo>
                  <a:pt x="168565" y="15628"/>
                </a:lnTo>
                <a:lnTo>
                  <a:pt x="170351" y="15851"/>
                </a:lnTo>
                <a:lnTo>
                  <a:pt x="172138" y="14289"/>
                </a:lnTo>
                <a:lnTo>
                  <a:pt x="172138" y="12502"/>
                </a:lnTo>
                <a:lnTo>
                  <a:pt x="172361" y="10493"/>
                </a:lnTo>
                <a:close/>
              </a:path>
              <a:path w="407035" h="28575">
                <a:moveTo>
                  <a:pt x="220363" y="14958"/>
                </a:moveTo>
                <a:lnTo>
                  <a:pt x="220363" y="12949"/>
                </a:lnTo>
                <a:lnTo>
                  <a:pt x="219023" y="11386"/>
                </a:lnTo>
                <a:lnTo>
                  <a:pt x="216791" y="11374"/>
                </a:lnTo>
                <a:lnTo>
                  <a:pt x="196474" y="10270"/>
                </a:lnTo>
                <a:lnTo>
                  <a:pt x="194464" y="10046"/>
                </a:lnTo>
                <a:lnTo>
                  <a:pt x="192901" y="11609"/>
                </a:lnTo>
                <a:lnTo>
                  <a:pt x="192901" y="13395"/>
                </a:lnTo>
                <a:lnTo>
                  <a:pt x="192678" y="15405"/>
                </a:lnTo>
                <a:lnTo>
                  <a:pt x="194241" y="16968"/>
                </a:lnTo>
                <a:lnTo>
                  <a:pt x="196027" y="17191"/>
                </a:lnTo>
                <a:lnTo>
                  <a:pt x="216791" y="18307"/>
                </a:lnTo>
                <a:lnTo>
                  <a:pt x="218577" y="18307"/>
                </a:lnTo>
                <a:lnTo>
                  <a:pt x="220140" y="16744"/>
                </a:lnTo>
                <a:lnTo>
                  <a:pt x="220363" y="14958"/>
                </a:lnTo>
                <a:close/>
              </a:path>
              <a:path w="407035" h="28575">
                <a:moveTo>
                  <a:pt x="268589" y="17414"/>
                </a:moveTo>
                <a:lnTo>
                  <a:pt x="268589" y="15628"/>
                </a:lnTo>
                <a:lnTo>
                  <a:pt x="267249" y="14065"/>
                </a:lnTo>
                <a:lnTo>
                  <a:pt x="265240" y="13842"/>
                </a:lnTo>
                <a:lnTo>
                  <a:pt x="244699" y="12726"/>
                </a:lnTo>
                <a:lnTo>
                  <a:pt x="242690" y="12726"/>
                </a:lnTo>
                <a:lnTo>
                  <a:pt x="241127" y="14065"/>
                </a:lnTo>
                <a:lnTo>
                  <a:pt x="240904" y="16075"/>
                </a:lnTo>
                <a:lnTo>
                  <a:pt x="240904" y="17861"/>
                </a:lnTo>
                <a:lnTo>
                  <a:pt x="242243" y="19647"/>
                </a:lnTo>
                <a:lnTo>
                  <a:pt x="244699" y="19671"/>
                </a:lnTo>
                <a:lnTo>
                  <a:pt x="264793" y="20763"/>
                </a:lnTo>
                <a:lnTo>
                  <a:pt x="266802" y="20763"/>
                </a:lnTo>
                <a:lnTo>
                  <a:pt x="268365" y="19424"/>
                </a:lnTo>
                <a:lnTo>
                  <a:pt x="268589" y="17414"/>
                </a:lnTo>
                <a:close/>
              </a:path>
              <a:path w="407035" h="28575">
                <a:moveTo>
                  <a:pt x="316814" y="18084"/>
                </a:moveTo>
                <a:lnTo>
                  <a:pt x="315251" y="16521"/>
                </a:lnTo>
                <a:lnTo>
                  <a:pt x="313465" y="16298"/>
                </a:lnTo>
                <a:lnTo>
                  <a:pt x="292701" y="15405"/>
                </a:lnTo>
                <a:lnTo>
                  <a:pt x="290915" y="15182"/>
                </a:lnTo>
                <a:lnTo>
                  <a:pt x="289352" y="16744"/>
                </a:lnTo>
                <a:lnTo>
                  <a:pt x="289129" y="18531"/>
                </a:lnTo>
                <a:lnTo>
                  <a:pt x="289129" y="20540"/>
                </a:lnTo>
                <a:lnTo>
                  <a:pt x="290469" y="22103"/>
                </a:lnTo>
                <a:lnTo>
                  <a:pt x="292701" y="22115"/>
                </a:lnTo>
                <a:lnTo>
                  <a:pt x="313018" y="23219"/>
                </a:lnTo>
                <a:lnTo>
                  <a:pt x="315028" y="23442"/>
                </a:lnTo>
                <a:lnTo>
                  <a:pt x="316591" y="21880"/>
                </a:lnTo>
                <a:lnTo>
                  <a:pt x="316591" y="20093"/>
                </a:lnTo>
                <a:lnTo>
                  <a:pt x="316814" y="18084"/>
                </a:lnTo>
                <a:close/>
              </a:path>
              <a:path w="407035" h="28575">
                <a:moveTo>
                  <a:pt x="365039" y="20763"/>
                </a:moveTo>
                <a:lnTo>
                  <a:pt x="363477" y="18977"/>
                </a:lnTo>
                <a:lnTo>
                  <a:pt x="361244" y="18953"/>
                </a:lnTo>
                <a:lnTo>
                  <a:pt x="340927" y="17861"/>
                </a:lnTo>
                <a:lnTo>
                  <a:pt x="339141" y="17638"/>
                </a:lnTo>
                <a:lnTo>
                  <a:pt x="337354" y="19200"/>
                </a:lnTo>
                <a:lnTo>
                  <a:pt x="337354" y="21210"/>
                </a:lnTo>
                <a:lnTo>
                  <a:pt x="337131" y="22996"/>
                </a:lnTo>
                <a:lnTo>
                  <a:pt x="338694" y="24559"/>
                </a:lnTo>
                <a:lnTo>
                  <a:pt x="340480" y="24782"/>
                </a:lnTo>
                <a:lnTo>
                  <a:pt x="361244" y="25898"/>
                </a:lnTo>
                <a:lnTo>
                  <a:pt x="363030" y="25898"/>
                </a:lnTo>
                <a:lnTo>
                  <a:pt x="364816" y="24559"/>
                </a:lnTo>
                <a:lnTo>
                  <a:pt x="364816" y="22549"/>
                </a:lnTo>
                <a:lnTo>
                  <a:pt x="365039" y="20763"/>
                </a:lnTo>
                <a:close/>
              </a:path>
              <a:path w="407035" h="28575">
                <a:moveTo>
                  <a:pt x="406790" y="22773"/>
                </a:moveTo>
                <a:lnTo>
                  <a:pt x="405227" y="21210"/>
                </a:lnTo>
                <a:lnTo>
                  <a:pt x="402995" y="21182"/>
                </a:lnTo>
                <a:lnTo>
                  <a:pt x="389152" y="20317"/>
                </a:lnTo>
                <a:lnTo>
                  <a:pt x="387143" y="20317"/>
                </a:lnTo>
                <a:lnTo>
                  <a:pt x="385580" y="21656"/>
                </a:lnTo>
                <a:lnTo>
                  <a:pt x="385580" y="23666"/>
                </a:lnTo>
                <a:lnTo>
                  <a:pt x="385357" y="25452"/>
                </a:lnTo>
                <a:lnTo>
                  <a:pt x="386919" y="27238"/>
                </a:lnTo>
                <a:lnTo>
                  <a:pt x="389152" y="27259"/>
                </a:lnTo>
                <a:lnTo>
                  <a:pt x="402995" y="27908"/>
                </a:lnTo>
                <a:lnTo>
                  <a:pt x="404781" y="28131"/>
                </a:lnTo>
                <a:lnTo>
                  <a:pt x="406567" y="26568"/>
                </a:lnTo>
                <a:lnTo>
                  <a:pt x="406567" y="24782"/>
                </a:lnTo>
                <a:lnTo>
                  <a:pt x="406790" y="22773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638892" y="1160473"/>
            <a:ext cx="2005330" cy="84455"/>
          </a:xfrm>
          <a:custGeom>
            <a:avLst/>
            <a:gdLst/>
            <a:ahLst/>
            <a:cxnLst/>
            <a:rect l="l" t="t" r="r" b="b"/>
            <a:pathLst>
              <a:path w="2005329" h="84455">
                <a:moveTo>
                  <a:pt x="406567" y="61174"/>
                </a:moveTo>
                <a:lnTo>
                  <a:pt x="406567" y="59388"/>
                </a:lnTo>
                <a:lnTo>
                  <a:pt x="406344" y="57379"/>
                </a:lnTo>
                <a:lnTo>
                  <a:pt x="404781" y="56039"/>
                </a:lnTo>
                <a:lnTo>
                  <a:pt x="402995" y="56039"/>
                </a:lnTo>
                <a:lnTo>
                  <a:pt x="3572" y="71882"/>
                </a:lnTo>
                <a:lnTo>
                  <a:pt x="1339" y="71891"/>
                </a:lnTo>
                <a:lnTo>
                  <a:pt x="0" y="73454"/>
                </a:lnTo>
                <a:lnTo>
                  <a:pt x="0" y="77250"/>
                </a:lnTo>
                <a:lnTo>
                  <a:pt x="1562" y="78812"/>
                </a:lnTo>
                <a:lnTo>
                  <a:pt x="3572" y="78812"/>
                </a:lnTo>
                <a:lnTo>
                  <a:pt x="402995" y="62969"/>
                </a:lnTo>
                <a:lnTo>
                  <a:pt x="405227" y="62961"/>
                </a:lnTo>
                <a:lnTo>
                  <a:pt x="406567" y="61174"/>
                </a:lnTo>
                <a:close/>
              </a:path>
              <a:path w="2005329" h="84455">
                <a:moveTo>
                  <a:pt x="2004928" y="5135"/>
                </a:moveTo>
                <a:lnTo>
                  <a:pt x="2004705" y="3125"/>
                </a:lnTo>
                <a:lnTo>
                  <a:pt x="2004482" y="1339"/>
                </a:lnTo>
                <a:lnTo>
                  <a:pt x="2002696" y="0"/>
                </a:lnTo>
                <a:lnTo>
                  <a:pt x="2000909" y="223"/>
                </a:lnTo>
                <a:lnTo>
                  <a:pt x="1601487" y="45322"/>
                </a:lnTo>
                <a:lnTo>
                  <a:pt x="1202287" y="72338"/>
                </a:lnTo>
                <a:lnTo>
                  <a:pt x="802641" y="77247"/>
                </a:lnTo>
                <a:lnTo>
                  <a:pt x="800631" y="77250"/>
                </a:lnTo>
                <a:lnTo>
                  <a:pt x="799069" y="78812"/>
                </a:lnTo>
                <a:lnTo>
                  <a:pt x="799069" y="82608"/>
                </a:lnTo>
                <a:lnTo>
                  <a:pt x="800631" y="84171"/>
                </a:lnTo>
                <a:lnTo>
                  <a:pt x="802641" y="83948"/>
                </a:lnTo>
                <a:lnTo>
                  <a:pt x="1202287" y="79259"/>
                </a:lnTo>
                <a:lnTo>
                  <a:pt x="1601933" y="52020"/>
                </a:lnTo>
                <a:lnTo>
                  <a:pt x="2003589" y="6697"/>
                </a:lnTo>
                <a:lnTo>
                  <a:pt x="2004928" y="5135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638892" y="1199098"/>
            <a:ext cx="2002155" cy="45720"/>
          </a:xfrm>
          <a:custGeom>
            <a:avLst/>
            <a:gdLst/>
            <a:ahLst/>
            <a:cxnLst/>
            <a:rect l="l" t="t" r="r" b="b"/>
            <a:pathLst>
              <a:path w="2002154" h="45719">
                <a:moveTo>
                  <a:pt x="27684" y="15851"/>
                </a:moveTo>
                <a:lnTo>
                  <a:pt x="27461" y="13842"/>
                </a:lnTo>
                <a:lnTo>
                  <a:pt x="27461" y="12056"/>
                </a:lnTo>
                <a:lnTo>
                  <a:pt x="25898" y="10493"/>
                </a:lnTo>
                <a:lnTo>
                  <a:pt x="24112" y="10493"/>
                </a:lnTo>
                <a:lnTo>
                  <a:pt x="3348" y="10940"/>
                </a:lnTo>
                <a:lnTo>
                  <a:pt x="1562" y="11163"/>
                </a:lnTo>
                <a:lnTo>
                  <a:pt x="0" y="12726"/>
                </a:lnTo>
                <a:lnTo>
                  <a:pt x="0" y="16521"/>
                </a:lnTo>
                <a:lnTo>
                  <a:pt x="1562" y="17861"/>
                </a:lnTo>
                <a:lnTo>
                  <a:pt x="3572" y="17861"/>
                </a:lnTo>
                <a:lnTo>
                  <a:pt x="24112" y="17414"/>
                </a:lnTo>
                <a:lnTo>
                  <a:pt x="26122" y="17414"/>
                </a:lnTo>
                <a:lnTo>
                  <a:pt x="27684" y="15851"/>
                </a:lnTo>
                <a:close/>
              </a:path>
              <a:path w="2002154" h="45719">
                <a:moveTo>
                  <a:pt x="75910" y="14735"/>
                </a:moveTo>
                <a:lnTo>
                  <a:pt x="75687" y="12949"/>
                </a:lnTo>
                <a:lnTo>
                  <a:pt x="75687" y="10940"/>
                </a:lnTo>
                <a:lnTo>
                  <a:pt x="74124" y="9377"/>
                </a:lnTo>
                <a:lnTo>
                  <a:pt x="72338" y="9600"/>
                </a:lnTo>
                <a:lnTo>
                  <a:pt x="51797" y="10042"/>
                </a:lnTo>
                <a:lnTo>
                  <a:pt x="49788" y="10046"/>
                </a:lnTo>
                <a:lnTo>
                  <a:pt x="48225" y="11609"/>
                </a:lnTo>
                <a:lnTo>
                  <a:pt x="48225" y="15405"/>
                </a:lnTo>
                <a:lnTo>
                  <a:pt x="49788" y="16968"/>
                </a:lnTo>
                <a:lnTo>
                  <a:pt x="51797" y="16968"/>
                </a:lnTo>
                <a:lnTo>
                  <a:pt x="72338" y="16521"/>
                </a:lnTo>
                <a:lnTo>
                  <a:pt x="74347" y="16298"/>
                </a:lnTo>
                <a:lnTo>
                  <a:pt x="75910" y="14735"/>
                </a:lnTo>
                <a:close/>
              </a:path>
              <a:path w="2002154" h="45719">
                <a:moveTo>
                  <a:pt x="124135" y="13842"/>
                </a:moveTo>
                <a:lnTo>
                  <a:pt x="123912" y="11833"/>
                </a:lnTo>
                <a:lnTo>
                  <a:pt x="123912" y="10046"/>
                </a:lnTo>
                <a:lnTo>
                  <a:pt x="122349" y="8484"/>
                </a:lnTo>
                <a:lnTo>
                  <a:pt x="120563" y="8484"/>
                </a:lnTo>
                <a:lnTo>
                  <a:pt x="100023" y="8925"/>
                </a:lnTo>
                <a:lnTo>
                  <a:pt x="98013" y="8930"/>
                </a:lnTo>
                <a:lnTo>
                  <a:pt x="96450" y="10493"/>
                </a:lnTo>
                <a:lnTo>
                  <a:pt x="96450" y="14289"/>
                </a:lnTo>
                <a:lnTo>
                  <a:pt x="98013" y="15851"/>
                </a:lnTo>
                <a:lnTo>
                  <a:pt x="100023" y="15851"/>
                </a:lnTo>
                <a:lnTo>
                  <a:pt x="120563" y="15405"/>
                </a:lnTo>
                <a:lnTo>
                  <a:pt x="122573" y="15405"/>
                </a:lnTo>
                <a:lnTo>
                  <a:pt x="124135" y="13842"/>
                </a:lnTo>
                <a:close/>
              </a:path>
              <a:path w="2002154" h="45719">
                <a:moveTo>
                  <a:pt x="172361" y="12726"/>
                </a:moveTo>
                <a:lnTo>
                  <a:pt x="172138" y="10716"/>
                </a:lnTo>
                <a:lnTo>
                  <a:pt x="172138" y="8930"/>
                </a:lnTo>
                <a:lnTo>
                  <a:pt x="170575" y="7367"/>
                </a:lnTo>
                <a:lnTo>
                  <a:pt x="168789" y="7367"/>
                </a:lnTo>
                <a:lnTo>
                  <a:pt x="148025" y="7814"/>
                </a:lnTo>
                <a:lnTo>
                  <a:pt x="146239" y="8037"/>
                </a:lnTo>
                <a:lnTo>
                  <a:pt x="144676" y="9600"/>
                </a:lnTo>
                <a:lnTo>
                  <a:pt x="144676" y="13395"/>
                </a:lnTo>
                <a:lnTo>
                  <a:pt x="146239" y="14735"/>
                </a:lnTo>
                <a:lnTo>
                  <a:pt x="148248" y="14735"/>
                </a:lnTo>
                <a:lnTo>
                  <a:pt x="168789" y="14289"/>
                </a:lnTo>
                <a:lnTo>
                  <a:pt x="170798" y="14289"/>
                </a:lnTo>
                <a:lnTo>
                  <a:pt x="172361" y="12726"/>
                </a:lnTo>
                <a:close/>
              </a:path>
              <a:path w="2002154" h="45719">
                <a:moveTo>
                  <a:pt x="220586" y="11609"/>
                </a:moveTo>
                <a:lnTo>
                  <a:pt x="220363" y="9823"/>
                </a:lnTo>
                <a:lnTo>
                  <a:pt x="220363" y="7814"/>
                </a:lnTo>
                <a:lnTo>
                  <a:pt x="218800" y="6251"/>
                </a:lnTo>
                <a:lnTo>
                  <a:pt x="217014" y="6474"/>
                </a:lnTo>
                <a:lnTo>
                  <a:pt x="196474" y="6916"/>
                </a:lnTo>
                <a:lnTo>
                  <a:pt x="194464" y="6921"/>
                </a:lnTo>
                <a:lnTo>
                  <a:pt x="192901" y="8484"/>
                </a:lnTo>
                <a:lnTo>
                  <a:pt x="192901" y="12279"/>
                </a:lnTo>
                <a:lnTo>
                  <a:pt x="194464" y="13842"/>
                </a:lnTo>
                <a:lnTo>
                  <a:pt x="196474" y="13842"/>
                </a:lnTo>
                <a:lnTo>
                  <a:pt x="217014" y="13395"/>
                </a:lnTo>
                <a:lnTo>
                  <a:pt x="219023" y="13172"/>
                </a:lnTo>
                <a:lnTo>
                  <a:pt x="220586" y="11609"/>
                </a:lnTo>
                <a:close/>
              </a:path>
              <a:path w="2002154" h="45719">
                <a:moveTo>
                  <a:pt x="268812" y="10716"/>
                </a:moveTo>
                <a:lnTo>
                  <a:pt x="268589" y="8707"/>
                </a:lnTo>
                <a:lnTo>
                  <a:pt x="268589" y="6921"/>
                </a:lnTo>
                <a:lnTo>
                  <a:pt x="267026" y="5358"/>
                </a:lnTo>
                <a:lnTo>
                  <a:pt x="265240" y="5358"/>
                </a:lnTo>
                <a:lnTo>
                  <a:pt x="244699" y="5800"/>
                </a:lnTo>
                <a:lnTo>
                  <a:pt x="242690" y="5804"/>
                </a:lnTo>
                <a:lnTo>
                  <a:pt x="241127" y="7367"/>
                </a:lnTo>
                <a:lnTo>
                  <a:pt x="241127" y="11163"/>
                </a:lnTo>
                <a:lnTo>
                  <a:pt x="242690" y="12726"/>
                </a:lnTo>
                <a:lnTo>
                  <a:pt x="244699" y="12726"/>
                </a:lnTo>
                <a:lnTo>
                  <a:pt x="265240" y="12279"/>
                </a:lnTo>
                <a:lnTo>
                  <a:pt x="267249" y="12279"/>
                </a:lnTo>
                <a:lnTo>
                  <a:pt x="268812" y="10716"/>
                </a:lnTo>
                <a:close/>
              </a:path>
              <a:path w="2002154" h="45719">
                <a:moveTo>
                  <a:pt x="317037" y="9600"/>
                </a:moveTo>
                <a:lnTo>
                  <a:pt x="316814" y="7591"/>
                </a:lnTo>
                <a:lnTo>
                  <a:pt x="316814" y="5804"/>
                </a:lnTo>
                <a:lnTo>
                  <a:pt x="315251" y="4242"/>
                </a:lnTo>
                <a:lnTo>
                  <a:pt x="313465" y="4242"/>
                </a:lnTo>
                <a:lnTo>
                  <a:pt x="292701" y="4688"/>
                </a:lnTo>
                <a:lnTo>
                  <a:pt x="290915" y="4911"/>
                </a:lnTo>
                <a:lnTo>
                  <a:pt x="289352" y="6474"/>
                </a:lnTo>
                <a:lnTo>
                  <a:pt x="289352" y="10270"/>
                </a:lnTo>
                <a:lnTo>
                  <a:pt x="290915" y="11609"/>
                </a:lnTo>
                <a:lnTo>
                  <a:pt x="292925" y="11609"/>
                </a:lnTo>
                <a:lnTo>
                  <a:pt x="313465" y="11163"/>
                </a:lnTo>
                <a:lnTo>
                  <a:pt x="315474" y="11163"/>
                </a:lnTo>
                <a:lnTo>
                  <a:pt x="317037" y="9600"/>
                </a:lnTo>
                <a:close/>
              </a:path>
              <a:path w="2002154" h="45719">
                <a:moveTo>
                  <a:pt x="365263" y="8484"/>
                </a:moveTo>
                <a:lnTo>
                  <a:pt x="365039" y="6697"/>
                </a:lnTo>
                <a:lnTo>
                  <a:pt x="365039" y="4688"/>
                </a:lnTo>
                <a:lnTo>
                  <a:pt x="363477" y="3125"/>
                </a:lnTo>
                <a:lnTo>
                  <a:pt x="361690" y="3348"/>
                </a:lnTo>
                <a:lnTo>
                  <a:pt x="341150" y="3790"/>
                </a:lnTo>
                <a:lnTo>
                  <a:pt x="339141" y="3795"/>
                </a:lnTo>
                <a:lnTo>
                  <a:pt x="337578" y="5358"/>
                </a:lnTo>
                <a:lnTo>
                  <a:pt x="337578" y="9153"/>
                </a:lnTo>
                <a:lnTo>
                  <a:pt x="339141" y="10716"/>
                </a:lnTo>
                <a:lnTo>
                  <a:pt x="341150" y="10716"/>
                </a:lnTo>
                <a:lnTo>
                  <a:pt x="361690" y="10270"/>
                </a:lnTo>
                <a:lnTo>
                  <a:pt x="363700" y="10046"/>
                </a:lnTo>
                <a:lnTo>
                  <a:pt x="365263" y="8484"/>
                </a:lnTo>
                <a:close/>
              </a:path>
              <a:path w="2002154" h="45719">
                <a:moveTo>
                  <a:pt x="413488" y="4688"/>
                </a:moveTo>
                <a:lnTo>
                  <a:pt x="412149" y="3125"/>
                </a:lnTo>
                <a:lnTo>
                  <a:pt x="410139" y="2902"/>
                </a:lnTo>
                <a:lnTo>
                  <a:pt x="402995" y="2455"/>
                </a:lnTo>
                <a:lnTo>
                  <a:pt x="389375" y="2675"/>
                </a:lnTo>
                <a:lnTo>
                  <a:pt x="387143" y="2679"/>
                </a:lnTo>
                <a:lnTo>
                  <a:pt x="385803" y="4242"/>
                </a:lnTo>
                <a:lnTo>
                  <a:pt x="385803" y="8037"/>
                </a:lnTo>
                <a:lnTo>
                  <a:pt x="387366" y="9600"/>
                </a:lnTo>
                <a:lnTo>
                  <a:pt x="389375" y="9600"/>
                </a:lnTo>
                <a:lnTo>
                  <a:pt x="403218" y="9377"/>
                </a:lnTo>
                <a:lnTo>
                  <a:pt x="409693" y="9823"/>
                </a:lnTo>
                <a:lnTo>
                  <a:pt x="411479" y="10046"/>
                </a:lnTo>
                <a:lnTo>
                  <a:pt x="413042" y="8484"/>
                </a:lnTo>
                <a:lnTo>
                  <a:pt x="413265" y="6697"/>
                </a:lnTo>
                <a:lnTo>
                  <a:pt x="413488" y="4688"/>
                </a:lnTo>
                <a:close/>
              </a:path>
              <a:path w="2002154" h="45719">
                <a:moveTo>
                  <a:pt x="461490" y="8707"/>
                </a:moveTo>
                <a:lnTo>
                  <a:pt x="460151" y="7144"/>
                </a:lnTo>
                <a:lnTo>
                  <a:pt x="458141" y="6921"/>
                </a:lnTo>
                <a:lnTo>
                  <a:pt x="437601" y="5358"/>
                </a:lnTo>
                <a:lnTo>
                  <a:pt x="435815" y="5135"/>
                </a:lnTo>
                <a:lnTo>
                  <a:pt x="434029" y="6474"/>
                </a:lnTo>
                <a:lnTo>
                  <a:pt x="433805" y="8484"/>
                </a:lnTo>
                <a:lnTo>
                  <a:pt x="433805" y="10270"/>
                </a:lnTo>
                <a:lnTo>
                  <a:pt x="435145" y="12056"/>
                </a:lnTo>
                <a:lnTo>
                  <a:pt x="437601" y="12095"/>
                </a:lnTo>
                <a:lnTo>
                  <a:pt x="457695" y="13842"/>
                </a:lnTo>
                <a:lnTo>
                  <a:pt x="459481" y="14065"/>
                </a:lnTo>
                <a:lnTo>
                  <a:pt x="461267" y="12502"/>
                </a:lnTo>
                <a:lnTo>
                  <a:pt x="461267" y="10716"/>
                </a:lnTo>
                <a:lnTo>
                  <a:pt x="461490" y="8707"/>
                </a:lnTo>
                <a:close/>
              </a:path>
              <a:path w="2002154" h="45719">
                <a:moveTo>
                  <a:pt x="509493" y="14735"/>
                </a:moveTo>
                <a:lnTo>
                  <a:pt x="509493" y="12726"/>
                </a:lnTo>
                <a:lnTo>
                  <a:pt x="508153" y="11163"/>
                </a:lnTo>
                <a:lnTo>
                  <a:pt x="506367" y="10940"/>
                </a:lnTo>
                <a:lnTo>
                  <a:pt x="485603" y="9377"/>
                </a:lnTo>
                <a:lnTo>
                  <a:pt x="483817" y="9153"/>
                </a:lnTo>
                <a:lnTo>
                  <a:pt x="482031" y="10493"/>
                </a:lnTo>
                <a:lnTo>
                  <a:pt x="482031" y="12502"/>
                </a:lnTo>
                <a:lnTo>
                  <a:pt x="481808" y="14289"/>
                </a:lnTo>
                <a:lnTo>
                  <a:pt x="483147" y="16075"/>
                </a:lnTo>
                <a:lnTo>
                  <a:pt x="485603" y="16113"/>
                </a:lnTo>
                <a:lnTo>
                  <a:pt x="505697" y="17861"/>
                </a:lnTo>
                <a:lnTo>
                  <a:pt x="507706" y="18084"/>
                </a:lnTo>
                <a:lnTo>
                  <a:pt x="509269" y="16521"/>
                </a:lnTo>
                <a:lnTo>
                  <a:pt x="509493" y="14735"/>
                </a:lnTo>
                <a:close/>
              </a:path>
              <a:path w="2002154" h="45719">
                <a:moveTo>
                  <a:pt x="557718" y="16744"/>
                </a:moveTo>
                <a:lnTo>
                  <a:pt x="556155" y="15182"/>
                </a:lnTo>
                <a:lnTo>
                  <a:pt x="554369" y="14958"/>
                </a:lnTo>
                <a:lnTo>
                  <a:pt x="533829" y="13395"/>
                </a:lnTo>
                <a:lnTo>
                  <a:pt x="531819" y="13172"/>
                </a:lnTo>
                <a:lnTo>
                  <a:pt x="530256" y="14512"/>
                </a:lnTo>
                <a:lnTo>
                  <a:pt x="530033" y="16521"/>
                </a:lnTo>
                <a:lnTo>
                  <a:pt x="529810" y="18307"/>
                </a:lnTo>
                <a:lnTo>
                  <a:pt x="531373" y="20093"/>
                </a:lnTo>
                <a:lnTo>
                  <a:pt x="533829" y="20152"/>
                </a:lnTo>
                <a:lnTo>
                  <a:pt x="553699" y="21880"/>
                </a:lnTo>
                <a:lnTo>
                  <a:pt x="555709" y="22103"/>
                </a:lnTo>
                <a:lnTo>
                  <a:pt x="557271" y="20540"/>
                </a:lnTo>
                <a:lnTo>
                  <a:pt x="557495" y="18754"/>
                </a:lnTo>
                <a:lnTo>
                  <a:pt x="557718" y="16744"/>
                </a:lnTo>
                <a:close/>
              </a:path>
              <a:path w="2002154" h="45719">
                <a:moveTo>
                  <a:pt x="605720" y="20987"/>
                </a:moveTo>
                <a:lnTo>
                  <a:pt x="604381" y="19200"/>
                </a:lnTo>
                <a:lnTo>
                  <a:pt x="602371" y="18977"/>
                </a:lnTo>
                <a:lnTo>
                  <a:pt x="581831" y="17414"/>
                </a:lnTo>
                <a:lnTo>
                  <a:pt x="580045" y="17191"/>
                </a:lnTo>
                <a:lnTo>
                  <a:pt x="578258" y="18531"/>
                </a:lnTo>
                <a:lnTo>
                  <a:pt x="578035" y="20540"/>
                </a:lnTo>
                <a:lnTo>
                  <a:pt x="578035" y="22326"/>
                </a:lnTo>
                <a:lnTo>
                  <a:pt x="579375" y="24112"/>
                </a:lnTo>
                <a:lnTo>
                  <a:pt x="581831" y="24170"/>
                </a:lnTo>
                <a:lnTo>
                  <a:pt x="601925" y="25898"/>
                </a:lnTo>
                <a:lnTo>
                  <a:pt x="603711" y="26122"/>
                </a:lnTo>
                <a:lnTo>
                  <a:pt x="605497" y="24782"/>
                </a:lnTo>
                <a:lnTo>
                  <a:pt x="605497" y="22773"/>
                </a:lnTo>
                <a:lnTo>
                  <a:pt x="605720" y="20987"/>
                </a:lnTo>
                <a:close/>
              </a:path>
              <a:path w="2002154" h="45719">
                <a:moveTo>
                  <a:pt x="653722" y="26791"/>
                </a:moveTo>
                <a:lnTo>
                  <a:pt x="653722" y="25005"/>
                </a:lnTo>
                <a:lnTo>
                  <a:pt x="652383" y="23219"/>
                </a:lnTo>
                <a:lnTo>
                  <a:pt x="650597" y="22996"/>
                </a:lnTo>
                <a:lnTo>
                  <a:pt x="629833" y="21433"/>
                </a:lnTo>
                <a:lnTo>
                  <a:pt x="628047" y="21210"/>
                </a:lnTo>
                <a:lnTo>
                  <a:pt x="626261" y="22549"/>
                </a:lnTo>
                <a:lnTo>
                  <a:pt x="626261" y="24559"/>
                </a:lnTo>
                <a:lnTo>
                  <a:pt x="626037" y="26345"/>
                </a:lnTo>
                <a:lnTo>
                  <a:pt x="627377" y="28131"/>
                </a:lnTo>
                <a:lnTo>
                  <a:pt x="629833" y="28170"/>
                </a:lnTo>
                <a:lnTo>
                  <a:pt x="649927" y="29917"/>
                </a:lnTo>
                <a:lnTo>
                  <a:pt x="651713" y="30140"/>
                </a:lnTo>
                <a:lnTo>
                  <a:pt x="653499" y="28801"/>
                </a:lnTo>
                <a:lnTo>
                  <a:pt x="653722" y="26791"/>
                </a:lnTo>
                <a:close/>
              </a:path>
              <a:path w="2002154" h="45719">
                <a:moveTo>
                  <a:pt x="701948" y="29024"/>
                </a:moveTo>
                <a:lnTo>
                  <a:pt x="700385" y="27238"/>
                </a:lnTo>
                <a:lnTo>
                  <a:pt x="698599" y="27015"/>
                </a:lnTo>
                <a:lnTo>
                  <a:pt x="678058" y="25452"/>
                </a:lnTo>
                <a:lnTo>
                  <a:pt x="676049" y="25229"/>
                </a:lnTo>
                <a:lnTo>
                  <a:pt x="674486" y="26568"/>
                </a:lnTo>
                <a:lnTo>
                  <a:pt x="674263" y="28578"/>
                </a:lnTo>
                <a:lnTo>
                  <a:pt x="674040" y="30364"/>
                </a:lnTo>
                <a:lnTo>
                  <a:pt x="675602" y="32150"/>
                </a:lnTo>
                <a:lnTo>
                  <a:pt x="678058" y="32208"/>
                </a:lnTo>
                <a:lnTo>
                  <a:pt x="697929" y="33936"/>
                </a:lnTo>
                <a:lnTo>
                  <a:pt x="699938" y="34159"/>
                </a:lnTo>
                <a:lnTo>
                  <a:pt x="701501" y="32820"/>
                </a:lnTo>
                <a:lnTo>
                  <a:pt x="701725" y="30810"/>
                </a:lnTo>
                <a:lnTo>
                  <a:pt x="701948" y="29024"/>
                </a:lnTo>
                <a:close/>
              </a:path>
              <a:path w="2002154" h="45719">
                <a:moveTo>
                  <a:pt x="749950" y="33043"/>
                </a:moveTo>
                <a:lnTo>
                  <a:pt x="748610" y="31257"/>
                </a:lnTo>
                <a:lnTo>
                  <a:pt x="746601" y="31033"/>
                </a:lnTo>
                <a:lnTo>
                  <a:pt x="726061" y="29471"/>
                </a:lnTo>
                <a:lnTo>
                  <a:pt x="724051" y="29247"/>
                </a:lnTo>
                <a:lnTo>
                  <a:pt x="722488" y="30587"/>
                </a:lnTo>
                <a:lnTo>
                  <a:pt x="722265" y="32596"/>
                </a:lnTo>
                <a:lnTo>
                  <a:pt x="722265" y="34382"/>
                </a:lnTo>
                <a:lnTo>
                  <a:pt x="723605" y="36169"/>
                </a:lnTo>
                <a:lnTo>
                  <a:pt x="726061" y="36226"/>
                </a:lnTo>
                <a:lnTo>
                  <a:pt x="746154" y="37955"/>
                </a:lnTo>
                <a:lnTo>
                  <a:pt x="747941" y="38178"/>
                </a:lnTo>
                <a:lnTo>
                  <a:pt x="749727" y="36838"/>
                </a:lnTo>
                <a:lnTo>
                  <a:pt x="749727" y="34829"/>
                </a:lnTo>
                <a:lnTo>
                  <a:pt x="749950" y="33043"/>
                </a:lnTo>
                <a:close/>
              </a:path>
              <a:path w="2002154" h="45719">
                <a:moveTo>
                  <a:pt x="797952" y="38848"/>
                </a:moveTo>
                <a:lnTo>
                  <a:pt x="797952" y="37062"/>
                </a:lnTo>
                <a:lnTo>
                  <a:pt x="796613" y="35276"/>
                </a:lnTo>
                <a:lnTo>
                  <a:pt x="794603" y="35052"/>
                </a:lnTo>
                <a:lnTo>
                  <a:pt x="774063" y="33489"/>
                </a:lnTo>
                <a:lnTo>
                  <a:pt x="772277" y="33266"/>
                </a:lnTo>
                <a:lnTo>
                  <a:pt x="770490" y="34606"/>
                </a:lnTo>
                <a:lnTo>
                  <a:pt x="770490" y="36615"/>
                </a:lnTo>
                <a:lnTo>
                  <a:pt x="770267" y="38401"/>
                </a:lnTo>
                <a:lnTo>
                  <a:pt x="771607" y="40187"/>
                </a:lnTo>
                <a:lnTo>
                  <a:pt x="774063" y="40226"/>
                </a:lnTo>
                <a:lnTo>
                  <a:pt x="794157" y="41974"/>
                </a:lnTo>
                <a:lnTo>
                  <a:pt x="795943" y="42197"/>
                </a:lnTo>
                <a:lnTo>
                  <a:pt x="797729" y="40857"/>
                </a:lnTo>
                <a:lnTo>
                  <a:pt x="797952" y="38848"/>
                </a:lnTo>
                <a:close/>
              </a:path>
              <a:path w="2002154" h="45719">
                <a:moveTo>
                  <a:pt x="846178" y="39518"/>
                </a:moveTo>
                <a:lnTo>
                  <a:pt x="846178" y="37731"/>
                </a:lnTo>
                <a:lnTo>
                  <a:pt x="844615" y="36169"/>
                </a:lnTo>
                <a:lnTo>
                  <a:pt x="842605" y="36169"/>
                </a:lnTo>
                <a:lnTo>
                  <a:pt x="822065" y="35945"/>
                </a:lnTo>
                <a:lnTo>
                  <a:pt x="820056" y="35945"/>
                </a:lnTo>
                <a:lnTo>
                  <a:pt x="818493" y="37508"/>
                </a:lnTo>
                <a:lnTo>
                  <a:pt x="818493" y="41304"/>
                </a:lnTo>
                <a:lnTo>
                  <a:pt x="820056" y="42867"/>
                </a:lnTo>
                <a:lnTo>
                  <a:pt x="822065" y="42869"/>
                </a:lnTo>
                <a:lnTo>
                  <a:pt x="842605" y="43090"/>
                </a:lnTo>
                <a:lnTo>
                  <a:pt x="844392" y="43090"/>
                </a:lnTo>
                <a:lnTo>
                  <a:pt x="845954" y="41527"/>
                </a:lnTo>
                <a:lnTo>
                  <a:pt x="846178" y="39518"/>
                </a:lnTo>
                <a:close/>
              </a:path>
              <a:path w="2002154" h="45719">
                <a:moveTo>
                  <a:pt x="894403" y="39964"/>
                </a:moveTo>
                <a:lnTo>
                  <a:pt x="894403" y="37955"/>
                </a:lnTo>
                <a:lnTo>
                  <a:pt x="892840" y="36392"/>
                </a:lnTo>
                <a:lnTo>
                  <a:pt x="868281" y="36392"/>
                </a:lnTo>
                <a:lnTo>
                  <a:pt x="866718" y="37731"/>
                </a:lnTo>
                <a:lnTo>
                  <a:pt x="866718" y="41527"/>
                </a:lnTo>
                <a:lnTo>
                  <a:pt x="868281" y="43090"/>
                </a:lnTo>
                <a:lnTo>
                  <a:pt x="870290" y="43092"/>
                </a:lnTo>
                <a:lnTo>
                  <a:pt x="890831" y="43313"/>
                </a:lnTo>
                <a:lnTo>
                  <a:pt x="892840" y="43313"/>
                </a:lnTo>
                <a:lnTo>
                  <a:pt x="894180" y="41750"/>
                </a:lnTo>
                <a:lnTo>
                  <a:pt x="894403" y="39964"/>
                </a:lnTo>
                <a:close/>
              </a:path>
              <a:path w="2002154" h="45719">
                <a:moveTo>
                  <a:pt x="942629" y="42197"/>
                </a:moveTo>
                <a:lnTo>
                  <a:pt x="942629" y="38401"/>
                </a:lnTo>
                <a:lnTo>
                  <a:pt x="941066" y="36838"/>
                </a:lnTo>
                <a:lnTo>
                  <a:pt x="939056" y="36838"/>
                </a:lnTo>
                <a:lnTo>
                  <a:pt x="918516" y="36615"/>
                </a:lnTo>
                <a:lnTo>
                  <a:pt x="916506" y="36615"/>
                </a:lnTo>
                <a:lnTo>
                  <a:pt x="914944" y="38178"/>
                </a:lnTo>
                <a:lnTo>
                  <a:pt x="914944" y="41974"/>
                </a:lnTo>
                <a:lnTo>
                  <a:pt x="916506" y="43536"/>
                </a:lnTo>
                <a:lnTo>
                  <a:pt x="918516" y="43539"/>
                </a:lnTo>
                <a:lnTo>
                  <a:pt x="939056" y="43760"/>
                </a:lnTo>
                <a:lnTo>
                  <a:pt x="941066" y="43760"/>
                </a:lnTo>
                <a:lnTo>
                  <a:pt x="942629" y="42197"/>
                </a:lnTo>
                <a:close/>
              </a:path>
              <a:path w="2002154" h="45719">
                <a:moveTo>
                  <a:pt x="990854" y="42420"/>
                </a:moveTo>
                <a:lnTo>
                  <a:pt x="990854" y="38625"/>
                </a:lnTo>
                <a:lnTo>
                  <a:pt x="989291" y="37062"/>
                </a:lnTo>
                <a:lnTo>
                  <a:pt x="964732" y="37062"/>
                </a:lnTo>
                <a:lnTo>
                  <a:pt x="963169" y="38625"/>
                </a:lnTo>
                <a:lnTo>
                  <a:pt x="963169" y="42420"/>
                </a:lnTo>
                <a:lnTo>
                  <a:pt x="964732" y="43983"/>
                </a:lnTo>
                <a:lnTo>
                  <a:pt x="989291" y="43983"/>
                </a:lnTo>
                <a:lnTo>
                  <a:pt x="990854" y="42420"/>
                </a:lnTo>
                <a:close/>
              </a:path>
              <a:path w="2002154" h="45719">
                <a:moveTo>
                  <a:pt x="1039080" y="42867"/>
                </a:moveTo>
                <a:lnTo>
                  <a:pt x="1039080" y="39071"/>
                </a:lnTo>
                <a:lnTo>
                  <a:pt x="1037517" y="37508"/>
                </a:lnTo>
                <a:lnTo>
                  <a:pt x="1035507" y="37508"/>
                </a:lnTo>
                <a:lnTo>
                  <a:pt x="1014967" y="37285"/>
                </a:lnTo>
                <a:lnTo>
                  <a:pt x="1012957" y="37285"/>
                </a:lnTo>
                <a:lnTo>
                  <a:pt x="1011395" y="38848"/>
                </a:lnTo>
                <a:lnTo>
                  <a:pt x="1011395" y="42643"/>
                </a:lnTo>
                <a:lnTo>
                  <a:pt x="1012957" y="44206"/>
                </a:lnTo>
                <a:lnTo>
                  <a:pt x="1014967" y="44206"/>
                </a:lnTo>
                <a:lnTo>
                  <a:pt x="1035507" y="44429"/>
                </a:lnTo>
                <a:lnTo>
                  <a:pt x="1037517" y="44429"/>
                </a:lnTo>
                <a:lnTo>
                  <a:pt x="1039080" y="42867"/>
                </a:lnTo>
                <a:close/>
              </a:path>
              <a:path w="2002154" h="45719">
                <a:moveTo>
                  <a:pt x="1087305" y="43313"/>
                </a:moveTo>
                <a:lnTo>
                  <a:pt x="1087305" y="39294"/>
                </a:lnTo>
                <a:lnTo>
                  <a:pt x="1085742" y="37955"/>
                </a:lnTo>
                <a:lnTo>
                  <a:pt x="1083733" y="37731"/>
                </a:lnTo>
                <a:lnTo>
                  <a:pt x="1061183" y="37731"/>
                </a:lnTo>
                <a:lnTo>
                  <a:pt x="1059620" y="39294"/>
                </a:lnTo>
                <a:lnTo>
                  <a:pt x="1059620" y="43090"/>
                </a:lnTo>
                <a:lnTo>
                  <a:pt x="1061183" y="44653"/>
                </a:lnTo>
                <a:lnTo>
                  <a:pt x="1085742" y="44653"/>
                </a:lnTo>
                <a:lnTo>
                  <a:pt x="1087305" y="43313"/>
                </a:lnTo>
                <a:close/>
              </a:path>
              <a:path w="2002154" h="45719">
                <a:moveTo>
                  <a:pt x="1135530" y="43536"/>
                </a:moveTo>
                <a:lnTo>
                  <a:pt x="1135530" y="39741"/>
                </a:lnTo>
                <a:lnTo>
                  <a:pt x="1133968" y="38178"/>
                </a:lnTo>
                <a:lnTo>
                  <a:pt x="1131958" y="38178"/>
                </a:lnTo>
                <a:lnTo>
                  <a:pt x="1111418" y="37955"/>
                </a:lnTo>
                <a:lnTo>
                  <a:pt x="1109408" y="37955"/>
                </a:lnTo>
                <a:lnTo>
                  <a:pt x="1107845" y="39518"/>
                </a:lnTo>
                <a:lnTo>
                  <a:pt x="1107845" y="43313"/>
                </a:lnTo>
                <a:lnTo>
                  <a:pt x="1109408" y="44876"/>
                </a:lnTo>
                <a:lnTo>
                  <a:pt x="1111418" y="44876"/>
                </a:lnTo>
                <a:lnTo>
                  <a:pt x="1131958" y="45099"/>
                </a:lnTo>
                <a:lnTo>
                  <a:pt x="1133968" y="45099"/>
                </a:lnTo>
                <a:lnTo>
                  <a:pt x="1135530" y="43536"/>
                </a:lnTo>
                <a:close/>
              </a:path>
              <a:path w="2002154" h="45719">
                <a:moveTo>
                  <a:pt x="1183756" y="43983"/>
                </a:moveTo>
                <a:lnTo>
                  <a:pt x="1183756" y="40187"/>
                </a:lnTo>
                <a:lnTo>
                  <a:pt x="1182193" y="38625"/>
                </a:lnTo>
                <a:lnTo>
                  <a:pt x="1180184" y="38625"/>
                </a:lnTo>
                <a:lnTo>
                  <a:pt x="1159643" y="38401"/>
                </a:lnTo>
                <a:lnTo>
                  <a:pt x="1157634" y="38401"/>
                </a:lnTo>
                <a:lnTo>
                  <a:pt x="1156071" y="39964"/>
                </a:lnTo>
                <a:lnTo>
                  <a:pt x="1156071" y="43760"/>
                </a:lnTo>
                <a:lnTo>
                  <a:pt x="1157634" y="45322"/>
                </a:lnTo>
                <a:lnTo>
                  <a:pt x="1182193" y="45322"/>
                </a:lnTo>
                <a:lnTo>
                  <a:pt x="1183756" y="43983"/>
                </a:lnTo>
                <a:close/>
              </a:path>
              <a:path w="2002154" h="45719">
                <a:moveTo>
                  <a:pt x="1231981" y="41080"/>
                </a:moveTo>
                <a:lnTo>
                  <a:pt x="1231758" y="39294"/>
                </a:lnTo>
                <a:lnTo>
                  <a:pt x="1231535" y="37285"/>
                </a:lnTo>
                <a:lnTo>
                  <a:pt x="1229972" y="35945"/>
                </a:lnTo>
                <a:lnTo>
                  <a:pt x="1227963" y="36169"/>
                </a:lnTo>
                <a:lnTo>
                  <a:pt x="1207422" y="38178"/>
                </a:lnTo>
                <a:lnTo>
                  <a:pt x="1205636" y="38401"/>
                </a:lnTo>
                <a:lnTo>
                  <a:pt x="1204296" y="39964"/>
                </a:lnTo>
                <a:lnTo>
                  <a:pt x="1204296" y="41974"/>
                </a:lnTo>
                <a:lnTo>
                  <a:pt x="1204520" y="43760"/>
                </a:lnTo>
                <a:lnTo>
                  <a:pt x="1206306" y="45099"/>
                </a:lnTo>
                <a:lnTo>
                  <a:pt x="1208092" y="45099"/>
                </a:lnTo>
                <a:lnTo>
                  <a:pt x="1228632" y="43090"/>
                </a:lnTo>
                <a:lnTo>
                  <a:pt x="1230642" y="42867"/>
                </a:lnTo>
                <a:lnTo>
                  <a:pt x="1231981" y="41080"/>
                </a:lnTo>
                <a:close/>
              </a:path>
              <a:path w="2002154" h="45719">
                <a:moveTo>
                  <a:pt x="1279984" y="36615"/>
                </a:moveTo>
                <a:lnTo>
                  <a:pt x="1279760" y="34606"/>
                </a:lnTo>
                <a:lnTo>
                  <a:pt x="1279537" y="32820"/>
                </a:lnTo>
                <a:lnTo>
                  <a:pt x="1277974" y="31257"/>
                </a:lnTo>
                <a:lnTo>
                  <a:pt x="1275965" y="31480"/>
                </a:lnTo>
                <a:lnTo>
                  <a:pt x="1255424" y="33489"/>
                </a:lnTo>
                <a:lnTo>
                  <a:pt x="1253638" y="33713"/>
                </a:lnTo>
                <a:lnTo>
                  <a:pt x="1252299" y="35276"/>
                </a:lnTo>
                <a:lnTo>
                  <a:pt x="1252299" y="37285"/>
                </a:lnTo>
                <a:lnTo>
                  <a:pt x="1252522" y="39071"/>
                </a:lnTo>
                <a:lnTo>
                  <a:pt x="1254308" y="40634"/>
                </a:lnTo>
                <a:lnTo>
                  <a:pt x="1256094" y="40411"/>
                </a:lnTo>
                <a:lnTo>
                  <a:pt x="1276635" y="38401"/>
                </a:lnTo>
                <a:lnTo>
                  <a:pt x="1278644" y="38178"/>
                </a:lnTo>
                <a:lnTo>
                  <a:pt x="1279984" y="36615"/>
                </a:lnTo>
                <a:close/>
              </a:path>
              <a:path w="2002154" h="45719">
                <a:moveTo>
                  <a:pt x="1327986" y="31927"/>
                </a:moveTo>
                <a:lnTo>
                  <a:pt x="1327762" y="29917"/>
                </a:lnTo>
                <a:lnTo>
                  <a:pt x="1327539" y="28131"/>
                </a:lnTo>
                <a:lnTo>
                  <a:pt x="1325976" y="26568"/>
                </a:lnTo>
                <a:lnTo>
                  <a:pt x="1323967" y="26791"/>
                </a:lnTo>
                <a:lnTo>
                  <a:pt x="1303426" y="28801"/>
                </a:lnTo>
                <a:lnTo>
                  <a:pt x="1301640" y="29024"/>
                </a:lnTo>
                <a:lnTo>
                  <a:pt x="1300301" y="30810"/>
                </a:lnTo>
                <a:lnTo>
                  <a:pt x="1300301" y="32596"/>
                </a:lnTo>
                <a:lnTo>
                  <a:pt x="1300524" y="34606"/>
                </a:lnTo>
                <a:lnTo>
                  <a:pt x="1302310" y="35945"/>
                </a:lnTo>
                <a:lnTo>
                  <a:pt x="1304096" y="35722"/>
                </a:lnTo>
                <a:lnTo>
                  <a:pt x="1324637" y="33713"/>
                </a:lnTo>
                <a:lnTo>
                  <a:pt x="1326646" y="33489"/>
                </a:lnTo>
                <a:lnTo>
                  <a:pt x="1327986" y="31927"/>
                </a:lnTo>
                <a:close/>
              </a:path>
              <a:path w="2002154" h="45719">
                <a:moveTo>
                  <a:pt x="1375988" y="27238"/>
                </a:moveTo>
                <a:lnTo>
                  <a:pt x="1375765" y="25229"/>
                </a:lnTo>
                <a:lnTo>
                  <a:pt x="1375765" y="23442"/>
                </a:lnTo>
                <a:lnTo>
                  <a:pt x="1373979" y="22103"/>
                </a:lnTo>
                <a:lnTo>
                  <a:pt x="1371969" y="22103"/>
                </a:lnTo>
                <a:lnTo>
                  <a:pt x="1351429" y="24112"/>
                </a:lnTo>
                <a:lnTo>
                  <a:pt x="1349643" y="24335"/>
                </a:lnTo>
                <a:lnTo>
                  <a:pt x="1348303" y="26122"/>
                </a:lnTo>
                <a:lnTo>
                  <a:pt x="1348303" y="27908"/>
                </a:lnTo>
                <a:lnTo>
                  <a:pt x="1348526" y="29917"/>
                </a:lnTo>
                <a:lnTo>
                  <a:pt x="1350312" y="31257"/>
                </a:lnTo>
                <a:lnTo>
                  <a:pt x="1352098" y="31033"/>
                </a:lnTo>
                <a:lnTo>
                  <a:pt x="1372639" y="29024"/>
                </a:lnTo>
                <a:lnTo>
                  <a:pt x="1374648" y="28801"/>
                </a:lnTo>
                <a:lnTo>
                  <a:pt x="1375988" y="27238"/>
                </a:lnTo>
                <a:close/>
              </a:path>
              <a:path w="2002154" h="45719">
                <a:moveTo>
                  <a:pt x="1423990" y="22549"/>
                </a:moveTo>
                <a:lnTo>
                  <a:pt x="1423767" y="20540"/>
                </a:lnTo>
                <a:lnTo>
                  <a:pt x="1423767" y="18754"/>
                </a:lnTo>
                <a:lnTo>
                  <a:pt x="1421981" y="17414"/>
                </a:lnTo>
                <a:lnTo>
                  <a:pt x="1420195" y="17638"/>
                </a:lnTo>
                <a:lnTo>
                  <a:pt x="1400101" y="19582"/>
                </a:lnTo>
                <a:lnTo>
                  <a:pt x="1397645" y="19647"/>
                </a:lnTo>
                <a:lnTo>
                  <a:pt x="1396305" y="21433"/>
                </a:lnTo>
                <a:lnTo>
                  <a:pt x="1396305" y="23219"/>
                </a:lnTo>
                <a:lnTo>
                  <a:pt x="1396528" y="25229"/>
                </a:lnTo>
                <a:lnTo>
                  <a:pt x="1398315" y="26568"/>
                </a:lnTo>
                <a:lnTo>
                  <a:pt x="1400101" y="26345"/>
                </a:lnTo>
                <a:lnTo>
                  <a:pt x="1420195" y="24400"/>
                </a:lnTo>
                <a:lnTo>
                  <a:pt x="1422651" y="24335"/>
                </a:lnTo>
                <a:lnTo>
                  <a:pt x="1423990" y="22549"/>
                </a:lnTo>
                <a:close/>
              </a:path>
              <a:path w="2002154" h="45719">
                <a:moveTo>
                  <a:pt x="1471992" y="17861"/>
                </a:moveTo>
                <a:lnTo>
                  <a:pt x="1471769" y="16075"/>
                </a:lnTo>
                <a:lnTo>
                  <a:pt x="1471769" y="14065"/>
                </a:lnTo>
                <a:lnTo>
                  <a:pt x="1469983" y="12726"/>
                </a:lnTo>
                <a:lnTo>
                  <a:pt x="1468197" y="12949"/>
                </a:lnTo>
                <a:lnTo>
                  <a:pt x="1447433" y="14958"/>
                </a:lnTo>
                <a:lnTo>
                  <a:pt x="1445647" y="15182"/>
                </a:lnTo>
                <a:lnTo>
                  <a:pt x="1444307" y="16744"/>
                </a:lnTo>
                <a:lnTo>
                  <a:pt x="1444531" y="18754"/>
                </a:lnTo>
                <a:lnTo>
                  <a:pt x="1444531" y="20540"/>
                </a:lnTo>
                <a:lnTo>
                  <a:pt x="1446317" y="21880"/>
                </a:lnTo>
                <a:lnTo>
                  <a:pt x="1448103" y="21656"/>
                </a:lnTo>
                <a:lnTo>
                  <a:pt x="1468867" y="19870"/>
                </a:lnTo>
                <a:lnTo>
                  <a:pt x="1470653" y="19647"/>
                </a:lnTo>
                <a:lnTo>
                  <a:pt x="1471992" y="17861"/>
                </a:lnTo>
                <a:close/>
              </a:path>
              <a:path w="2002154" h="45719">
                <a:moveTo>
                  <a:pt x="1519994" y="13172"/>
                </a:moveTo>
                <a:lnTo>
                  <a:pt x="1519771" y="11386"/>
                </a:lnTo>
                <a:lnTo>
                  <a:pt x="1519771" y="9377"/>
                </a:lnTo>
                <a:lnTo>
                  <a:pt x="1517985" y="8037"/>
                </a:lnTo>
                <a:lnTo>
                  <a:pt x="1516199" y="8260"/>
                </a:lnTo>
                <a:lnTo>
                  <a:pt x="1495435" y="10270"/>
                </a:lnTo>
                <a:lnTo>
                  <a:pt x="1493649" y="10493"/>
                </a:lnTo>
                <a:lnTo>
                  <a:pt x="1492309" y="12056"/>
                </a:lnTo>
                <a:lnTo>
                  <a:pt x="1492533" y="14065"/>
                </a:lnTo>
                <a:lnTo>
                  <a:pt x="1492533" y="15851"/>
                </a:lnTo>
                <a:lnTo>
                  <a:pt x="1494319" y="17191"/>
                </a:lnTo>
                <a:lnTo>
                  <a:pt x="1496105" y="17191"/>
                </a:lnTo>
                <a:lnTo>
                  <a:pt x="1516869" y="15182"/>
                </a:lnTo>
                <a:lnTo>
                  <a:pt x="1518655" y="14958"/>
                </a:lnTo>
                <a:lnTo>
                  <a:pt x="1519994" y="13172"/>
                </a:lnTo>
                <a:close/>
              </a:path>
              <a:path w="2002154" h="45719">
                <a:moveTo>
                  <a:pt x="1567997" y="8484"/>
                </a:moveTo>
                <a:lnTo>
                  <a:pt x="1567773" y="6697"/>
                </a:lnTo>
                <a:lnTo>
                  <a:pt x="1567773" y="4688"/>
                </a:lnTo>
                <a:lnTo>
                  <a:pt x="1565987" y="3348"/>
                </a:lnTo>
                <a:lnTo>
                  <a:pt x="1564201" y="3572"/>
                </a:lnTo>
                <a:lnTo>
                  <a:pt x="1543437" y="5581"/>
                </a:lnTo>
                <a:lnTo>
                  <a:pt x="1541651" y="5804"/>
                </a:lnTo>
                <a:lnTo>
                  <a:pt x="1540312" y="7367"/>
                </a:lnTo>
                <a:lnTo>
                  <a:pt x="1540535" y="9377"/>
                </a:lnTo>
                <a:lnTo>
                  <a:pt x="1540535" y="11163"/>
                </a:lnTo>
                <a:lnTo>
                  <a:pt x="1542321" y="12726"/>
                </a:lnTo>
                <a:lnTo>
                  <a:pt x="1544107" y="12502"/>
                </a:lnTo>
                <a:lnTo>
                  <a:pt x="1564871" y="10493"/>
                </a:lnTo>
                <a:lnTo>
                  <a:pt x="1566657" y="10270"/>
                </a:lnTo>
                <a:lnTo>
                  <a:pt x="1567997" y="8484"/>
                </a:lnTo>
                <a:close/>
              </a:path>
              <a:path w="2002154" h="45719">
                <a:moveTo>
                  <a:pt x="1615999" y="5581"/>
                </a:moveTo>
                <a:lnTo>
                  <a:pt x="1615999" y="1786"/>
                </a:lnTo>
                <a:lnTo>
                  <a:pt x="1614436" y="223"/>
                </a:lnTo>
                <a:lnTo>
                  <a:pt x="1612427" y="218"/>
                </a:lnTo>
                <a:lnTo>
                  <a:pt x="1601487" y="0"/>
                </a:lnTo>
                <a:lnTo>
                  <a:pt x="1591663" y="893"/>
                </a:lnTo>
                <a:lnTo>
                  <a:pt x="1589653" y="1116"/>
                </a:lnTo>
                <a:lnTo>
                  <a:pt x="1588314" y="2902"/>
                </a:lnTo>
                <a:lnTo>
                  <a:pt x="1588537" y="4688"/>
                </a:lnTo>
                <a:lnTo>
                  <a:pt x="1588537" y="6697"/>
                </a:lnTo>
                <a:lnTo>
                  <a:pt x="1590323" y="8037"/>
                </a:lnTo>
                <a:lnTo>
                  <a:pt x="1592333" y="7814"/>
                </a:lnTo>
                <a:lnTo>
                  <a:pt x="1602156" y="6921"/>
                </a:lnTo>
                <a:lnTo>
                  <a:pt x="1612427" y="7144"/>
                </a:lnTo>
                <a:lnTo>
                  <a:pt x="1614436" y="7144"/>
                </a:lnTo>
                <a:lnTo>
                  <a:pt x="1615999" y="5581"/>
                </a:lnTo>
                <a:close/>
              </a:path>
              <a:path w="2002154" h="45719">
                <a:moveTo>
                  <a:pt x="1664224" y="6697"/>
                </a:moveTo>
                <a:lnTo>
                  <a:pt x="1664224" y="2902"/>
                </a:lnTo>
                <a:lnTo>
                  <a:pt x="1662661" y="1339"/>
                </a:lnTo>
                <a:lnTo>
                  <a:pt x="1660652" y="1334"/>
                </a:lnTo>
                <a:lnTo>
                  <a:pt x="1640112" y="893"/>
                </a:lnTo>
                <a:lnTo>
                  <a:pt x="1638325" y="893"/>
                </a:lnTo>
                <a:lnTo>
                  <a:pt x="1636763" y="2232"/>
                </a:lnTo>
                <a:lnTo>
                  <a:pt x="1636539" y="4242"/>
                </a:lnTo>
                <a:lnTo>
                  <a:pt x="1636539" y="6028"/>
                </a:lnTo>
                <a:lnTo>
                  <a:pt x="1638102" y="7591"/>
                </a:lnTo>
                <a:lnTo>
                  <a:pt x="1639888" y="7814"/>
                </a:lnTo>
                <a:lnTo>
                  <a:pt x="1660652" y="8260"/>
                </a:lnTo>
                <a:lnTo>
                  <a:pt x="1662661" y="8260"/>
                </a:lnTo>
                <a:lnTo>
                  <a:pt x="1664224" y="6697"/>
                </a:lnTo>
                <a:close/>
              </a:path>
              <a:path w="2002154" h="45719">
                <a:moveTo>
                  <a:pt x="1712450" y="7814"/>
                </a:moveTo>
                <a:lnTo>
                  <a:pt x="1712450" y="4018"/>
                </a:lnTo>
                <a:lnTo>
                  <a:pt x="1710887" y="2455"/>
                </a:lnTo>
                <a:lnTo>
                  <a:pt x="1708878" y="2451"/>
                </a:lnTo>
                <a:lnTo>
                  <a:pt x="1688337" y="2009"/>
                </a:lnTo>
                <a:lnTo>
                  <a:pt x="1686551" y="1786"/>
                </a:lnTo>
                <a:lnTo>
                  <a:pt x="1684988" y="3348"/>
                </a:lnTo>
                <a:lnTo>
                  <a:pt x="1684765" y="5358"/>
                </a:lnTo>
                <a:lnTo>
                  <a:pt x="1684765" y="7144"/>
                </a:lnTo>
                <a:lnTo>
                  <a:pt x="1686328" y="8707"/>
                </a:lnTo>
                <a:lnTo>
                  <a:pt x="1688337" y="8714"/>
                </a:lnTo>
                <a:lnTo>
                  <a:pt x="1708878" y="9377"/>
                </a:lnTo>
                <a:lnTo>
                  <a:pt x="1710887" y="9377"/>
                </a:lnTo>
                <a:lnTo>
                  <a:pt x="1712450" y="7814"/>
                </a:lnTo>
                <a:close/>
              </a:path>
              <a:path w="2002154" h="45719">
                <a:moveTo>
                  <a:pt x="1760675" y="8930"/>
                </a:moveTo>
                <a:lnTo>
                  <a:pt x="1760675" y="5135"/>
                </a:lnTo>
                <a:lnTo>
                  <a:pt x="1759112" y="3572"/>
                </a:lnTo>
                <a:lnTo>
                  <a:pt x="1757103" y="3565"/>
                </a:lnTo>
                <a:lnTo>
                  <a:pt x="1736563" y="2902"/>
                </a:lnTo>
                <a:lnTo>
                  <a:pt x="1734776" y="2902"/>
                </a:lnTo>
                <a:lnTo>
                  <a:pt x="1733214" y="4465"/>
                </a:lnTo>
                <a:lnTo>
                  <a:pt x="1732990" y="6474"/>
                </a:lnTo>
                <a:lnTo>
                  <a:pt x="1732990" y="8260"/>
                </a:lnTo>
                <a:lnTo>
                  <a:pt x="1734553" y="9823"/>
                </a:lnTo>
                <a:lnTo>
                  <a:pt x="1736563" y="9828"/>
                </a:lnTo>
                <a:lnTo>
                  <a:pt x="1757103" y="10270"/>
                </a:lnTo>
                <a:lnTo>
                  <a:pt x="1759112" y="10493"/>
                </a:lnTo>
                <a:lnTo>
                  <a:pt x="1760675" y="8930"/>
                </a:lnTo>
                <a:close/>
              </a:path>
              <a:path w="2002154" h="45719">
                <a:moveTo>
                  <a:pt x="1808901" y="10046"/>
                </a:moveTo>
                <a:lnTo>
                  <a:pt x="1808901" y="6251"/>
                </a:lnTo>
                <a:lnTo>
                  <a:pt x="1807338" y="4688"/>
                </a:lnTo>
                <a:lnTo>
                  <a:pt x="1805552" y="4465"/>
                </a:lnTo>
                <a:lnTo>
                  <a:pt x="1784788" y="4018"/>
                </a:lnTo>
                <a:lnTo>
                  <a:pt x="1783002" y="4018"/>
                </a:lnTo>
                <a:lnTo>
                  <a:pt x="1781439" y="5581"/>
                </a:lnTo>
                <a:lnTo>
                  <a:pt x="1781216" y="7367"/>
                </a:lnTo>
                <a:lnTo>
                  <a:pt x="1781216" y="9377"/>
                </a:lnTo>
                <a:lnTo>
                  <a:pt x="1782779" y="10940"/>
                </a:lnTo>
                <a:lnTo>
                  <a:pt x="1784788" y="10944"/>
                </a:lnTo>
                <a:lnTo>
                  <a:pt x="1805328" y="11386"/>
                </a:lnTo>
                <a:lnTo>
                  <a:pt x="1807338" y="11609"/>
                </a:lnTo>
                <a:lnTo>
                  <a:pt x="1808901" y="10046"/>
                </a:lnTo>
                <a:close/>
              </a:path>
              <a:path w="2002154" h="45719">
                <a:moveTo>
                  <a:pt x="1857126" y="11163"/>
                </a:moveTo>
                <a:lnTo>
                  <a:pt x="1857126" y="7367"/>
                </a:lnTo>
                <a:lnTo>
                  <a:pt x="1855563" y="5804"/>
                </a:lnTo>
                <a:lnTo>
                  <a:pt x="1853777" y="5581"/>
                </a:lnTo>
                <a:lnTo>
                  <a:pt x="1833013" y="5135"/>
                </a:lnTo>
                <a:lnTo>
                  <a:pt x="1831227" y="5135"/>
                </a:lnTo>
                <a:lnTo>
                  <a:pt x="1829664" y="6697"/>
                </a:lnTo>
                <a:lnTo>
                  <a:pt x="1829441" y="8484"/>
                </a:lnTo>
                <a:lnTo>
                  <a:pt x="1829441" y="10493"/>
                </a:lnTo>
                <a:lnTo>
                  <a:pt x="1831004" y="12056"/>
                </a:lnTo>
                <a:lnTo>
                  <a:pt x="1833013" y="12061"/>
                </a:lnTo>
                <a:lnTo>
                  <a:pt x="1853554" y="12502"/>
                </a:lnTo>
                <a:lnTo>
                  <a:pt x="1855563" y="12502"/>
                </a:lnTo>
                <a:lnTo>
                  <a:pt x="1857126" y="11163"/>
                </a:lnTo>
                <a:close/>
              </a:path>
              <a:path w="2002154" h="45719">
                <a:moveTo>
                  <a:pt x="1905352" y="12279"/>
                </a:moveTo>
                <a:lnTo>
                  <a:pt x="1905352" y="8260"/>
                </a:lnTo>
                <a:lnTo>
                  <a:pt x="1903789" y="6697"/>
                </a:lnTo>
                <a:lnTo>
                  <a:pt x="1901779" y="6693"/>
                </a:lnTo>
                <a:lnTo>
                  <a:pt x="1881239" y="6251"/>
                </a:lnTo>
                <a:lnTo>
                  <a:pt x="1879453" y="6251"/>
                </a:lnTo>
                <a:lnTo>
                  <a:pt x="1877890" y="7814"/>
                </a:lnTo>
                <a:lnTo>
                  <a:pt x="1877667" y="9600"/>
                </a:lnTo>
                <a:lnTo>
                  <a:pt x="1877667" y="11609"/>
                </a:lnTo>
                <a:lnTo>
                  <a:pt x="1879229" y="13172"/>
                </a:lnTo>
                <a:lnTo>
                  <a:pt x="1881239" y="13177"/>
                </a:lnTo>
                <a:lnTo>
                  <a:pt x="1901779" y="13619"/>
                </a:lnTo>
                <a:lnTo>
                  <a:pt x="1903789" y="13619"/>
                </a:lnTo>
                <a:lnTo>
                  <a:pt x="1905352" y="12279"/>
                </a:lnTo>
                <a:close/>
              </a:path>
              <a:path w="2002154" h="45719">
                <a:moveTo>
                  <a:pt x="1953577" y="13172"/>
                </a:moveTo>
                <a:lnTo>
                  <a:pt x="1953577" y="9377"/>
                </a:lnTo>
                <a:lnTo>
                  <a:pt x="1952014" y="7814"/>
                </a:lnTo>
                <a:lnTo>
                  <a:pt x="1950005" y="7809"/>
                </a:lnTo>
                <a:lnTo>
                  <a:pt x="1929464" y="7367"/>
                </a:lnTo>
                <a:lnTo>
                  <a:pt x="1927678" y="7367"/>
                </a:lnTo>
                <a:lnTo>
                  <a:pt x="1926115" y="8930"/>
                </a:lnTo>
                <a:lnTo>
                  <a:pt x="1925892" y="10716"/>
                </a:lnTo>
                <a:lnTo>
                  <a:pt x="1925892" y="12726"/>
                </a:lnTo>
                <a:lnTo>
                  <a:pt x="1927455" y="14289"/>
                </a:lnTo>
                <a:lnTo>
                  <a:pt x="1929464" y="14293"/>
                </a:lnTo>
                <a:lnTo>
                  <a:pt x="1950005" y="14735"/>
                </a:lnTo>
                <a:lnTo>
                  <a:pt x="1951791" y="14735"/>
                </a:lnTo>
                <a:lnTo>
                  <a:pt x="1953577" y="13172"/>
                </a:lnTo>
                <a:close/>
              </a:path>
              <a:path w="2002154" h="45719">
                <a:moveTo>
                  <a:pt x="2001803" y="14289"/>
                </a:moveTo>
                <a:lnTo>
                  <a:pt x="2001803" y="10493"/>
                </a:lnTo>
                <a:lnTo>
                  <a:pt x="2000240" y="8930"/>
                </a:lnTo>
                <a:lnTo>
                  <a:pt x="1998230" y="8925"/>
                </a:lnTo>
                <a:lnTo>
                  <a:pt x="1977690" y="8484"/>
                </a:lnTo>
                <a:lnTo>
                  <a:pt x="1975904" y="8484"/>
                </a:lnTo>
                <a:lnTo>
                  <a:pt x="1974341" y="9823"/>
                </a:lnTo>
                <a:lnTo>
                  <a:pt x="1974118" y="11833"/>
                </a:lnTo>
                <a:lnTo>
                  <a:pt x="1974118" y="13619"/>
                </a:lnTo>
                <a:lnTo>
                  <a:pt x="1975680" y="15405"/>
                </a:lnTo>
                <a:lnTo>
                  <a:pt x="1977690" y="15410"/>
                </a:lnTo>
                <a:lnTo>
                  <a:pt x="1998230" y="15851"/>
                </a:lnTo>
                <a:lnTo>
                  <a:pt x="2000016" y="15851"/>
                </a:lnTo>
                <a:lnTo>
                  <a:pt x="2001803" y="14289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389058" y="1558928"/>
            <a:ext cx="40640" cy="590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89058" y="1441937"/>
            <a:ext cx="40640" cy="590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13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89058" y="1325169"/>
            <a:ext cx="40640" cy="590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14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389058" y="1208178"/>
            <a:ext cx="40640" cy="590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389058" y="1091410"/>
            <a:ext cx="40640" cy="590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389058" y="974420"/>
            <a:ext cx="40640" cy="590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17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389058" y="857652"/>
            <a:ext cx="40640" cy="590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18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635321" y="1594655"/>
            <a:ext cx="26670" cy="590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34750" y="1594655"/>
            <a:ext cx="26670" cy="590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427480" y="1594655"/>
            <a:ext cx="40640" cy="590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826914" y="1594655"/>
            <a:ext cx="41275" cy="590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226571" y="1594655"/>
            <a:ext cx="41275" cy="590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32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626228" y="1594655"/>
            <a:ext cx="40640" cy="590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335928" y="1100908"/>
            <a:ext cx="56515" cy="28003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50" spc="-10">
                <a:solidFill>
                  <a:srgbClr val="585858"/>
                </a:solidFill>
                <a:latin typeface="Calibri"/>
                <a:cs typeface="Calibri"/>
              </a:rPr>
              <a:t>CPU</a:t>
            </a:r>
            <a:r>
              <a:rPr dirty="0" sz="25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-10">
                <a:solidFill>
                  <a:srgbClr val="585858"/>
                </a:solidFill>
                <a:latin typeface="Calibri"/>
                <a:cs typeface="Calibri"/>
              </a:rPr>
              <a:t>Ticks/operation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534189" y="1637296"/>
            <a:ext cx="227329" cy="62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250" spc="-5">
                <a:solidFill>
                  <a:srgbClr val="585858"/>
                </a:solidFill>
                <a:latin typeface="Calibri"/>
                <a:cs typeface="Calibri"/>
              </a:rPr>
              <a:t>Number </a:t>
            </a:r>
            <a:r>
              <a:rPr dirty="0" sz="250" spc="-1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dirty="0" sz="250" spc="-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-5">
                <a:solidFill>
                  <a:srgbClr val="585858"/>
                </a:solidFill>
                <a:latin typeface="Calibri"/>
                <a:cs typeface="Calibri"/>
              </a:rPr>
              <a:t>Pages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352897" y="784571"/>
            <a:ext cx="485140" cy="768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300" spc="20">
                <a:solidFill>
                  <a:srgbClr val="585858"/>
                </a:solidFill>
                <a:latin typeface="Calibri"/>
                <a:cs typeface="Calibri"/>
              </a:rPr>
              <a:t>NVM </a:t>
            </a:r>
            <a:r>
              <a:rPr dirty="0" sz="300" spc="10">
                <a:solidFill>
                  <a:srgbClr val="585858"/>
                </a:solidFill>
                <a:latin typeface="Calibri"/>
                <a:cs typeface="Calibri"/>
              </a:rPr>
              <a:t>Flush/Fence</a:t>
            </a:r>
            <a:r>
              <a:rPr dirty="0" sz="3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00" spc="10">
                <a:solidFill>
                  <a:srgbClr val="585858"/>
                </a:solidFill>
                <a:latin typeface="Calibri"/>
                <a:cs typeface="Calibri"/>
              </a:rPr>
              <a:t>Behavior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468540" y="1749449"/>
            <a:ext cx="84455" cy="6985"/>
          </a:xfrm>
          <a:custGeom>
            <a:avLst/>
            <a:gdLst/>
            <a:ahLst/>
            <a:cxnLst/>
            <a:rect l="l" t="t" r="r" b="b"/>
            <a:pathLst>
              <a:path w="84455" h="6985">
                <a:moveTo>
                  <a:pt x="84171" y="5358"/>
                </a:moveTo>
                <a:lnTo>
                  <a:pt x="84171" y="1562"/>
                </a:lnTo>
                <a:lnTo>
                  <a:pt x="82608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82608" y="6921"/>
                </a:lnTo>
                <a:lnTo>
                  <a:pt x="84171" y="5358"/>
                </a:lnTo>
                <a:close/>
              </a:path>
            </a:pathLst>
          </a:custGeom>
          <a:solidFill>
            <a:srgbClr val="688D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032957" y="1749449"/>
            <a:ext cx="84455" cy="6985"/>
          </a:xfrm>
          <a:custGeom>
            <a:avLst/>
            <a:gdLst/>
            <a:ahLst/>
            <a:cxnLst/>
            <a:rect l="l" t="t" r="r" b="b"/>
            <a:pathLst>
              <a:path w="84455" h="6985">
                <a:moveTo>
                  <a:pt x="84171" y="5358"/>
                </a:moveTo>
                <a:lnTo>
                  <a:pt x="84171" y="1562"/>
                </a:lnTo>
                <a:lnTo>
                  <a:pt x="82608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82608" y="6921"/>
                </a:lnTo>
                <a:lnTo>
                  <a:pt x="84171" y="535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597373" y="1749449"/>
            <a:ext cx="84455" cy="6985"/>
          </a:xfrm>
          <a:custGeom>
            <a:avLst/>
            <a:gdLst/>
            <a:ahLst/>
            <a:cxnLst/>
            <a:rect l="l" t="t" r="r" b="b"/>
            <a:pathLst>
              <a:path w="84455" h="6985">
                <a:moveTo>
                  <a:pt x="84171" y="5358"/>
                </a:moveTo>
                <a:lnTo>
                  <a:pt x="84171" y="1562"/>
                </a:lnTo>
                <a:lnTo>
                  <a:pt x="82608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82608" y="6921"/>
                </a:lnTo>
                <a:lnTo>
                  <a:pt x="84171" y="5358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161790" y="1749449"/>
            <a:ext cx="84455" cy="6985"/>
          </a:xfrm>
          <a:custGeom>
            <a:avLst/>
            <a:gdLst/>
            <a:ahLst/>
            <a:cxnLst/>
            <a:rect l="l" t="t" r="r" b="b"/>
            <a:pathLst>
              <a:path w="84455" h="6985">
                <a:moveTo>
                  <a:pt x="84171" y="5358"/>
                </a:moveTo>
                <a:lnTo>
                  <a:pt x="84171" y="1562"/>
                </a:lnTo>
                <a:lnTo>
                  <a:pt x="82608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82608" y="6921"/>
                </a:lnTo>
                <a:lnTo>
                  <a:pt x="84171" y="5358"/>
                </a:lnTo>
                <a:close/>
              </a:path>
            </a:pathLst>
          </a:custGeom>
          <a:solidFill>
            <a:srgbClr val="987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468540" y="1801246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6921" y="5358"/>
                </a:moveTo>
                <a:lnTo>
                  <a:pt x="6921" y="1562"/>
                </a:lnTo>
                <a:lnTo>
                  <a:pt x="5358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5358" y="6921"/>
                </a:lnTo>
                <a:lnTo>
                  <a:pt x="6921" y="5358"/>
                </a:lnTo>
                <a:close/>
              </a:path>
              <a:path w="76200" h="6985">
                <a:moveTo>
                  <a:pt x="20763" y="5358"/>
                </a:moveTo>
                <a:lnTo>
                  <a:pt x="20763" y="1562"/>
                </a:lnTo>
                <a:lnTo>
                  <a:pt x="19200" y="0"/>
                </a:lnTo>
                <a:lnTo>
                  <a:pt x="15405" y="0"/>
                </a:lnTo>
                <a:lnTo>
                  <a:pt x="13842" y="1562"/>
                </a:lnTo>
                <a:lnTo>
                  <a:pt x="13842" y="5358"/>
                </a:lnTo>
                <a:lnTo>
                  <a:pt x="15405" y="6921"/>
                </a:lnTo>
                <a:lnTo>
                  <a:pt x="19200" y="6921"/>
                </a:lnTo>
                <a:lnTo>
                  <a:pt x="20763" y="5358"/>
                </a:lnTo>
                <a:close/>
              </a:path>
              <a:path w="76200" h="6985">
                <a:moveTo>
                  <a:pt x="34606" y="5358"/>
                </a:moveTo>
                <a:lnTo>
                  <a:pt x="34606" y="1562"/>
                </a:lnTo>
                <a:lnTo>
                  <a:pt x="33043" y="0"/>
                </a:lnTo>
                <a:lnTo>
                  <a:pt x="29247" y="0"/>
                </a:lnTo>
                <a:lnTo>
                  <a:pt x="27684" y="1562"/>
                </a:lnTo>
                <a:lnTo>
                  <a:pt x="27684" y="5358"/>
                </a:lnTo>
                <a:lnTo>
                  <a:pt x="29247" y="6921"/>
                </a:lnTo>
                <a:lnTo>
                  <a:pt x="33043" y="6921"/>
                </a:lnTo>
                <a:lnTo>
                  <a:pt x="34606" y="5358"/>
                </a:lnTo>
                <a:close/>
              </a:path>
              <a:path w="76200" h="6985">
                <a:moveTo>
                  <a:pt x="48225" y="5358"/>
                </a:moveTo>
                <a:lnTo>
                  <a:pt x="48225" y="1562"/>
                </a:lnTo>
                <a:lnTo>
                  <a:pt x="46885" y="0"/>
                </a:lnTo>
                <a:lnTo>
                  <a:pt x="42867" y="0"/>
                </a:lnTo>
                <a:lnTo>
                  <a:pt x="41527" y="1562"/>
                </a:lnTo>
                <a:lnTo>
                  <a:pt x="41527" y="5358"/>
                </a:lnTo>
                <a:lnTo>
                  <a:pt x="42867" y="6921"/>
                </a:lnTo>
                <a:lnTo>
                  <a:pt x="46885" y="6921"/>
                </a:lnTo>
                <a:lnTo>
                  <a:pt x="48225" y="5358"/>
                </a:lnTo>
                <a:close/>
              </a:path>
              <a:path w="76200" h="6985">
                <a:moveTo>
                  <a:pt x="62067" y="5358"/>
                </a:moveTo>
                <a:lnTo>
                  <a:pt x="62067" y="1562"/>
                </a:lnTo>
                <a:lnTo>
                  <a:pt x="60505" y="0"/>
                </a:lnTo>
                <a:lnTo>
                  <a:pt x="56709" y="0"/>
                </a:lnTo>
                <a:lnTo>
                  <a:pt x="55146" y="1562"/>
                </a:lnTo>
                <a:lnTo>
                  <a:pt x="55146" y="5358"/>
                </a:lnTo>
                <a:lnTo>
                  <a:pt x="56709" y="6921"/>
                </a:lnTo>
                <a:lnTo>
                  <a:pt x="60505" y="6921"/>
                </a:lnTo>
                <a:lnTo>
                  <a:pt x="62067" y="5358"/>
                </a:lnTo>
                <a:close/>
              </a:path>
              <a:path w="76200" h="6985">
                <a:moveTo>
                  <a:pt x="75910" y="5358"/>
                </a:moveTo>
                <a:lnTo>
                  <a:pt x="75910" y="1562"/>
                </a:lnTo>
                <a:lnTo>
                  <a:pt x="74347" y="0"/>
                </a:lnTo>
                <a:lnTo>
                  <a:pt x="70552" y="0"/>
                </a:lnTo>
                <a:lnTo>
                  <a:pt x="68989" y="1562"/>
                </a:lnTo>
                <a:lnTo>
                  <a:pt x="68989" y="5358"/>
                </a:lnTo>
                <a:lnTo>
                  <a:pt x="70552" y="6921"/>
                </a:lnTo>
                <a:lnTo>
                  <a:pt x="74347" y="6921"/>
                </a:lnTo>
                <a:lnTo>
                  <a:pt x="75910" y="5358"/>
                </a:lnTo>
                <a:close/>
              </a:path>
            </a:pathLst>
          </a:custGeom>
          <a:solidFill>
            <a:srgbClr val="4267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032957" y="1801246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6921" y="5358"/>
                </a:moveTo>
                <a:lnTo>
                  <a:pt x="6921" y="1562"/>
                </a:lnTo>
                <a:lnTo>
                  <a:pt x="5358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5358" y="6921"/>
                </a:lnTo>
                <a:lnTo>
                  <a:pt x="6921" y="5358"/>
                </a:lnTo>
                <a:close/>
              </a:path>
              <a:path w="76200" h="6985">
                <a:moveTo>
                  <a:pt x="20763" y="5358"/>
                </a:moveTo>
                <a:lnTo>
                  <a:pt x="20763" y="1562"/>
                </a:lnTo>
                <a:lnTo>
                  <a:pt x="19200" y="0"/>
                </a:lnTo>
                <a:lnTo>
                  <a:pt x="15405" y="0"/>
                </a:lnTo>
                <a:lnTo>
                  <a:pt x="13842" y="1562"/>
                </a:lnTo>
                <a:lnTo>
                  <a:pt x="13842" y="5358"/>
                </a:lnTo>
                <a:lnTo>
                  <a:pt x="15405" y="6921"/>
                </a:lnTo>
                <a:lnTo>
                  <a:pt x="19200" y="6921"/>
                </a:lnTo>
                <a:lnTo>
                  <a:pt x="20763" y="5358"/>
                </a:lnTo>
                <a:close/>
              </a:path>
              <a:path w="76200" h="6985">
                <a:moveTo>
                  <a:pt x="34606" y="5358"/>
                </a:moveTo>
                <a:lnTo>
                  <a:pt x="34606" y="1562"/>
                </a:lnTo>
                <a:lnTo>
                  <a:pt x="33043" y="0"/>
                </a:lnTo>
                <a:lnTo>
                  <a:pt x="29247" y="0"/>
                </a:lnTo>
                <a:lnTo>
                  <a:pt x="27684" y="1562"/>
                </a:lnTo>
                <a:lnTo>
                  <a:pt x="27684" y="5358"/>
                </a:lnTo>
                <a:lnTo>
                  <a:pt x="29247" y="6921"/>
                </a:lnTo>
                <a:lnTo>
                  <a:pt x="33043" y="6921"/>
                </a:lnTo>
                <a:lnTo>
                  <a:pt x="34606" y="5358"/>
                </a:lnTo>
                <a:close/>
              </a:path>
              <a:path w="76200" h="6985">
                <a:moveTo>
                  <a:pt x="48225" y="5358"/>
                </a:moveTo>
                <a:lnTo>
                  <a:pt x="48225" y="1562"/>
                </a:lnTo>
                <a:lnTo>
                  <a:pt x="46662" y="0"/>
                </a:lnTo>
                <a:lnTo>
                  <a:pt x="42867" y="0"/>
                </a:lnTo>
                <a:lnTo>
                  <a:pt x="41527" y="1562"/>
                </a:lnTo>
                <a:lnTo>
                  <a:pt x="41527" y="5358"/>
                </a:lnTo>
                <a:lnTo>
                  <a:pt x="42867" y="6921"/>
                </a:lnTo>
                <a:lnTo>
                  <a:pt x="46662" y="6921"/>
                </a:lnTo>
                <a:lnTo>
                  <a:pt x="48225" y="5358"/>
                </a:lnTo>
                <a:close/>
              </a:path>
              <a:path w="76200" h="6985">
                <a:moveTo>
                  <a:pt x="62067" y="5358"/>
                </a:moveTo>
                <a:lnTo>
                  <a:pt x="62067" y="1562"/>
                </a:lnTo>
                <a:lnTo>
                  <a:pt x="60505" y="0"/>
                </a:lnTo>
                <a:lnTo>
                  <a:pt x="56709" y="0"/>
                </a:lnTo>
                <a:lnTo>
                  <a:pt x="55146" y="1562"/>
                </a:lnTo>
                <a:lnTo>
                  <a:pt x="55146" y="5358"/>
                </a:lnTo>
                <a:lnTo>
                  <a:pt x="56709" y="6921"/>
                </a:lnTo>
                <a:lnTo>
                  <a:pt x="60505" y="6921"/>
                </a:lnTo>
                <a:lnTo>
                  <a:pt x="62067" y="5358"/>
                </a:lnTo>
                <a:close/>
              </a:path>
              <a:path w="76200" h="6985">
                <a:moveTo>
                  <a:pt x="75910" y="5358"/>
                </a:moveTo>
                <a:lnTo>
                  <a:pt x="75910" y="1562"/>
                </a:lnTo>
                <a:lnTo>
                  <a:pt x="74347" y="0"/>
                </a:lnTo>
                <a:lnTo>
                  <a:pt x="70552" y="0"/>
                </a:lnTo>
                <a:lnTo>
                  <a:pt x="68989" y="1562"/>
                </a:lnTo>
                <a:lnTo>
                  <a:pt x="68989" y="5358"/>
                </a:lnTo>
                <a:lnTo>
                  <a:pt x="70552" y="6921"/>
                </a:lnTo>
                <a:lnTo>
                  <a:pt x="74347" y="6921"/>
                </a:lnTo>
                <a:lnTo>
                  <a:pt x="75910" y="5358"/>
                </a:lnTo>
                <a:close/>
              </a:path>
            </a:pathLst>
          </a:custGeom>
          <a:solidFill>
            <a:srgbClr val="FFCC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597373" y="1801246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6921" y="5358"/>
                </a:moveTo>
                <a:lnTo>
                  <a:pt x="6921" y="1562"/>
                </a:lnTo>
                <a:lnTo>
                  <a:pt x="5358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5358" y="6921"/>
                </a:lnTo>
                <a:lnTo>
                  <a:pt x="6921" y="5358"/>
                </a:lnTo>
                <a:close/>
              </a:path>
              <a:path w="76200" h="6985">
                <a:moveTo>
                  <a:pt x="20763" y="5358"/>
                </a:moveTo>
                <a:lnTo>
                  <a:pt x="20763" y="1562"/>
                </a:lnTo>
                <a:lnTo>
                  <a:pt x="19200" y="0"/>
                </a:lnTo>
                <a:lnTo>
                  <a:pt x="15405" y="0"/>
                </a:lnTo>
                <a:lnTo>
                  <a:pt x="13842" y="1562"/>
                </a:lnTo>
                <a:lnTo>
                  <a:pt x="13842" y="5358"/>
                </a:lnTo>
                <a:lnTo>
                  <a:pt x="15405" y="6921"/>
                </a:lnTo>
                <a:lnTo>
                  <a:pt x="19200" y="6921"/>
                </a:lnTo>
                <a:lnTo>
                  <a:pt x="20763" y="5358"/>
                </a:lnTo>
                <a:close/>
              </a:path>
              <a:path w="76200" h="6985">
                <a:moveTo>
                  <a:pt x="34606" y="5358"/>
                </a:moveTo>
                <a:lnTo>
                  <a:pt x="34606" y="1562"/>
                </a:lnTo>
                <a:lnTo>
                  <a:pt x="33043" y="0"/>
                </a:lnTo>
                <a:lnTo>
                  <a:pt x="29247" y="0"/>
                </a:lnTo>
                <a:lnTo>
                  <a:pt x="27684" y="1562"/>
                </a:lnTo>
                <a:lnTo>
                  <a:pt x="27684" y="5358"/>
                </a:lnTo>
                <a:lnTo>
                  <a:pt x="29247" y="6921"/>
                </a:lnTo>
                <a:lnTo>
                  <a:pt x="33043" y="6921"/>
                </a:lnTo>
                <a:lnTo>
                  <a:pt x="34606" y="5358"/>
                </a:lnTo>
                <a:close/>
              </a:path>
              <a:path w="76200" h="6985">
                <a:moveTo>
                  <a:pt x="48225" y="5358"/>
                </a:moveTo>
                <a:lnTo>
                  <a:pt x="48225" y="1562"/>
                </a:lnTo>
                <a:lnTo>
                  <a:pt x="46662" y="0"/>
                </a:lnTo>
                <a:lnTo>
                  <a:pt x="42867" y="0"/>
                </a:lnTo>
                <a:lnTo>
                  <a:pt x="41304" y="1562"/>
                </a:lnTo>
                <a:lnTo>
                  <a:pt x="41304" y="5358"/>
                </a:lnTo>
                <a:lnTo>
                  <a:pt x="42867" y="6921"/>
                </a:lnTo>
                <a:lnTo>
                  <a:pt x="46662" y="6921"/>
                </a:lnTo>
                <a:lnTo>
                  <a:pt x="48225" y="5358"/>
                </a:lnTo>
                <a:close/>
              </a:path>
              <a:path w="76200" h="6985">
                <a:moveTo>
                  <a:pt x="62067" y="5358"/>
                </a:moveTo>
                <a:lnTo>
                  <a:pt x="62067" y="1562"/>
                </a:lnTo>
                <a:lnTo>
                  <a:pt x="60505" y="0"/>
                </a:lnTo>
                <a:lnTo>
                  <a:pt x="56709" y="0"/>
                </a:lnTo>
                <a:lnTo>
                  <a:pt x="55146" y="1562"/>
                </a:lnTo>
                <a:lnTo>
                  <a:pt x="55146" y="5358"/>
                </a:lnTo>
                <a:lnTo>
                  <a:pt x="56709" y="6921"/>
                </a:lnTo>
                <a:lnTo>
                  <a:pt x="60505" y="6921"/>
                </a:lnTo>
                <a:lnTo>
                  <a:pt x="62067" y="5358"/>
                </a:lnTo>
                <a:close/>
              </a:path>
              <a:path w="76200" h="6985">
                <a:moveTo>
                  <a:pt x="75910" y="5358"/>
                </a:moveTo>
                <a:lnTo>
                  <a:pt x="75910" y="1562"/>
                </a:lnTo>
                <a:lnTo>
                  <a:pt x="74347" y="0"/>
                </a:lnTo>
                <a:lnTo>
                  <a:pt x="70552" y="0"/>
                </a:lnTo>
                <a:lnTo>
                  <a:pt x="68989" y="1562"/>
                </a:lnTo>
                <a:lnTo>
                  <a:pt x="68989" y="5358"/>
                </a:lnTo>
                <a:lnTo>
                  <a:pt x="70552" y="6921"/>
                </a:lnTo>
                <a:lnTo>
                  <a:pt x="74347" y="6921"/>
                </a:lnTo>
                <a:lnTo>
                  <a:pt x="75910" y="5358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161790" y="1801246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6921" y="5358"/>
                </a:moveTo>
                <a:lnTo>
                  <a:pt x="6921" y="1562"/>
                </a:lnTo>
                <a:lnTo>
                  <a:pt x="5358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5358" y="6921"/>
                </a:lnTo>
                <a:lnTo>
                  <a:pt x="6921" y="5358"/>
                </a:lnTo>
                <a:close/>
              </a:path>
              <a:path w="76200" h="6985">
                <a:moveTo>
                  <a:pt x="20763" y="5358"/>
                </a:moveTo>
                <a:lnTo>
                  <a:pt x="20763" y="1562"/>
                </a:lnTo>
                <a:lnTo>
                  <a:pt x="19200" y="0"/>
                </a:lnTo>
                <a:lnTo>
                  <a:pt x="15405" y="0"/>
                </a:lnTo>
                <a:lnTo>
                  <a:pt x="13842" y="1562"/>
                </a:lnTo>
                <a:lnTo>
                  <a:pt x="13842" y="5358"/>
                </a:lnTo>
                <a:lnTo>
                  <a:pt x="15405" y="6921"/>
                </a:lnTo>
                <a:lnTo>
                  <a:pt x="19200" y="6921"/>
                </a:lnTo>
                <a:lnTo>
                  <a:pt x="20763" y="5358"/>
                </a:lnTo>
                <a:close/>
              </a:path>
              <a:path w="76200" h="6985">
                <a:moveTo>
                  <a:pt x="34606" y="5358"/>
                </a:moveTo>
                <a:lnTo>
                  <a:pt x="34606" y="1562"/>
                </a:lnTo>
                <a:lnTo>
                  <a:pt x="33043" y="0"/>
                </a:lnTo>
                <a:lnTo>
                  <a:pt x="29247" y="0"/>
                </a:lnTo>
                <a:lnTo>
                  <a:pt x="27684" y="1562"/>
                </a:lnTo>
                <a:lnTo>
                  <a:pt x="27684" y="5358"/>
                </a:lnTo>
                <a:lnTo>
                  <a:pt x="29247" y="6921"/>
                </a:lnTo>
                <a:lnTo>
                  <a:pt x="33043" y="6921"/>
                </a:lnTo>
                <a:lnTo>
                  <a:pt x="34606" y="5358"/>
                </a:lnTo>
                <a:close/>
              </a:path>
              <a:path w="76200" h="6985">
                <a:moveTo>
                  <a:pt x="48225" y="5358"/>
                </a:moveTo>
                <a:lnTo>
                  <a:pt x="48225" y="1562"/>
                </a:lnTo>
                <a:lnTo>
                  <a:pt x="46662" y="0"/>
                </a:lnTo>
                <a:lnTo>
                  <a:pt x="42867" y="0"/>
                </a:lnTo>
                <a:lnTo>
                  <a:pt x="41304" y="1562"/>
                </a:lnTo>
                <a:lnTo>
                  <a:pt x="41304" y="5358"/>
                </a:lnTo>
                <a:lnTo>
                  <a:pt x="42867" y="6921"/>
                </a:lnTo>
                <a:lnTo>
                  <a:pt x="46662" y="6921"/>
                </a:lnTo>
                <a:lnTo>
                  <a:pt x="48225" y="5358"/>
                </a:lnTo>
                <a:close/>
              </a:path>
              <a:path w="76200" h="6985">
                <a:moveTo>
                  <a:pt x="62067" y="5358"/>
                </a:moveTo>
                <a:lnTo>
                  <a:pt x="62067" y="1562"/>
                </a:lnTo>
                <a:lnTo>
                  <a:pt x="60505" y="0"/>
                </a:lnTo>
                <a:lnTo>
                  <a:pt x="56709" y="0"/>
                </a:lnTo>
                <a:lnTo>
                  <a:pt x="55146" y="1562"/>
                </a:lnTo>
                <a:lnTo>
                  <a:pt x="55146" y="5358"/>
                </a:lnTo>
                <a:lnTo>
                  <a:pt x="56709" y="6921"/>
                </a:lnTo>
                <a:lnTo>
                  <a:pt x="60505" y="6921"/>
                </a:lnTo>
                <a:lnTo>
                  <a:pt x="62067" y="5358"/>
                </a:lnTo>
                <a:close/>
              </a:path>
              <a:path w="76200" h="6985">
                <a:moveTo>
                  <a:pt x="75910" y="5358"/>
                </a:moveTo>
                <a:lnTo>
                  <a:pt x="75910" y="1562"/>
                </a:lnTo>
                <a:lnTo>
                  <a:pt x="74347" y="0"/>
                </a:lnTo>
                <a:lnTo>
                  <a:pt x="70552" y="0"/>
                </a:lnTo>
                <a:lnTo>
                  <a:pt x="68989" y="1562"/>
                </a:lnTo>
                <a:lnTo>
                  <a:pt x="68989" y="5358"/>
                </a:lnTo>
                <a:lnTo>
                  <a:pt x="70552" y="6921"/>
                </a:lnTo>
                <a:lnTo>
                  <a:pt x="74347" y="6921"/>
                </a:lnTo>
                <a:lnTo>
                  <a:pt x="75910" y="5358"/>
                </a:lnTo>
                <a:close/>
              </a:path>
            </a:pathLst>
          </a:custGeom>
          <a:solidFill>
            <a:srgbClr val="9D47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468540" y="1852821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20763" y="5358"/>
                </a:moveTo>
                <a:lnTo>
                  <a:pt x="20763" y="1562"/>
                </a:lnTo>
                <a:lnTo>
                  <a:pt x="19200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19200" y="6921"/>
                </a:lnTo>
                <a:lnTo>
                  <a:pt x="20763" y="5358"/>
                </a:lnTo>
                <a:close/>
              </a:path>
              <a:path w="76200" h="6985">
                <a:moveTo>
                  <a:pt x="48225" y="5358"/>
                </a:moveTo>
                <a:lnTo>
                  <a:pt x="48225" y="1562"/>
                </a:lnTo>
                <a:lnTo>
                  <a:pt x="46662" y="0"/>
                </a:lnTo>
                <a:lnTo>
                  <a:pt x="29247" y="0"/>
                </a:lnTo>
                <a:lnTo>
                  <a:pt x="27684" y="1562"/>
                </a:lnTo>
                <a:lnTo>
                  <a:pt x="27684" y="5358"/>
                </a:lnTo>
                <a:lnTo>
                  <a:pt x="29247" y="6921"/>
                </a:lnTo>
                <a:lnTo>
                  <a:pt x="46662" y="6921"/>
                </a:lnTo>
                <a:lnTo>
                  <a:pt x="48225" y="5358"/>
                </a:lnTo>
                <a:close/>
              </a:path>
              <a:path w="76200" h="6985">
                <a:moveTo>
                  <a:pt x="75910" y="5358"/>
                </a:moveTo>
                <a:lnTo>
                  <a:pt x="75910" y="1562"/>
                </a:lnTo>
                <a:lnTo>
                  <a:pt x="74347" y="0"/>
                </a:lnTo>
                <a:lnTo>
                  <a:pt x="56709" y="0"/>
                </a:lnTo>
                <a:lnTo>
                  <a:pt x="55146" y="1562"/>
                </a:lnTo>
                <a:lnTo>
                  <a:pt x="55146" y="5358"/>
                </a:lnTo>
                <a:lnTo>
                  <a:pt x="56709" y="6921"/>
                </a:lnTo>
                <a:lnTo>
                  <a:pt x="74347" y="6921"/>
                </a:lnTo>
                <a:lnTo>
                  <a:pt x="75910" y="5358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032957" y="1852821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20763" y="5358"/>
                </a:moveTo>
                <a:lnTo>
                  <a:pt x="20763" y="1562"/>
                </a:lnTo>
                <a:lnTo>
                  <a:pt x="19200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19200" y="6921"/>
                </a:lnTo>
                <a:lnTo>
                  <a:pt x="20763" y="5358"/>
                </a:lnTo>
                <a:close/>
              </a:path>
              <a:path w="76200" h="6985">
                <a:moveTo>
                  <a:pt x="48225" y="5358"/>
                </a:moveTo>
                <a:lnTo>
                  <a:pt x="48225" y="1562"/>
                </a:lnTo>
                <a:lnTo>
                  <a:pt x="46662" y="0"/>
                </a:lnTo>
                <a:lnTo>
                  <a:pt x="29247" y="0"/>
                </a:lnTo>
                <a:lnTo>
                  <a:pt x="27684" y="1562"/>
                </a:lnTo>
                <a:lnTo>
                  <a:pt x="27684" y="5358"/>
                </a:lnTo>
                <a:lnTo>
                  <a:pt x="29247" y="6921"/>
                </a:lnTo>
                <a:lnTo>
                  <a:pt x="46662" y="6921"/>
                </a:lnTo>
                <a:lnTo>
                  <a:pt x="48225" y="5358"/>
                </a:lnTo>
                <a:close/>
              </a:path>
              <a:path w="76200" h="6985">
                <a:moveTo>
                  <a:pt x="75910" y="5358"/>
                </a:moveTo>
                <a:lnTo>
                  <a:pt x="75910" y="1562"/>
                </a:lnTo>
                <a:lnTo>
                  <a:pt x="74347" y="0"/>
                </a:lnTo>
                <a:lnTo>
                  <a:pt x="56709" y="0"/>
                </a:lnTo>
                <a:lnTo>
                  <a:pt x="55146" y="1562"/>
                </a:lnTo>
                <a:lnTo>
                  <a:pt x="55146" y="5358"/>
                </a:lnTo>
                <a:lnTo>
                  <a:pt x="56709" y="6921"/>
                </a:lnTo>
                <a:lnTo>
                  <a:pt x="74347" y="6921"/>
                </a:lnTo>
                <a:lnTo>
                  <a:pt x="75910" y="535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597373" y="1852821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20763" y="5358"/>
                </a:moveTo>
                <a:lnTo>
                  <a:pt x="20763" y="1562"/>
                </a:lnTo>
                <a:lnTo>
                  <a:pt x="19200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19200" y="6921"/>
                </a:lnTo>
                <a:lnTo>
                  <a:pt x="20763" y="5358"/>
                </a:lnTo>
                <a:close/>
              </a:path>
              <a:path w="76200" h="6985">
                <a:moveTo>
                  <a:pt x="48225" y="5358"/>
                </a:moveTo>
                <a:lnTo>
                  <a:pt x="48225" y="1562"/>
                </a:lnTo>
                <a:lnTo>
                  <a:pt x="46662" y="0"/>
                </a:lnTo>
                <a:lnTo>
                  <a:pt x="29247" y="0"/>
                </a:lnTo>
                <a:lnTo>
                  <a:pt x="27684" y="1562"/>
                </a:lnTo>
                <a:lnTo>
                  <a:pt x="27684" y="5358"/>
                </a:lnTo>
                <a:lnTo>
                  <a:pt x="29247" y="6921"/>
                </a:lnTo>
                <a:lnTo>
                  <a:pt x="46662" y="6921"/>
                </a:lnTo>
                <a:lnTo>
                  <a:pt x="48225" y="5358"/>
                </a:lnTo>
                <a:close/>
              </a:path>
              <a:path w="76200" h="6985">
                <a:moveTo>
                  <a:pt x="75910" y="5358"/>
                </a:moveTo>
                <a:lnTo>
                  <a:pt x="75910" y="1562"/>
                </a:lnTo>
                <a:lnTo>
                  <a:pt x="74347" y="0"/>
                </a:lnTo>
                <a:lnTo>
                  <a:pt x="56709" y="0"/>
                </a:lnTo>
                <a:lnTo>
                  <a:pt x="55146" y="1562"/>
                </a:lnTo>
                <a:lnTo>
                  <a:pt x="55146" y="5358"/>
                </a:lnTo>
                <a:lnTo>
                  <a:pt x="56709" y="6921"/>
                </a:lnTo>
                <a:lnTo>
                  <a:pt x="74347" y="6921"/>
                </a:lnTo>
                <a:lnTo>
                  <a:pt x="75910" y="5358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161790" y="1852821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20763" y="5358"/>
                </a:moveTo>
                <a:lnTo>
                  <a:pt x="20763" y="1562"/>
                </a:lnTo>
                <a:lnTo>
                  <a:pt x="19200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19200" y="6921"/>
                </a:lnTo>
                <a:lnTo>
                  <a:pt x="20763" y="5358"/>
                </a:lnTo>
                <a:close/>
              </a:path>
              <a:path w="76200" h="6985">
                <a:moveTo>
                  <a:pt x="48225" y="5358"/>
                </a:moveTo>
                <a:lnTo>
                  <a:pt x="48225" y="1562"/>
                </a:lnTo>
                <a:lnTo>
                  <a:pt x="46662" y="0"/>
                </a:lnTo>
                <a:lnTo>
                  <a:pt x="29247" y="0"/>
                </a:lnTo>
                <a:lnTo>
                  <a:pt x="27684" y="1562"/>
                </a:lnTo>
                <a:lnTo>
                  <a:pt x="27684" y="5358"/>
                </a:lnTo>
                <a:lnTo>
                  <a:pt x="29247" y="6921"/>
                </a:lnTo>
                <a:lnTo>
                  <a:pt x="46662" y="6921"/>
                </a:lnTo>
                <a:lnTo>
                  <a:pt x="48225" y="5358"/>
                </a:lnTo>
                <a:close/>
              </a:path>
              <a:path w="76200" h="6985">
                <a:moveTo>
                  <a:pt x="75910" y="5358"/>
                </a:moveTo>
                <a:lnTo>
                  <a:pt x="75910" y="1562"/>
                </a:lnTo>
                <a:lnTo>
                  <a:pt x="74347" y="0"/>
                </a:lnTo>
                <a:lnTo>
                  <a:pt x="56709" y="0"/>
                </a:lnTo>
                <a:lnTo>
                  <a:pt x="55146" y="1562"/>
                </a:lnTo>
                <a:lnTo>
                  <a:pt x="55146" y="5358"/>
                </a:lnTo>
                <a:lnTo>
                  <a:pt x="56709" y="6921"/>
                </a:lnTo>
                <a:lnTo>
                  <a:pt x="74347" y="6921"/>
                </a:lnTo>
                <a:lnTo>
                  <a:pt x="75910" y="5358"/>
                </a:lnTo>
                <a:close/>
              </a:path>
            </a:pathLst>
          </a:custGeom>
          <a:solidFill>
            <a:srgbClr val="245D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468540" y="1904618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27684" y="5358"/>
                </a:moveTo>
                <a:lnTo>
                  <a:pt x="27684" y="1562"/>
                </a:lnTo>
                <a:lnTo>
                  <a:pt x="26122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26122" y="6921"/>
                </a:lnTo>
                <a:lnTo>
                  <a:pt x="27684" y="5358"/>
                </a:lnTo>
                <a:close/>
              </a:path>
              <a:path w="76200" h="6985">
                <a:moveTo>
                  <a:pt x="75910" y="5358"/>
                </a:moveTo>
                <a:lnTo>
                  <a:pt x="75910" y="1562"/>
                </a:lnTo>
                <a:lnTo>
                  <a:pt x="74347" y="0"/>
                </a:lnTo>
                <a:lnTo>
                  <a:pt x="49788" y="0"/>
                </a:lnTo>
                <a:lnTo>
                  <a:pt x="48225" y="1562"/>
                </a:lnTo>
                <a:lnTo>
                  <a:pt x="48225" y="5358"/>
                </a:lnTo>
                <a:lnTo>
                  <a:pt x="49788" y="6921"/>
                </a:lnTo>
                <a:lnTo>
                  <a:pt x="74347" y="6921"/>
                </a:lnTo>
                <a:lnTo>
                  <a:pt x="75910" y="5358"/>
                </a:lnTo>
                <a:close/>
              </a:path>
            </a:pathLst>
          </a:custGeom>
          <a:solidFill>
            <a:srgbClr val="F096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1557624" y="1702297"/>
            <a:ext cx="454025" cy="232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69500"/>
              </a:lnSpc>
              <a:spcBef>
                <a:spcPts val="95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noflush,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nofence, same cache set 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noflush,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nofence different cache set 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noflush,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sfence end, same cache set 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noflush,</a:t>
            </a:r>
            <a:r>
              <a:rPr dirty="0" sz="200" spc="-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sfence</a:t>
            </a:r>
            <a:r>
              <a:rPr dirty="0" sz="200" spc="-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end,</a:t>
            </a:r>
            <a:r>
              <a:rPr dirty="0" sz="200" spc="-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different</a:t>
            </a:r>
            <a:r>
              <a:rPr dirty="0" sz="200" spc="-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cache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032957" y="1904618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27684" y="5358"/>
                </a:moveTo>
                <a:lnTo>
                  <a:pt x="27684" y="1562"/>
                </a:lnTo>
                <a:lnTo>
                  <a:pt x="26122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26122" y="6921"/>
                </a:lnTo>
                <a:lnTo>
                  <a:pt x="27684" y="5358"/>
                </a:lnTo>
                <a:close/>
              </a:path>
              <a:path w="76200" h="6985">
                <a:moveTo>
                  <a:pt x="75910" y="5358"/>
                </a:moveTo>
                <a:lnTo>
                  <a:pt x="75910" y="1562"/>
                </a:lnTo>
                <a:lnTo>
                  <a:pt x="74347" y="0"/>
                </a:lnTo>
                <a:lnTo>
                  <a:pt x="49788" y="0"/>
                </a:lnTo>
                <a:lnTo>
                  <a:pt x="48225" y="1562"/>
                </a:lnTo>
                <a:lnTo>
                  <a:pt x="48225" y="5358"/>
                </a:lnTo>
                <a:lnTo>
                  <a:pt x="49788" y="6921"/>
                </a:lnTo>
                <a:lnTo>
                  <a:pt x="74347" y="6921"/>
                </a:lnTo>
                <a:lnTo>
                  <a:pt x="75910" y="5358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2122040" y="1702297"/>
            <a:ext cx="442595" cy="232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69500"/>
              </a:lnSpc>
              <a:spcBef>
                <a:spcPts val="95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clflush, nofence,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same cache set  clfush, nofence, different cache set 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clflush,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sfence end, same cache set 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clflush,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sfence end, different cache</a:t>
            </a:r>
            <a:r>
              <a:rPr dirty="0" sz="200" spc="-3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597373" y="1904618"/>
            <a:ext cx="84455" cy="6985"/>
          </a:xfrm>
          <a:custGeom>
            <a:avLst/>
            <a:gdLst/>
            <a:ahLst/>
            <a:cxnLst/>
            <a:rect l="l" t="t" r="r" b="b"/>
            <a:pathLst>
              <a:path w="84455" h="6985">
                <a:moveTo>
                  <a:pt x="84171" y="5358"/>
                </a:moveTo>
                <a:lnTo>
                  <a:pt x="84171" y="1562"/>
                </a:lnTo>
                <a:lnTo>
                  <a:pt x="82608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82608" y="6921"/>
                </a:lnTo>
                <a:lnTo>
                  <a:pt x="84171" y="5358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2686456" y="1702297"/>
            <a:ext cx="480695" cy="232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69500"/>
              </a:lnSpc>
              <a:spcBef>
                <a:spcPts val="95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clflushopt,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nofence, same cache set 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clflushopt,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nofence,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cache set 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clflushopt,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sfence end, same cache set 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clflushopt,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sfence end,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cache set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161790" y="1904618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5">
                <a:moveTo>
                  <a:pt x="27684" y="5358"/>
                </a:moveTo>
                <a:lnTo>
                  <a:pt x="27684" y="1562"/>
                </a:lnTo>
                <a:lnTo>
                  <a:pt x="26122" y="0"/>
                </a:lnTo>
                <a:lnTo>
                  <a:pt x="1562" y="0"/>
                </a:lnTo>
                <a:lnTo>
                  <a:pt x="0" y="1562"/>
                </a:lnTo>
                <a:lnTo>
                  <a:pt x="0" y="5358"/>
                </a:lnTo>
                <a:lnTo>
                  <a:pt x="1562" y="6921"/>
                </a:lnTo>
                <a:lnTo>
                  <a:pt x="26122" y="6921"/>
                </a:lnTo>
                <a:lnTo>
                  <a:pt x="27684" y="5358"/>
                </a:lnTo>
                <a:close/>
              </a:path>
              <a:path w="76200" h="6985">
                <a:moveTo>
                  <a:pt x="75910" y="5358"/>
                </a:moveTo>
                <a:lnTo>
                  <a:pt x="75910" y="1562"/>
                </a:lnTo>
                <a:lnTo>
                  <a:pt x="74347" y="0"/>
                </a:lnTo>
                <a:lnTo>
                  <a:pt x="49788" y="0"/>
                </a:lnTo>
                <a:lnTo>
                  <a:pt x="48225" y="1562"/>
                </a:lnTo>
                <a:lnTo>
                  <a:pt x="48225" y="5358"/>
                </a:lnTo>
                <a:lnTo>
                  <a:pt x="49788" y="6921"/>
                </a:lnTo>
                <a:lnTo>
                  <a:pt x="74347" y="6921"/>
                </a:lnTo>
                <a:lnTo>
                  <a:pt x="75910" y="5358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3250873" y="1702297"/>
            <a:ext cx="422275" cy="232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34925">
              <a:lnSpc>
                <a:spcPct val="169600"/>
              </a:lnSpc>
              <a:spcBef>
                <a:spcPts val="95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clwb,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nofence, same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cache set 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clwb, nofence,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cache set 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clwb,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sfence end, same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cache</a:t>
            </a:r>
            <a:r>
              <a:rPr dirty="0" sz="2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clwb, sfence end,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cache</a:t>
            </a:r>
            <a:r>
              <a:rPr dirty="0" sz="200" spc="-3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305640" y="776232"/>
            <a:ext cx="2566670" cy="0"/>
          </a:xfrm>
          <a:custGeom>
            <a:avLst/>
            <a:gdLst/>
            <a:ahLst/>
            <a:cxnLst/>
            <a:rect l="l" t="t" r="r" b="b"/>
            <a:pathLst>
              <a:path w="2566670" h="0">
                <a:moveTo>
                  <a:pt x="0" y="0"/>
                </a:moveTo>
                <a:lnTo>
                  <a:pt x="256667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304928" y="775116"/>
            <a:ext cx="0" cy="1174115"/>
          </a:xfrm>
          <a:custGeom>
            <a:avLst/>
            <a:gdLst/>
            <a:ahLst/>
            <a:cxnLst/>
            <a:rect l="l" t="t" r="r" b="b"/>
            <a:pathLst>
              <a:path w="0" h="1174114">
                <a:moveTo>
                  <a:pt x="0" y="0"/>
                </a:moveTo>
                <a:lnTo>
                  <a:pt x="0" y="1173709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305640" y="1947709"/>
            <a:ext cx="2566670" cy="0"/>
          </a:xfrm>
          <a:custGeom>
            <a:avLst/>
            <a:gdLst/>
            <a:ahLst/>
            <a:cxnLst/>
            <a:rect l="l" t="t" r="r" b="b"/>
            <a:pathLst>
              <a:path w="2566670" h="0">
                <a:moveTo>
                  <a:pt x="0" y="0"/>
                </a:moveTo>
                <a:lnTo>
                  <a:pt x="256667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872945" y="775116"/>
            <a:ext cx="0" cy="1174115"/>
          </a:xfrm>
          <a:custGeom>
            <a:avLst/>
            <a:gdLst/>
            <a:ahLst/>
            <a:cxnLst/>
            <a:rect l="l" t="t" r="r" b="b"/>
            <a:pathLst>
              <a:path w="0" h="1174114">
                <a:moveTo>
                  <a:pt x="0" y="0"/>
                </a:moveTo>
                <a:lnTo>
                  <a:pt x="0" y="1173709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304988" y="1967265"/>
            <a:ext cx="2568575" cy="1199515"/>
          </a:xfrm>
          <a:custGeom>
            <a:avLst/>
            <a:gdLst/>
            <a:ahLst/>
            <a:cxnLst/>
            <a:rect l="l" t="t" r="r" b="b"/>
            <a:pathLst>
              <a:path w="2568575" h="1199514">
                <a:moveTo>
                  <a:pt x="0" y="1199192"/>
                </a:moveTo>
                <a:lnTo>
                  <a:pt x="2567974" y="1199192"/>
                </a:lnTo>
                <a:lnTo>
                  <a:pt x="2567974" y="0"/>
                </a:lnTo>
                <a:lnTo>
                  <a:pt x="0" y="0"/>
                </a:lnTo>
                <a:lnTo>
                  <a:pt x="0" y="1199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445004" y="2685453"/>
            <a:ext cx="2394585" cy="0"/>
          </a:xfrm>
          <a:custGeom>
            <a:avLst/>
            <a:gdLst/>
            <a:ahLst/>
            <a:cxnLst/>
            <a:rect l="l" t="t" r="r" b="b"/>
            <a:pathLst>
              <a:path w="2394585" h="0">
                <a:moveTo>
                  <a:pt x="0" y="0"/>
                </a:moveTo>
                <a:lnTo>
                  <a:pt x="239416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445004" y="2564749"/>
            <a:ext cx="2394585" cy="0"/>
          </a:xfrm>
          <a:custGeom>
            <a:avLst/>
            <a:gdLst/>
            <a:ahLst/>
            <a:cxnLst/>
            <a:rect l="l" t="t" r="r" b="b"/>
            <a:pathLst>
              <a:path w="2394585" h="0">
                <a:moveTo>
                  <a:pt x="0" y="0"/>
                </a:moveTo>
                <a:lnTo>
                  <a:pt x="239416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445004" y="2444045"/>
            <a:ext cx="2394585" cy="0"/>
          </a:xfrm>
          <a:custGeom>
            <a:avLst/>
            <a:gdLst/>
            <a:ahLst/>
            <a:cxnLst/>
            <a:rect l="l" t="t" r="r" b="b"/>
            <a:pathLst>
              <a:path w="2394585" h="0">
                <a:moveTo>
                  <a:pt x="0" y="0"/>
                </a:moveTo>
                <a:lnTo>
                  <a:pt x="239416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445004" y="2323341"/>
            <a:ext cx="2394585" cy="0"/>
          </a:xfrm>
          <a:custGeom>
            <a:avLst/>
            <a:gdLst/>
            <a:ahLst/>
            <a:cxnLst/>
            <a:rect l="l" t="t" r="r" b="b"/>
            <a:pathLst>
              <a:path w="2394585" h="0">
                <a:moveTo>
                  <a:pt x="0" y="0"/>
                </a:moveTo>
                <a:lnTo>
                  <a:pt x="239416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445004" y="2202637"/>
            <a:ext cx="2394585" cy="0"/>
          </a:xfrm>
          <a:custGeom>
            <a:avLst/>
            <a:gdLst/>
            <a:ahLst/>
            <a:cxnLst/>
            <a:rect l="l" t="t" r="r" b="b"/>
            <a:pathLst>
              <a:path w="2394585" h="0">
                <a:moveTo>
                  <a:pt x="0" y="0"/>
                </a:moveTo>
                <a:lnTo>
                  <a:pt x="239416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445004" y="2081933"/>
            <a:ext cx="2394585" cy="0"/>
          </a:xfrm>
          <a:custGeom>
            <a:avLst/>
            <a:gdLst/>
            <a:ahLst/>
            <a:cxnLst/>
            <a:rect l="l" t="t" r="r" b="b"/>
            <a:pathLst>
              <a:path w="2394585" h="0">
                <a:moveTo>
                  <a:pt x="0" y="0"/>
                </a:moveTo>
                <a:lnTo>
                  <a:pt x="239416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445004" y="2806157"/>
            <a:ext cx="2394585" cy="0"/>
          </a:xfrm>
          <a:custGeom>
            <a:avLst/>
            <a:gdLst/>
            <a:ahLst/>
            <a:cxnLst/>
            <a:rect l="l" t="t" r="r" b="b"/>
            <a:pathLst>
              <a:path w="2394585" h="0">
                <a:moveTo>
                  <a:pt x="0" y="0"/>
                </a:moveTo>
                <a:lnTo>
                  <a:pt x="239416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680980" y="2404213"/>
            <a:ext cx="1922780" cy="38100"/>
          </a:xfrm>
          <a:custGeom>
            <a:avLst/>
            <a:gdLst/>
            <a:ahLst/>
            <a:cxnLst/>
            <a:rect l="l" t="t" r="r" b="b"/>
            <a:pathLst>
              <a:path w="1922779" h="38100">
                <a:moveTo>
                  <a:pt x="592795" y="7242"/>
                </a:moveTo>
                <a:lnTo>
                  <a:pt x="482211" y="7242"/>
                </a:lnTo>
                <a:lnTo>
                  <a:pt x="960802" y="38021"/>
                </a:lnTo>
                <a:lnTo>
                  <a:pt x="1095960" y="31383"/>
                </a:lnTo>
                <a:lnTo>
                  <a:pt x="961406" y="31383"/>
                </a:lnTo>
                <a:lnTo>
                  <a:pt x="592795" y="7242"/>
                </a:lnTo>
                <a:close/>
              </a:path>
              <a:path w="1922779" h="38100">
                <a:moveTo>
                  <a:pt x="482211" y="0"/>
                </a:moveTo>
                <a:lnTo>
                  <a:pt x="3017" y="30779"/>
                </a:lnTo>
                <a:lnTo>
                  <a:pt x="1207" y="30779"/>
                </a:lnTo>
                <a:lnTo>
                  <a:pt x="0" y="32590"/>
                </a:lnTo>
                <a:lnTo>
                  <a:pt x="0" y="36211"/>
                </a:lnTo>
                <a:lnTo>
                  <a:pt x="1810" y="37418"/>
                </a:lnTo>
                <a:lnTo>
                  <a:pt x="3621" y="37418"/>
                </a:lnTo>
                <a:lnTo>
                  <a:pt x="482211" y="7242"/>
                </a:lnTo>
                <a:lnTo>
                  <a:pt x="592795" y="7242"/>
                </a:lnTo>
                <a:lnTo>
                  <a:pt x="482211" y="0"/>
                </a:lnTo>
                <a:close/>
              </a:path>
              <a:path w="1922779" h="38100">
                <a:moveTo>
                  <a:pt x="1920398" y="6638"/>
                </a:moveTo>
                <a:lnTo>
                  <a:pt x="1439996" y="7845"/>
                </a:lnTo>
                <a:lnTo>
                  <a:pt x="961406" y="31383"/>
                </a:lnTo>
                <a:lnTo>
                  <a:pt x="1095960" y="31383"/>
                </a:lnTo>
                <a:lnTo>
                  <a:pt x="1439996" y="14484"/>
                </a:lnTo>
                <a:lnTo>
                  <a:pt x="1920398" y="13880"/>
                </a:lnTo>
                <a:lnTo>
                  <a:pt x="1922208" y="12070"/>
                </a:lnTo>
                <a:lnTo>
                  <a:pt x="1922208" y="8449"/>
                </a:lnTo>
                <a:lnTo>
                  <a:pt x="1920398" y="6638"/>
                </a:lnTo>
                <a:close/>
              </a:path>
            </a:pathLst>
          </a:custGeom>
          <a:solidFill>
            <a:srgbClr val="688D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680377" y="2358345"/>
            <a:ext cx="1923414" cy="392430"/>
          </a:xfrm>
          <a:custGeom>
            <a:avLst/>
            <a:gdLst/>
            <a:ahLst/>
            <a:cxnLst/>
            <a:rect l="l" t="t" r="r" b="b"/>
            <a:pathLst>
              <a:path w="1923414" h="392430">
                <a:moveTo>
                  <a:pt x="1921001" y="0"/>
                </a:moveTo>
                <a:lnTo>
                  <a:pt x="1919191" y="0"/>
                </a:lnTo>
                <a:lnTo>
                  <a:pt x="1440600" y="29572"/>
                </a:lnTo>
                <a:lnTo>
                  <a:pt x="1439996" y="29572"/>
                </a:lnTo>
                <a:lnTo>
                  <a:pt x="960199" y="140016"/>
                </a:lnTo>
                <a:lnTo>
                  <a:pt x="482211" y="288482"/>
                </a:lnTo>
                <a:lnTo>
                  <a:pt x="3621" y="385045"/>
                </a:lnTo>
                <a:lnTo>
                  <a:pt x="1207" y="385648"/>
                </a:lnTo>
                <a:lnTo>
                  <a:pt x="0" y="387459"/>
                </a:lnTo>
                <a:lnTo>
                  <a:pt x="1207" y="391080"/>
                </a:lnTo>
                <a:lnTo>
                  <a:pt x="3017" y="392287"/>
                </a:lnTo>
                <a:lnTo>
                  <a:pt x="4828" y="391683"/>
                </a:lnTo>
                <a:lnTo>
                  <a:pt x="483418" y="295724"/>
                </a:lnTo>
                <a:lnTo>
                  <a:pt x="962613" y="146655"/>
                </a:lnTo>
                <a:lnTo>
                  <a:pt x="1441203" y="36211"/>
                </a:lnTo>
                <a:lnTo>
                  <a:pt x="1440600" y="36211"/>
                </a:lnTo>
                <a:lnTo>
                  <a:pt x="1919191" y="7242"/>
                </a:lnTo>
                <a:lnTo>
                  <a:pt x="1921605" y="6638"/>
                </a:lnTo>
                <a:lnTo>
                  <a:pt x="1922812" y="5431"/>
                </a:lnTo>
                <a:lnTo>
                  <a:pt x="1922812" y="1207"/>
                </a:lnTo>
                <a:lnTo>
                  <a:pt x="192100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680377" y="2363173"/>
            <a:ext cx="1923414" cy="373380"/>
          </a:xfrm>
          <a:custGeom>
            <a:avLst/>
            <a:gdLst/>
            <a:ahLst/>
            <a:cxnLst/>
            <a:rect l="l" t="t" r="r" b="b"/>
            <a:pathLst>
              <a:path w="1923414" h="373380">
                <a:moveTo>
                  <a:pt x="1921001" y="0"/>
                </a:moveTo>
                <a:lnTo>
                  <a:pt x="1919191" y="603"/>
                </a:lnTo>
                <a:lnTo>
                  <a:pt x="1439996" y="37418"/>
                </a:lnTo>
                <a:lnTo>
                  <a:pt x="960802" y="148465"/>
                </a:lnTo>
                <a:lnTo>
                  <a:pt x="481608" y="223302"/>
                </a:lnTo>
                <a:lnTo>
                  <a:pt x="3017" y="365732"/>
                </a:lnTo>
                <a:lnTo>
                  <a:pt x="1207" y="365732"/>
                </a:lnTo>
                <a:lnTo>
                  <a:pt x="0" y="368146"/>
                </a:lnTo>
                <a:lnTo>
                  <a:pt x="1207" y="371767"/>
                </a:lnTo>
                <a:lnTo>
                  <a:pt x="3017" y="372974"/>
                </a:lnTo>
                <a:lnTo>
                  <a:pt x="4828" y="372371"/>
                </a:lnTo>
                <a:lnTo>
                  <a:pt x="484022" y="229940"/>
                </a:lnTo>
                <a:lnTo>
                  <a:pt x="962009" y="155104"/>
                </a:lnTo>
                <a:lnTo>
                  <a:pt x="1441203" y="44056"/>
                </a:lnTo>
                <a:lnTo>
                  <a:pt x="1448329" y="44056"/>
                </a:lnTo>
                <a:lnTo>
                  <a:pt x="1919794" y="7242"/>
                </a:lnTo>
                <a:lnTo>
                  <a:pt x="1921605" y="7242"/>
                </a:lnTo>
                <a:lnTo>
                  <a:pt x="1922812" y="5431"/>
                </a:lnTo>
                <a:lnTo>
                  <a:pt x="1922812" y="1810"/>
                </a:lnTo>
                <a:lnTo>
                  <a:pt x="1921001" y="0"/>
                </a:lnTo>
                <a:close/>
              </a:path>
              <a:path w="1923414" h="373380">
                <a:moveTo>
                  <a:pt x="1448329" y="44056"/>
                </a:moveTo>
                <a:lnTo>
                  <a:pt x="1441203" y="44056"/>
                </a:lnTo>
                <a:lnTo>
                  <a:pt x="1440600" y="44660"/>
                </a:lnTo>
                <a:lnTo>
                  <a:pt x="1448329" y="4405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680377" y="2448873"/>
            <a:ext cx="1923414" cy="294640"/>
          </a:xfrm>
          <a:custGeom>
            <a:avLst/>
            <a:gdLst/>
            <a:ahLst/>
            <a:cxnLst/>
            <a:rect l="l" t="t" r="r" b="b"/>
            <a:pathLst>
              <a:path w="1923414" h="294639">
                <a:moveTo>
                  <a:pt x="1921001" y="0"/>
                </a:moveTo>
                <a:lnTo>
                  <a:pt x="1919191" y="0"/>
                </a:lnTo>
                <a:lnTo>
                  <a:pt x="1439996" y="4828"/>
                </a:lnTo>
                <a:lnTo>
                  <a:pt x="960802" y="115272"/>
                </a:lnTo>
                <a:lnTo>
                  <a:pt x="961406" y="115272"/>
                </a:lnTo>
                <a:lnTo>
                  <a:pt x="482815" y="150879"/>
                </a:lnTo>
                <a:lnTo>
                  <a:pt x="481608" y="150879"/>
                </a:lnTo>
                <a:lnTo>
                  <a:pt x="3017" y="287275"/>
                </a:lnTo>
                <a:lnTo>
                  <a:pt x="1207" y="287275"/>
                </a:lnTo>
                <a:lnTo>
                  <a:pt x="0" y="289689"/>
                </a:lnTo>
                <a:lnTo>
                  <a:pt x="1207" y="293310"/>
                </a:lnTo>
                <a:lnTo>
                  <a:pt x="3017" y="294517"/>
                </a:lnTo>
                <a:lnTo>
                  <a:pt x="4828" y="293913"/>
                </a:lnTo>
                <a:lnTo>
                  <a:pt x="484022" y="157518"/>
                </a:lnTo>
                <a:lnTo>
                  <a:pt x="482815" y="157518"/>
                </a:lnTo>
                <a:lnTo>
                  <a:pt x="962009" y="122514"/>
                </a:lnTo>
                <a:lnTo>
                  <a:pt x="962009" y="121910"/>
                </a:lnTo>
                <a:lnTo>
                  <a:pt x="1441203" y="12070"/>
                </a:lnTo>
                <a:lnTo>
                  <a:pt x="1440600" y="12070"/>
                </a:lnTo>
                <a:lnTo>
                  <a:pt x="1919191" y="7242"/>
                </a:lnTo>
                <a:lnTo>
                  <a:pt x="1921001" y="7242"/>
                </a:lnTo>
                <a:lnTo>
                  <a:pt x="1922812" y="5431"/>
                </a:lnTo>
                <a:lnTo>
                  <a:pt x="1922812" y="1810"/>
                </a:lnTo>
                <a:lnTo>
                  <a:pt x="1921001" y="0"/>
                </a:lnTo>
                <a:close/>
              </a:path>
            </a:pathLst>
          </a:custGeom>
          <a:solidFill>
            <a:srgbClr val="987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680377" y="2428353"/>
            <a:ext cx="1923414" cy="323850"/>
          </a:xfrm>
          <a:custGeom>
            <a:avLst/>
            <a:gdLst/>
            <a:ahLst/>
            <a:cxnLst/>
            <a:rect l="l" t="t" r="r" b="b"/>
            <a:pathLst>
              <a:path w="1923414" h="323850">
                <a:moveTo>
                  <a:pt x="1440600" y="0"/>
                </a:moveTo>
                <a:lnTo>
                  <a:pt x="1439393" y="0"/>
                </a:lnTo>
                <a:lnTo>
                  <a:pt x="960802" y="129153"/>
                </a:lnTo>
                <a:lnTo>
                  <a:pt x="482211" y="235976"/>
                </a:lnTo>
                <a:lnTo>
                  <a:pt x="3621" y="316244"/>
                </a:lnTo>
                <a:lnTo>
                  <a:pt x="1810" y="316847"/>
                </a:lnTo>
                <a:lnTo>
                  <a:pt x="0" y="318658"/>
                </a:lnTo>
                <a:lnTo>
                  <a:pt x="1207" y="322279"/>
                </a:lnTo>
                <a:lnTo>
                  <a:pt x="2414" y="323486"/>
                </a:lnTo>
                <a:lnTo>
                  <a:pt x="4828" y="322882"/>
                </a:lnTo>
                <a:lnTo>
                  <a:pt x="483418" y="242614"/>
                </a:lnTo>
                <a:lnTo>
                  <a:pt x="962009" y="135791"/>
                </a:lnTo>
                <a:lnTo>
                  <a:pt x="1441121" y="6661"/>
                </a:lnTo>
                <a:lnTo>
                  <a:pt x="1440600" y="6638"/>
                </a:lnTo>
                <a:lnTo>
                  <a:pt x="1600130" y="6638"/>
                </a:lnTo>
                <a:lnTo>
                  <a:pt x="1440600" y="0"/>
                </a:lnTo>
                <a:close/>
              </a:path>
              <a:path w="1923414" h="323850">
                <a:moveTo>
                  <a:pt x="1600130" y="6638"/>
                </a:moveTo>
                <a:lnTo>
                  <a:pt x="1441203" y="6638"/>
                </a:lnTo>
                <a:lnTo>
                  <a:pt x="1919191" y="27158"/>
                </a:lnTo>
                <a:lnTo>
                  <a:pt x="1921001" y="27158"/>
                </a:lnTo>
                <a:lnTo>
                  <a:pt x="1922812" y="25951"/>
                </a:lnTo>
                <a:lnTo>
                  <a:pt x="1922812" y="21726"/>
                </a:lnTo>
                <a:lnTo>
                  <a:pt x="1921605" y="20519"/>
                </a:lnTo>
                <a:lnTo>
                  <a:pt x="1919191" y="19916"/>
                </a:lnTo>
                <a:lnTo>
                  <a:pt x="1600130" y="6638"/>
                </a:lnTo>
                <a:close/>
              </a:path>
              <a:path w="1923414" h="323850">
                <a:moveTo>
                  <a:pt x="1441203" y="6638"/>
                </a:moveTo>
                <a:lnTo>
                  <a:pt x="1440600" y="6638"/>
                </a:lnTo>
                <a:lnTo>
                  <a:pt x="1441121" y="6661"/>
                </a:lnTo>
                <a:close/>
              </a:path>
            </a:pathLst>
          </a:custGeom>
          <a:solidFill>
            <a:srgbClr val="4267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680377" y="2265403"/>
            <a:ext cx="1916430" cy="495934"/>
          </a:xfrm>
          <a:custGeom>
            <a:avLst/>
            <a:gdLst/>
            <a:ahLst/>
            <a:cxnLst/>
            <a:rect l="l" t="t" r="r" b="b"/>
            <a:pathLst>
              <a:path w="1916429" h="495935">
                <a:moveTo>
                  <a:pt x="4828" y="488247"/>
                </a:moveTo>
                <a:lnTo>
                  <a:pt x="3017" y="488247"/>
                </a:lnTo>
                <a:lnTo>
                  <a:pt x="1207" y="488850"/>
                </a:lnTo>
                <a:lnTo>
                  <a:pt x="0" y="490661"/>
                </a:lnTo>
                <a:lnTo>
                  <a:pt x="603" y="492471"/>
                </a:lnTo>
                <a:lnTo>
                  <a:pt x="1207" y="494885"/>
                </a:lnTo>
                <a:lnTo>
                  <a:pt x="3017" y="495489"/>
                </a:lnTo>
                <a:lnTo>
                  <a:pt x="4828" y="495489"/>
                </a:lnTo>
                <a:lnTo>
                  <a:pt x="6638" y="494885"/>
                </a:lnTo>
                <a:lnTo>
                  <a:pt x="7845" y="493075"/>
                </a:lnTo>
                <a:lnTo>
                  <a:pt x="7242" y="491264"/>
                </a:lnTo>
                <a:lnTo>
                  <a:pt x="7242" y="489454"/>
                </a:lnTo>
                <a:lnTo>
                  <a:pt x="4828" y="488247"/>
                </a:lnTo>
                <a:close/>
              </a:path>
              <a:path w="1916429" h="495935">
                <a:moveTo>
                  <a:pt x="18709" y="484625"/>
                </a:moveTo>
                <a:lnTo>
                  <a:pt x="15087" y="485833"/>
                </a:lnTo>
                <a:lnTo>
                  <a:pt x="13880" y="487643"/>
                </a:lnTo>
                <a:lnTo>
                  <a:pt x="14484" y="489454"/>
                </a:lnTo>
                <a:lnTo>
                  <a:pt x="14484" y="491264"/>
                </a:lnTo>
                <a:lnTo>
                  <a:pt x="16295" y="492471"/>
                </a:lnTo>
                <a:lnTo>
                  <a:pt x="18105" y="491868"/>
                </a:lnTo>
                <a:lnTo>
                  <a:pt x="20519" y="491868"/>
                </a:lnTo>
                <a:lnTo>
                  <a:pt x="21726" y="489454"/>
                </a:lnTo>
                <a:lnTo>
                  <a:pt x="20519" y="485833"/>
                </a:lnTo>
                <a:lnTo>
                  <a:pt x="18709" y="484625"/>
                </a:lnTo>
                <a:close/>
              </a:path>
              <a:path w="1916429" h="495935">
                <a:moveTo>
                  <a:pt x="31986" y="481608"/>
                </a:moveTo>
                <a:lnTo>
                  <a:pt x="30175" y="482211"/>
                </a:lnTo>
                <a:lnTo>
                  <a:pt x="28365" y="482211"/>
                </a:lnTo>
                <a:lnTo>
                  <a:pt x="27158" y="484625"/>
                </a:lnTo>
                <a:lnTo>
                  <a:pt x="28365" y="488247"/>
                </a:lnTo>
                <a:lnTo>
                  <a:pt x="30175" y="489454"/>
                </a:lnTo>
                <a:lnTo>
                  <a:pt x="33797" y="488247"/>
                </a:lnTo>
                <a:lnTo>
                  <a:pt x="35004" y="486436"/>
                </a:lnTo>
                <a:lnTo>
                  <a:pt x="34400" y="484625"/>
                </a:lnTo>
                <a:lnTo>
                  <a:pt x="34400" y="482815"/>
                </a:lnTo>
                <a:lnTo>
                  <a:pt x="31986" y="481608"/>
                </a:lnTo>
                <a:close/>
              </a:path>
              <a:path w="1916429" h="495935">
                <a:moveTo>
                  <a:pt x="45867" y="478590"/>
                </a:moveTo>
                <a:lnTo>
                  <a:pt x="44056" y="478590"/>
                </a:lnTo>
                <a:lnTo>
                  <a:pt x="42246" y="479194"/>
                </a:lnTo>
                <a:lnTo>
                  <a:pt x="41039" y="481004"/>
                </a:lnTo>
                <a:lnTo>
                  <a:pt x="41039" y="482815"/>
                </a:lnTo>
                <a:lnTo>
                  <a:pt x="41642" y="484625"/>
                </a:lnTo>
                <a:lnTo>
                  <a:pt x="43453" y="485833"/>
                </a:lnTo>
                <a:lnTo>
                  <a:pt x="45263" y="485833"/>
                </a:lnTo>
                <a:lnTo>
                  <a:pt x="47678" y="485229"/>
                </a:lnTo>
                <a:lnTo>
                  <a:pt x="48281" y="483418"/>
                </a:lnTo>
                <a:lnTo>
                  <a:pt x="48281" y="481608"/>
                </a:lnTo>
                <a:lnTo>
                  <a:pt x="47678" y="479797"/>
                </a:lnTo>
                <a:lnTo>
                  <a:pt x="45867" y="478590"/>
                </a:lnTo>
                <a:close/>
              </a:path>
              <a:path w="1916429" h="495935">
                <a:moveTo>
                  <a:pt x="59144" y="474969"/>
                </a:moveTo>
                <a:lnTo>
                  <a:pt x="55523" y="476176"/>
                </a:lnTo>
                <a:lnTo>
                  <a:pt x="54316" y="477987"/>
                </a:lnTo>
                <a:lnTo>
                  <a:pt x="55523" y="481608"/>
                </a:lnTo>
                <a:lnTo>
                  <a:pt x="57334" y="482815"/>
                </a:lnTo>
                <a:lnTo>
                  <a:pt x="59144" y="482211"/>
                </a:lnTo>
                <a:lnTo>
                  <a:pt x="60955" y="482211"/>
                </a:lnTo>
                <a:lnTo>
                  <a:pt x="62162" y="479797"/>
                </a:lnTo>
                <a:lnTo>
                  <a:pt x="60955" y="476176"/>
                </a:lnTo>
                <a:lnTo>
                  <a:pt x="59144" y="474969"/>
                </a:lnTo>
                <a:close/>
              </a:path>
              <a:path w="1916429" h="495935">
                <a:moveTo>
                  <a:pt x="73025" y="471952"/>
                </a:moveTo>
                <a:lnTo>
                  <a:pt x="71215" y="472555"/>
                </a:lnTo>
                <a:lnTo>
                  <a:pt x="69404" y="472555"/>
                </a:lnTo>
                <a:lnTo>
                  <a:pt x="68197" y="474969"/>
                </a:lnTo>
                <a:lnTo>
                  <a:pt x="68197" y="476780"/>
                </a:lnTo>
                <a:lnTo>
                  <a:pt x="68801" y="478590"/>
                </a:lnTo>
                <a:lnTo>
                  <a:pt x="70611" y="479797"/>
                </a:lnTo>
                <a:lnTo>
                  <a:pt x="74232" y="478590"/>
                </a:lnTo>
                <a:lnTo>
                  <a:pt x="75439" y="476780"/>
                </a:lnTo>
                <a:lnTo>
                  <a:pt x="75439" y="474969"/>
                </a:lnTo>
                <a:lnTo>
                  <a:pt x="74836" y="473159"/>
                </a:lnTo>
                <a:lnTo>
                  <a:pt x="73025" y="471952"/>
                </a:lnTo>
                <a:close/>
              </a:path>
              <a:path w="1916429" h="495935">
                <a:moveTo>
                  <a:pt x="86303" y="468934"/>
                </a:moveTo>
                <a:lnTo>
                  <a:pt x="84492" y="468934"/>
                </a:lnTo>
                <a:lnTo>
                  <a:pt x="82682" y="469537"/>
                </a:lnTo>
                <a:lnTo>
                  <a:pt x="81475" y="471348"/>
                </a:lnTo>
                <a:lnTo>
                  <a:pt x="82682" y="474969"/>
                </a:lnTo>
                <a:lnTo>
                  <a:pt x="84492" y="476176"/>
                </a:lnTo>
                <a:lnTo>
                  <a:pt x="86303" y="476176"/>
                </a:lnTo>
                <a:lnTo>
                  <a:pt x="88113" y="475573"/>
                </a:lnTo>
                <a:lnTo>
                  <a:pt x="89320" y="473762"/>
                </a:lnTo>
                <a:lnTo>
                  <a:pt x="88717" y="471952"/>
                </a:lnTo>
                <a:lnTo>
                  <a:pt x="88113" y="469537"/>
                </a:lnTo>
                <a:lnTo>
                  <a:pt x="86303" y="468934"/>
                </a:lnTo>
                <a:close/>
              </a:path>
              <a:path w="1916429" h="495935">
                <a:moveTo>
                  <a:pt x="100184" y="465313"/>
                </a:moveTo>
                <a:lnTo>
                  <a:pt x="96563" y="466520"/>
                </a:lnTo>
                <a:lnTo>
                  <a:pt x="95356" y="468330"/>
                </a:lnTo>
                <a:lnTo>
                  <a:pt x="95356" y="470141"/>
                </a:lnTo>
                <a:lnTo>
                  <a:pt x="95959" y="471952"/>
                </a:lnTo>
                <a:lnTo>
                  <a:pt x="97770" y="473159"/>
                </a:lnTo>
                <a:lnTo>
                  <a:pt x="101391" y="471952"/>
                </a:lnTo>
                <a:lnTo>
                  <a:pt x="102598" y="470141"/>
                </a:lnTo>
                <a:lnTo>
                  <a:pt x="102598" y="468330"/>
                </a:lnTo>
                <a:lnTo>
                  <a:pt x="101994" y="466520"/>
                </a:lnTo>
                <a:lnTo>
                  <a:pt x="100184" y="465313"/>
                </a:lnTo>
                <a:close/>
              </a:path>
              <a:path w="1916429" h="495935">
                <a:moveTo>
                  <a:pt x="113461" y="462295"/>
                </a:moveTo>
                <a:lnTo>
                  <a:pt x="111651" y="462899"/>
                </a:lnTo>
                <a:lnTo>
                  <a:pt x="109840" y="462899"/>
                </a:lnTo>
                <a:lnTo>
                  <a:pt x="108633" y="464709"/>
                </a:lnTo>
                <a:lnTo>
                  <a:pt x="109236" y="467123"/>
                </a:lnTo>
                <a:lnTo>
                  <a:pt x="109840" y="468934"/>
                </a:lnTo>
                <a:lnTo>
                  <a:pt x="111651" y="470141"/>
                </a:lnTo>
                <a:lnTo>
                  <a:pt x="115272" y="468934"/>
                </a:lnTo>
                <a:lnTo>
                  <a:pt x="116479" y="467123"/>
                </a:lnTo>
                <a:lnTo>
                  <a:pt x="115272" y="463502"/>
                </a:lnTo>
                <a:lnTo>
                  <a:pt x="113461" y="462295"/>
                </a:lnTo>
                <a:close/>
              </a:path>
              <a:path w="1916429" h="495935">
                <a:moveTo>
                  <a:pt x="127342" y="458674"/>
                </a:moveTo>
                <a:lnTo>
                  <a:pt x="125532" y="459278"/>
                </a:lnTo>
                <a:lnTo>
                  <a:pt x="123117" y="459881"/>
                </a:lnTo>
                <a:lnTo>
                  <a:pt x="122514" y="461692"/>
                </a:lnTo>
                <a:lnTo>
                  <a:pt x="122514" y="463502"/>
                </a:lnTo>
                <a:lnTo>
                  <a:pt x="123117" y="465313"/>
                </a:lnTo>
                <a:lnTo>
                  <a:pt x="124928" y="466520"/>
                </a:lnTo>
                <a:lnTo>
                  <a:pt x="126739" y="465916"/>
                </a:lnTo>
                <a:lnTo>
                  <a:pt x="128549" y="465916"/>
                </a:lnTo>
                <a:lnTo>
                  <a:pt x="129756" y="464106"/>
                </a:lnTo>
                <a:lnTo>
                  <a:pt x="129756" y="461692"/>
                </a:lnTo>
                <a:lnTo>
                  <a:pt x="129153" y="459881"/>
                </a:lnTo>
                <a:lnTo>
                  <a:pt x="127342" y="458674"/>
                </a:lnTo>
                <a:close/>
              </a:path>
              <a:path w="1916429" h="495935">
                <a:moveTo>
                  <a:pt x="140619" y="455657"/>
                </a:moveTo>
                <a:lnTo>
                  <a:pt x="136998" y="456864"/>
                </a:lnTo>
                <a:lnTo>
                  <a:pt x="135791" y="458674"/>
                </a:lnTo>
                <a:lnTo>
                  <a:pt x="136998" y="462295"/>
                </a:lnTo>
                <a:lnTo>
                  <a:pt x="138809" y="463502"/>
                </a:lnTo>
                <a:lnTo>
                  <a:pt x="142430" y="462295"/>
                </a:lnTo>
                <a:lnTo>
                  <a:pt x="143637" y="460485"/>
                </a:lnTo>
                <a:lnTo>
                  <a:pt x="142430" y="456864"/>
                </a:lnTo>
                <a:lnTo>
                  <a:pt x="140619" y="455657"/>
                </a:lnTo>
                <a:close/>
              </a:path>
              <a:path w="1916429" h="495935">
                <a:moveTo>
                  <a:pt x="154500" y="452639"/>
                </a:moveTo>
                <a:lnTo>
                  <a:pt x="152690" y="452639"/>
                </a:lnTo>
                <a:lnTo>
                  <a:pt x="150276" y="453242"/>
                </a:lnTo>
                <a:lnTo>
                  <a:pt x="149672" y="455053"/>
                </a:lnTo>
                <a:lnTo>
                  <a:pt x="149672" y="456864"/>
                </a:lnTo>
                <a:lnTo>
                  <a:pt x="150276" y="459278"/>
                </a:lnTo>
                <a:lnTo>
                  <a:pt x="152086" y="459881"/>
                </a:lnTo>
                <a:lnTo>
                  <a:pt x="153897" y="459881"/>
                </a:lnTo>
                <a:lnTo>
                  <a:pt x="155707" y="459278"/>
                </a:lnTo>
                <a:lnTo>
                  <a:pt x="156915" y="457467"/>
                </a:lnTo>
                <a:lnTo>
                  <a:pt x="156311" y="455657"/>
                </a:lnTo>
                <a:lnTo>
                  <a:pt x="156311" y="453846"/>
                </a:lnTo>
                <a:lnTo>
                  <a:pt x="154500" y="452639"/>
                </a:lnTo>
                <a:close/>
              </a:path>
              <a:path w="1916429" h="495935">
                <a:moveTo>
                  <a:pt x="167778" y="449018"/>
                </a:moveTo>
                <a:lnTo>
                  <a:pt x="164157" y="450225"/>
                </a:lnTo>
                <a:lnTo>
                  <a:pt x="162950" y="452035"/>
                </a:lnTo>
                <a:lnTo>
                  <a:pt x="163553" y="453846"/>
                </a:lnTo>
                <a:lnTo>
                  <a:pt x="163553" y="455657"/>
                </a:lnTo>
                <a:lnTo>
                  <a:pt x="165967" y="456864"/>
                </a:lnTo>
                <a:lnTo>
                  <a:pt x="167778" y="456260"/>
                </a:lnTo>
                <a:lnTo>
                  <a:pt x="169588" y="456260"/>
                </a:lnTo>
                <a:lnTo>
                  <a:pt x="170795" y="454450"/>
                </a:lnTo>
                <a:lnTo>
                  <a:pt x="170192" y="452035"/>
                </a:lnTo>
                <a:lnTo>
                  <a:pt x="169588" y="450225"/>
                </a:lnTo>
                <a:lnTo>
                  <a:pt x="167778" y="449018"/>
                </a:lnTo>
                <a:close/>
              </a:path>
              <a:path w="1916429" h="495935">
                <a:moveTo>
                  <a:pt x="181659" y="446000"/>
                </a:moveTo>
                <a:lnTo>
                  <a:pt x="179245" y="446604"/>
                </a:lnTo>
                <a:lnTo>
                  <a:pt x="177434" y="447207"/>
                </a:lnTo>
                <a:lnTo>
                  <a:pt x="176227" y="449018"/>
                </a:lnTo>
                <a:lnTo>
                  <a:pt x="177434" y="452639"/>
                </a:lnTo>
                <a:lnTo>
                  <a:pt x="179245" y="453846"/>
                </a:lnTo>
                <a:lnTo>
                  <a:pt x="182866" y="452639"/>
                </a:lnTo>
                <a:lnTo>
                  <a:pt x="184073" y="450828"/>
                </a:lnTo>
                <a:lnTo>
                  <a:pt x="183469" y="449018"/>
                </a:lnTo>
                <a:lnTo>
                  <a:pt x="183469" y="447207"/>
                </a:lnTo>
                <a:lnTo>
                  <a:pt x="181659" y="446000"/>
                </a:lnTo>
                <a:close/>
              </a:path>
              <a:path w="1916429" h="495935">
                <a:moveTo>
                  <a:pt x="194936" y="442983"/>
                </a:moveTo>
                <a:lnTo>
                  <a:pt x="193126" y="442983"/>
                </a:lnTo>
                <a:lnTo>
                  <a:pt x="191315" y="443586"/>
                </a:lnTo>
                <a:lnTo>
                  <a:pt x="190108" y="445397"/>
                </a:lnTo>
                <a:lnTo>
                  <a:pt x="190712" y="447207"/>
                </a:lnTo>
                <a:lnTo>
                  <a:pt x="190712" y="449018"/>
                </a:lnTo>
                <a:lnTo>
                  <a:pt x="193126" y="450225"/>
                </a:lnTo>
                <a:lnTo>
                  <a:pt x="194936" y="450225"/>
                </a:lnTo>
                <a:lnTo>
                  <a:pt x="196747" y="449621"/>
                </a:lnTo>
                <a:lnTo>
                  <a:pt x="197954" y="447811"/>
                </a:lnTo>
                <a:lnTo>
                  <a:pt x="196747" y="444190"/>
                </a:lnTo>
                <a:lnTo>
                  <a:pt x="194936" y="442983"/>
                </a:lnTo>
                <a:close/>
              </a:path>
              <a:path w="1916429" h="495935">
                <a:moveTo>
                  <a:pt x="208817" y="439362"/>
                </a:moveTo>
                <a:lnTo>
                  <a:pt x="206403" y="439965"/>
                </a:lnTo>
                <a:lnTo>
                  <a:pt x="204593" y="440569"/>
                </a:lnTo>
                <a:lnTo>
                  <a:pt x="203385" y="442379"/>
                </a:lnTo>
                <a:lnTo>
                  <a:pt x="204593" y="446000"/>
                </a:lnTo>
                <a:lnTo>
                  <a:pt x="206403" y="447207"/>
                </a:lnTo>
                <a:lnTo>
                  <a:pt x="208214" y="446604"/>
                </a:lnTo>
                <a:lnTo>
                  <a:pt x="210024" y="446604"/>
                </a:lnTo>
                <a:lnTo>
                  <a:pt x="211231" y="444190"/>
                </a:lnTo>
                <a:lnTo>
                  <a:pt x="210628" y="442379"/>
                </a:lnTo>
                <a:lnTo>
                  <a:pt x="210628" y="440569"/>
                </a:lnTo>
                <a:lnTo>
                  <a:pt x="208817" y="439362"/>
                </a:lnTo>
                <a:close/>
              </a:path>
              <a:path w="1916429" h="495935">
                <a:moveTo>
                  <a:pt x="222095" y="436344"/>
                </a:moveTo>
                <a:lnTo>
                  <a:pt x="220284" y="436947"/>
                </a:lnTo>
                <a:lnTo>
                  <a:pt x="218473" y="436947"/>
                </a:lnTo>
                <a:lnTo>
                  <a:pt x="217266" y="439362"/>
                </a:lnTo>
                <a:lnTo>
                  <a:pt x="217870" y="441172"/>
                </a:lnTo>
                <a:lnTo>
                  <a:pt x="217870" y="442983"/>
                </a:lnTo>
                <a:lnTo>
                  <a:pt x="219681" y="444190"/>
                </a:lnTo>
                <a:lnTo>
                  <a:pt x="222095" y="443586"/>
                </a:lnTo>
                <a:lnTo>
                  <a:pt x="223905" y="442983"/>
                </a:lnTo>
                <a:lnTo>
                  <a:pt x="225112" y="441172"/>
                </a:lnTo>
                <a:lnTo>
                  <a:pt x="223905" y="437551"/>
                </a:lnTo>
                <a:lnTo>
                  <a:pt x="222095" y="436344"/>
                </a:lnTo>
                <a:close/>
              </a:path>
              <a:path w="1916429" h="495935">
                <a:moveTo>
                  <a:pt x="235372" y="433326"/>
                </a:moveTo>
                <a:lnTo>
                  <a:pt x="233561" y="433326"/>
                </a:lnTo>
                <a:lnTo>
                  <a:pt x="231751" y="433930"/>
                </a:lnTo>
                <a:lnTo>
                  <a:pt x="230544" y="435740"/>
                </a:lnTo>
                <a:lnTo>
                  <a:pt x="231751" y="439362"/>
                </a:lnTo>
                <a:lnTo>
                  <a:pt x="233561" y="440569"/>
                </a:lnTo>
                <a:lnTo>
                  <a:pt x="235372" y="440569"/>
                </a:lnTo>
                <a:lnTo>
                  <a:pt x="237183" y="439965"/>
                </a:lnTo>
                <a:lnTo>
                  <a:pt x="238390" y="438154"/>
                </a:lnTo>
                <a:lnTo>
                  <a:pt x="237786" y="436344"/>
                </a:lnTo>
                <a:lnTo>
                  <a:pt x="237786" y="433930"/>
                </a:lnTo>
                <a:lnTo>
                  <a:pt x="235372" y="433326"/>
                </a:lnTo>
                <a:close/>
              </a:path>
              <a:path w="1916429" h="495935">
                <a:moveTo>
                  <a:pt x="249253" y="429705"/>
                </a:moveTo>
                <a:lnTo>
                  <a:pt x="245632" y="430912"/>
                </a:lnTo>
                <a:lnTo>
                  <a:pt x="244425" y="432723"/>
                </a:lnTo>
                <a:lnTo>
                  <a:pt x="245028" y="434533"/>
                </a:lnTo>
                <a:lnTo>
                  <a:pt x="245028" y="436344"/>
                </a:lnTo>
                <a:lnTo>
                  <a:pt x="246839" y="437551"/>
                </a:lnTo>
                <a:lnTo>
                  <a:pt x="249253" y="436947"/>
                </a:lnTo>
                <a:lnTo>
                  <a:pt x="251064" y="436344"/>
                </a:lnTo>
                <a:lnTo>
                  <a:pt x="252271" y="434533"/>
                </a:lnTo>
                <a:lnTo>
                  <a:pt x="251064" y="430912"/>
                </a:lnTo>
                <a:lnTo>
                  <a:pt x="249253" y="429705"/>
                </a:lnTo>
                <a:close/>
              </a:path>
              <a:path w="1916429" h="495935">
                <a:moveTo>
                  <a:pt x="262530" y="426688"/>
                </a:moveTo>
                <a:lnTo>
                  <a:pt x="260720" y="427291"/>
                </a:lnTo>
                <a:lnTo>
                  <a:pt x="258909" y="427291"/>
                </a:lnTo>
                <a:lnTo>
                  <a:pt x="257702" y="429102"/>
                </a:lnTo>
                <a:lnTo>
                  <a:pt x="258306" y="431516"/>
                </a:lnTo>
                <a:lnTo>
                  <a:pt x="258909" y="433326"/>
                </a:lnTo>
                <a:lnTo>
                  <a:pt x="260720" y="434533"/>
                </a:lnTo>
                <a:lnTo>
                  <a:pt x="264341" y="433326"/>
                </a:lnTo>
                <a:lnTo>
                  <a:pt x="265548" y="431516"/>
                </a:lnTo>
                <a:lnTo>
                  <a:pt x="264944" y="429705"/>
                </a:lnTo>
                <a:lnTo>
                  <a:pt x="264944" y="427895"/>
                </a:lnTo>
                <a:lnTo>
                  <a:pt x="262530" y="426688"/>
                </a:lnTo>
                <a:close/>
              </a:path>
              <a:path w="1916429" h="495935">
                <a:moveTo>
                  <a:pt x="276411" y="423066"/>
                </a:moveTo>
                <a:lnTo>
                  <a:pt x="272790" y="424274"/>
                </a:lnTo>
                <a:lnTo>
                  <a:pt x="271583" y="426084"/>
                </a:lnTo>
                <a:lnTo>
                  <a:pt x="272187" y="427895"/>
                </a:lnTo>
                <a:lnTo>
                  <a:pt x="272187" y="429705"/>
                </a:lnTo>
                <a:lnTo>
                  <a:pt x="273997" y="430912"/>
                </a:lnTo>
                <a:lnTo>
                  <a:pt x="275808" y="430309"/>
                </a:lnTo>
                <a:lnTo>
                  <a:pt x="278222" y="430309"/>
                </a:lnTo>
                <a:lnTo>
                  <a:pt x="278825" y="428498"/>
                </a:lnTo>
                <a:lnTo>
                  <a:pt x="278825" y="426688"/>
                </a:lnTo>
                <a:lnTo>
                  <a:pt x="278222" y="424274"/>
                </a:lnTo>
                <a:lnTo>
                  <a:pt x="276411" y="423066"/>
                </a:lnTo>
                <a:close/>
              </a:path>
              <a:path w="1916429" h="495935">
                <a:moveTo>
                  <a:pt x="289689" y="420049"/>
                </a:moveTo>
                <a:lnTo>
                  <a:pt x="286068" y="421256"/>
                </a:lnTo>
                <a:lnTo>
                  <a:pt x="284861" y="423066"/>
                </a:lnTo>
                <a:lnTo>
                  <a:pt x="286068" y="426688"/>
                </a:lnTo>
                <a:lnTo>
                  <a:pt x="287878" y="427895"/>
                </a:lnTo>
                <a:lnTo>
                  <a:pt x="291499" y="426688"/>
                </a:lnTo>
                <a:lnTo>
                  <a:pt x="292706" y="424877"/>
                </a:lnTo>
                <a:lnTo>
                  <a:pt x="291499" y="421256"/>
                </a:lnTo>
                <a:lnTo>
                  <a:pt x="289689" y="420049"/>
                </a:lnTo>
                <a:close/>
              </a:path>
              <a:path w="1916429" h="495935">
                <a:moveTo>
                  <a:pt x="303570" y="417031"/>
                </a:moveTo>
                <a:lnTo>
                  <a:pt x="301759" y="417635"/>
                </a:lnTo>
                <a:lnTo>
                  <a:pt x="299949" y="417635"/>
                </a:lnTo>
                <a:lnTo>
                  <a:pt x="298742" y="419445"/>
                </a:lnTo>
                <a:lnTo>
                  <a:pt x="298742" y="421256"/>
                </a:lnTo>
                <a:lnTo>
                  <a:pt x="299345" y="423670"/>
                </a:lnTo>
                <a:lnTo>
                  <a:pt x="301156" y="424274"/>
                </a:lnTo>
                <a:lnTo>
                  <a:pt x="302966" y="424274"/>
                </a:lnTo>
                <a:lnTo>
                  <a:pt x="305380" y="423670"/>
                </a:lnTo>
                <a:lnTo>
                  <a:pt x="305984" y="421859"/>
                </a:lnTo>
                <a:lnTo>
                  <a:pt x="305984" y="420049"/>
                </a:lnTo>
                <a:lnTo>
                  <a:pt x="305380" y="418238"/>
                </a:lnTo>
                <a:lnTo>
                  <a:pt x="303570" y="417031"/>
                </a:lnTo>
                <a:close/>
              </a:path>
              <a:path w="1916429" h="495935">
                <a:moveTo>
                  <a:pt x="316847" y="413410"/>
                </a:moveTo>
                <a:lnTo>
                  <a:pt x="313226" y="414617"/>
                </a:lnTo>
                <a:lnTo>
                  <a:pt x="312019" y="416428"/>
                </a:lnTo>
                <a:lnTo>
                  <a:pt x="313226" y="420049"/>
                </a:lnTo>
                <a:lnTo>
                  <a:pt x="315037" y="421256"/>
                </a:lnTo>
                <a:lnTo>
                  <a:pt x="316847" y="420652"/>
                </a:lnTo>
                <a:lnTo>
                  <a:pt x="318658" y="420652"/>
                </a:lnTo>
                <a:lnTo>
                  <a:pt x="319865" y="418842"/>
                </a:lnTo>
                <a:lnTo>
                  <a:pt x="319261" y="416428"/>
                </a:lnTo>
                <a:lnTo>
                  <a:pt x="318658" y="414617"/>
                </a:lnTo>
                <a:lnTo>
                  <a:pt x="316847" y="413410"/>
                </a:lnTo>
                <a:close/>
              </a:path>
              <a:path w="1916429" h="495935">
                <a:moveTo>
                  <a:pt x="330728" y="410393"/>
                </a:moveTo>
                <a:lnTo>
                  <a:pt x="327107" y="411600"/>
                </a:lnTo>
                <a:lnTo>
                  <a:pt x="325900" y="413410"/>
                </a:lnTo>
                <a:lnTo>
                  <a:pt x="325900" y="415221"/>
                </a:lnTo>
                <a:lnTo>
                  <a:pt x="326503" y="417031"/>
                </a:lnTo>
                <a:lnTo>
                  <a:pt x="328314" y="418238"/>
                </a:lnTo>
                <a:lnTo>
                  <a:pt x="331935" y="417031"/>
                </a:lnTo>
                <a:lnTo>
                  <a:pt x="333142" y="415221"/>
                </a:lnTo>
                <a:lnTo>
                  <a:pt x="333142" y="413410"/>
                </a:lnTo>
                <a:lnTo>
                  <a:pt x="332539" y="411600"/>
                </a:lnTo>
                <a:lnTo>
                  <a:pt x="330728" y="410393"/>
                </a:lnTo>
                <a:close/>
              </a:path>
              <a:path w="1916429" h="495935">
                <a:moveTo>
                  <a:pt x="344005" y="407375"/>
                </a:moveTo>
                <a:lnTo>
                  <a:pt x="342195" y="407375"/>
                </a:lnTo>
                <a:lnTo>
                  <a:pt x="340384" y="407979"/>
                </a:lnTo>
                <a:lnTo>
                  <a:pt x="339177" y="409789"/>
                </a:lnTo>
                <a:lnTo>
                  <a:pt x="340384" y="413410"/>
                </a:lnTo>
                <a:lnTo>
                  <a:pt x="342195" y="414617"/>
                </a:lnTo>
                <a:lnTo>
                  <a:pt x="344005" y="414617"/>
                </a:lnTo>
                <a:lnTo>
                  <a:pt x="345816" y="414014"/>
                </a:lnTo>
                <a:lnTo>
                  <a:pt x="347023" y="412203"/>
                </a:lnTo>
                <a:lnTo>
                  <a:pt x="345816" y="408582"/>
                </a:lnTo>
                <a:lnTo>
                  <a:pt x="344005" y="407375"/>
                </a:lnTo>
                <a:close/>
              </a:path>
              <a:path w="1916429" h="495935">
                <a:moveTo>
                  <a:pt x="357886" y="403754"/>
                </a:moveTo>
                <a:lnTo>
                  <a:pt x="354265" y="404961"/>
                </a:lnTo>
                <a:lnTo>
                  <a:pt x="353058" y="406771"/>
                </a:lnTo>
                <a:lnTo>
                  <a:pt x="353058" y="408582"/>
                </a:lnTo>
                <a:lnTo>
                  <a:pt x="353662" y="410393"/>
                </a:lnTo>
                <a:lnTo>
                  <a:pt x="355472" y="411600"/>
                </a:lnTo>
                <a:lnTo>
                  <a:pt x="357283" y="410996"/>
                </a:lnTo>
                <a:lnTo>
                  <a:pt x="359093" y="410996"/>
                </a:lnTo>
                <a:lnTo>
                  <a:pt x="360300" y="408582"/>
                </a:lnTo>
                <a:lnTo>
                  <a:pt x="360300" y="406771"/>
                </a:lnTo>
                <a:lnTo>
                  <a:pt x="359697" y="404961"/>
                </a:lnTo>
                <a:lnTo>
                  <a:pt x="357886" y="403754"/>
                </a:lnTo>
                <a:close/>
              </a:path>
              <a:path w="1916429" h="495935">
                <a:moveTo>
                  <a:pt x="371164" y="400736"/>
                </a:moveTo>
                <a:lnTo>
                  <a:pt x="369353" y="401340"/>
                </a:lnTo>
                <a:lnTo>
                  <a:pt x="367543" y="401340"/>
                </a:lnTo>
                <a:lnTo>
                  <a:pt x="366336" y="403754"/>
                </a:lnTo>
                <a:lnTo>
                  <a:pt x="367543" y="407375"/>
                </a:lnTo>
                <a:lnTo>
                  <a:pt x="369353" y="408582"/>
                </a:lnTo>
                <a:lnTo>
                  <a:pt x="372974" y="407375"/>
                </a:lnTo>
                <a:lnTo>
                  <a:pt x="374181" y="405564"/>
                </a:lnTo>
                <a:lnTo>
                  <a:pt x="372974" y="401943"/>
                </a:lnTo>
                <a:lnTo>
                  <a:pt x="371164" y="400736"/>
                </a:lnTo>
                <a:close/>
              </a:path>
              <a:path w="1916429" h="495935">
                <a:moveTo>
                  <a:pt x="385045" y="397719"/>
                </a:moveTo>
                <a:lnTo>
                  <a:pt x="383234" y="397719"/>
                </a:lnTo>
                <a:lnTo>
                  <a:pt x="380820" y="398322"/>
                </a:lnTo>
                <a:lnTo>
                  <a:pt x="380217" y="400133"/>
                </a:lnTo>
                <a:lnTo>
                  <a:pt x="380217" y="401943"/>
                </a:lnTo>
                <a:lnTo>
                  <a:pt x="380820" y="403754"/>
                </a:lnTo>
                <a:lnTo>
                  <a:pt x="382631" y="404961"/>
                </a:lnTo>
                <a:lnTo>
                  <a:pt x="384441" y="404961"/>
                </a:lnTo>
                <a:lnTo>
                  <a:pt x="386252" y="404357"/>
                </a:lnTo>
                <a:lnTo>
                  <a:pt x="387459" y="402547"/>
                </a:lnTo>
                <a:lnTo>
                  <a:pt x="387459" y="400736"/>
                </a:lnTo>
                <a:lnTo>
                  <a:pt x="386855" y="398322"/>
                </a:lnTo>
                <a:lnTo>
                  <a:pt x="385045" y="397719"/>
                </a:lnTo>
                <a:close/>
              </a:path>
              <a:path w="1916429" h="495935">
                <a:moveTo>
                  <a:pt x="398322" y="394098"/>
                </a:moveTo>
                <a:lnTo>
                  <a:pt x="394701" y="395305"/>
                </a:lnTo>
                <a:lnTo>
                  <a:pt x="393494" y="397115"/>
                </a:lnTo>
                <a:lnTo>
                  <a:pt x="394098" y="398926"/>
                </a:lnTo>
                <a:lnTo>
                  <a:pt x="394098" y="400736"/>
                </a:lnTo>
                <a:lnTo>
                  <a:pt x="396512" y="401943"/>
                </a:lnTo>
                <a:lnTo>
                  <a:pt x="400133" y="400736"/>
                </a:lnTo>
                <a:lnTo>
                  <a:pt x="401340" y="398926"/>
                </a:lnTo>
                <a:lnTo>
                  <a:pt x="400133" y="395305"/>
                </a:lnTo>
                <a:lnTo>
                  <a:pt x="398322" y="394098"/>
                </a:lnTo>
                <a:close/>
              </a:path>
              <a:path w="1916429" h="495935">
                <a:moveTo>
                  <a:pt x="412203" y="391080"/>
                </a:moveTo>
                <a:lnTo>
                  <a:pt x="410393" y="391683"/>
                </a:lnTo>
                <a:lnTo>
                  <a:pt x="407979" y="391683"/>
                </a:lnTo>
                <a:lnTo>
                  <a:pt x="406771" y="393494"/>
                </a:lnTo>
                <a:lnTo>
                  <a:pt x="407375" y="395908"/>
                </a:lnTo>
                <a:lnTo>
                  <a:pt x="407979" y="397719"/>
                </a:lnTo>
                <a:lnTo>
                  <a:pt x="409789" y="398926"/>
                </a:lnTo>
                <a:lnTo>
                  <a:pt x="413410" y="397719"/>
                </a:lnTo>
                <a:lnTo>
                  <a:pt x="414617" y="395908"/>
                </a:lnTo>
                <a:lnTo>
                  <a:pt x="414014" y="394098"/>
                </a:lnTo>
                <a:lnTo>
                  <a:pt x="414014" y="392287"/>
                </a:lnTo>
                <a:lnTo>
                  <a:pt x="412203" y="391080"/>
                </a:lnTo>
                <a:close/>
              </a:path>
              <a:path w="1916429" h="495935">
                <a:moveTo>
                  <a:pt x="425481" y="387459"/>
                </a:moveTo>
                <a:lnTo>
                  <a:pt x="421859" y="388666"/>
                </a:lnTo>
                <a:lnTo>
                  <a:pt x="420652" y="390476"/>
                </a:lnTo>
                <a:lnTo>
                  <a:pt x="421256" y="392287"/>
                </a:lnTo>
                <a:lnTo>
                  <a:pt x="421256" y="394098"/>
                </a:lnTo>
                <a:lnTo>
                  <a:pt x="423670" y="395305"/>
                </a:lnTo>
                <a:lnTo>
                  <a:pt x="425481" y="394701"/>
                </a:lnTo>
                <a:lnTo>
                  <a:pt x="427291" y="394701"/>
                </a:lnTo>
                <a:lnTo>
                  <a:pt x="428498" y="392891"/>
                </a:lnTo>
                <a:lnTo>
                  <a:pt x="427895" y="391080"/>
                </a:lnTo>
                <a:lnTo>
                  <a:pt x="427291" y="388666"/>
                </a:lnTo>
                <a:lnTo>
                  <a:pt x="425481" y="387459"/>
                </a:lnTo>
                <a:close/>
              </a:path>
              <a:path w="1916429" h="495935">
                <a:moveTo>
                  <a:pt x="439362" y="384441"/>
                </a:moveTo>
                <a:lnTo>
                  <a:pt x="436947" y="385045"/>
                </a:lnTo>
                <a:lnTo>
                  <a:pt x="435137" y="385648"/>
                </a:lnTo>
                <a:lnTo>
                  <a:pt x="433930" y="387459"/>
                </a:lnTo>
                <a:lnTo>
                  <a:pt x="435137" y="391080"/>
                </a:lnTo>
                <a:lnTo>
                  <a:pt x="436947" y="392287"/>
                </a:lnTo>
                <a:lnTo>
                  <a:pt x="440569" y="391080"/>
                </a:lnTo>
                <a:lnTo>
                  <a:pt x="441776" y="389269"/>
                </a:lnTo>
                <a:lnTo>
                  <a:pt x="441172" y="387459"/>
                </a:lnTo>
                <a:lnTo>
                  <a:pt x="441172" y="385648"/>
                </a:lnTo>
                <a:lnTo>
                  <a:pt x="439362" y="384441"/>
                </a:lnTo>
                <a:close/>
              </a:path>
              <a:path w="1916429" h="495935">
                <a:moveTo>
                  <a:pt x="452639" y="381424"/>
                </a:moveTo>
                <a:lnTo>
                  <a:pt x="450828" y="382027"/>
                </a:lnTo>
                <a:lnTo>
                  <a:pt x="449018" y="382027"/>
                </a:lnTo>
                <a:lnTo>
                  <a:pt x="447811" y="383838"/>
                </a:lnTo>
                <a:lnTo>
                  <a:pt x="448414" y="385648"/>
                </a:lnTo>
                <a:lnTo>
                  <a:pt x="448414" y="388062"/>
                </a:lnTo>
                <a:lnTo>
                  <a:pt x="450225" y="388666"/>
                </a:lnTo>
                <a:lnTo>
                  <a:pt x="452639" y="388666"/>
                </a:lnTo>
                <a:lnTo>
                  <a:pt x="454450" y="388062"/>
                </a:lnTo>
                <a:lnTo>
                  <a:pt x="455657" y="386252"/>
                </a:lnTo>
                <a:lnTo>
                  <a:pt x="454450" y="382631"/>
                </a:lnTo>
                <a:lnTo>
                  <a:pt x="452639" y="381424"/>
                </a:lnTo>
                <a:close/>
              </a:path>
              <a:path w="1916429" h="495935">
                <a:moveTo>
                  <a:pt x="466520" y="377803"/>
                </a:moveTo>
                <a:lnTo>
                  <a:pt x="464106" y="378406"/>
                </a:lnTo>
                <a:lnTo>
                  <a:pt x="462295" y="379010"/>
                </a:lnTo>
                <a:lnTo>
                  <a:pt x="461088" y="380820"/>
                </a:lnTo>
                <a:lnTo>
                  <a:pt x="462295" y="384441"/>
                </a:lnTo>
                <a:lnTo>
                  <a:pt x="464106" y="385648"/>
                </a:lnTo>
                <a:lnTo>
                  <a:pt x="465916" y="385045"/>
                </a:lnTo>
                <a:lnTo>
                  <a:pt x="467727" y="385045"/>
                </a:lnTo>
                <a:lnTo>
                  <a:pt x="468934" y="383234"/>
                </a:lnTo>
                <a:lnTo>
                  <a:pt x="468330" y="380820"/>
                </a:lnTo>
                <a:lnTo>
                  <a:pt x="468330" y="379010"/>
                </a:lnTo>
                <a:lnTo>
                  <a:pt x="466520" y="377803"/>
                </a:lnTo>
                <a:close/>
              </a:path>
              <a:path w="1916429" h="495935">
                <a:moveTo>
                  <a:pt x="479797" y="374785"/>
                </a:moveTo>
                <a:lnTo>
                  <a:pt x="476176" y="375992"/>
                </a:lnTo>
                <a:lnTo>
                  <a:pt x="474969" y="377803"/>
                </a:lnTo>
                <a:lnTo>
                  <a:pt x="475573" y="379613"/>
                </a:lnTo>
                <a:lnTo>
                  <a:pt x="475573" y="381424"/>
                </a:lnTo>
                <a:lnTo>
                  <a:pt x="477383" y="382631"/>
                </a:lnTo>
                <a:lnTo>
                  <a:pt x="479797" y="382027"/>
                </a:lnTo>
                <a:lnTo>
                  <a:pt x="481608" y="381424"/>
                </a:lnTo>
                <a:lnTo>
                  <a:pt x="482815" y="379613"/>
                </a:lnTo>
                <a:lnTo>
                  <a:pt x="481608" y="375992"/>
                </a:lnTo>
                <a:lnTo>
                  <a:pt x="479797" y="374785"/>
                </a:lnTo>
                <a:close/>
              </a:path>
              <a:path w="1916429" h="495935">
                <a:moveTo>
                  <a:pt x="493075" y="371164"/>
                </a:moveTo>
                <a:lnTo>
                  <a:pt x="489454" y="372371"/>
                </a:lnTo>
                <a:lnTo>
                  <a:pt x="488247" y="374181"/>
                </a:lnTo>
                <a:lnTo>
                  <a:pt x="489454" y="377803"/>
                </a:lnTo>
                <a:lnTo>
                  <a:pt x="491264" y="379010"/>
                </a:lnTo>
                <a:lnTo>
                  <a:pt x="494885" y="377803"/>
                </a:lnTo>
                <a:lnTo>
                  <a:pt x="496092" y="375992"/>
                </a:lnTo>
                <a:lnTo>
                  <a:pt x="494885" y="372371"/>
                </a:lnTo>
                <a:lnTo>
                  <a:pt x="493075" y="371164"/>
                </a:lnTo>
                <a:close/>
              </a:path>
              <a:path w="1916429" h="495935">
                <a:moveTo>
                  <a:pt x="506352" y="366939"/>
                </a:moveTo>
                <a:lnTo>
                  <a:pt x="502731" y="368146"/>
                </a:lnTo>
                <a:lnTo>
                  <a:pt x="501524" y="369957"/>
                </a:lnTo>
                <a:lnTo>
                  <a:pt x="502731" y="373578"/>
                </a:lnTo>
                <a:lnTo>
                  <a:pt x="504542" y="374785"/>
                </a:lnTo>
                <a:lnTo>
                  <a:pt x="508163" y="373578"/>
                </a:lnTo>
                <a:lnTo>
                  <a:pt x="509370" y="371767"/>
                </a:lnTo>
                <a:lnTo>
                  <a:pt x="508163" y="368146"/>
                </a:lnTo>
                <a:lnTo>
                  <a:pt x="506352" y="366939"/>
                </a:lnTo>
                <a:close/>
              </a:path>
              <a:path w="1916429" h="495935">
                <a:moveTo>
                  <a:pt x="519630" y="363318"/>
                </a:moveTo>
                <a:lnTo>
                  <a:pt x="516008" y="364525"/>
                </a:lnTo>
                <a:lnTo>
                  <a:pt x="514801" y="366336"/>
                </a:lnTo>
                <a:lnTo>
                  <a:pt x="516008" y="369957"/>
                </a:lnTo>
                <a:lnTo>
                  <a:pt x="517819" y="371164"/>
                </a:lnTo>
                <a:lnTo>
                  <a:pt x="521440" y="369957"/>
                </a:lnTo>
                <a:lnTo>
                  <a:pt x="522647" y="368146"/>
                </a:lnTo>
                <a:lnTo>
                  <a:pt x="522044" y="366336"/>
                </a:lnTo>
                <a:lnTo>
                  <a:pt x="521440" y="363922"/>
                </a:lnTo>
                <a:lnTo>
                  <a:pt x="519630" y="363318"/>
                </a:lnTo>
                <a:close/>
              </a:path>
              <a:path w="1916429" h="495935">
                <a:moveTo>
                  <a:pt x="532907" y="359093"/>
                </a:moveTo>
                <a:lnTo>
                  <a:pt x="529286" y="360300"/>
                </a:lnTo>
                <a:lnTo>
                  <a:pt x="528682" y="362111"/>
                </a:lnTo>
                <a:lnTo>
                  <a:pt x="528682" y="363922"/>
                </a:lnTo>
                <a:lnTo>
                  <a:pt x="529286" y="365732"/>
                </a:lnTo>
                <a:lnTo>
                  <a:pt x="531700" y="366939"/>
                </a:lnTo>
                <a:lnTo>
                  <a:pt x="535321" y="365732"/>
                </a:lnTo>
                <a:lnTo>
                  <a:pt x="535925" y="363922"/>
                </a:lnTo>
                <a:lnTo>
                  <a:pt x="535925" y="362111"/>
                </a:lnTo>
                <a:lnTo>
                  <a:pt x="535321" y="360300"/>
                </a:lnTo>
                <a:lnTo>
                  <a:pt x="532907" y="359093"/>
                </a:lnTo>
                <a:close/>
              </a:path>
              <a:path w="1916429" h="495935">
                <a:moveTo>
                  <a:pt x="546788" y="355472"/>
                </a:moveTo>
                <a:lnTo>
                  <a:pt x="544374" y="356076"/>
                </a:lnTo>
                <a:lnTo>
                  <a:pt x="542563" y="356679"/>
                </a:lnTo>
                <a:lnTo>
                  <a:pt x="541960" y="358490"/>
                </a:lnTo>
                <a:lnTo>
                  <a:pt x="542563" y="360300"/>
                </a:lnTo>
                <a:lnTo>
                  <a:pt x="542563" y="362111"/>
                </a:lnTo>
                <a:lnTo>
                  <a:pt x="544977" y="363318"/>
                </a:lnTo>
                <a:lnTo>
                  <a:pt x="548599" y="362111"/>
                </a:lnTo>
                <a:lnTo>
                  <a:pt x="549806" y="360300"/>
                </a:lnTo>
                <a:lnTo>
                  <a:pt x="549202" y="358490"/>
                </a:lnTo>
                <a:lnTo>
                  <a:pt x="548599" y="356076"/>
                </a:lnTo>
                <a:lnTo>
                  <a:pt x="546788" y="355472"/>
                </a:lnTo>
                <a:close/>
              </a:path>
              <a:path w="1916429" h="495935">
                <a:moveTo>
                  <a:pt x="560065" y="351248"/>
                </a:moveTo>
                <a:lnTo>
                  <a:pt x="556444" y="352455"/>
                </a:lnTo>
                <a:lnTo>
                  <a:pt x="555237" y="354265"/>
                </a:lnTo>
                <a:lnTo>
                  <a:pt x="556444" y="357886"/>
                </a:lnTo>
                <a:lnTo>
                  <a:pt x="558255" y="359093"/>
                </a:lnTo>
                <a:lnTo>
                  <a:pt x="561876" y="357886"/>
                </a:lnTo>
                <a:lnTo>
                  <a:pt x="563083" y="356076"/>
                </a:lnTo>
                <a:lnTo>
                  <a:pt x="561876" y="352455"/>
                </a:lnTo>
                <a:lnTo>
                  <a:pt x="560065" y="351248"/>
                </a:lnTo>
                <a:close/>
              </a:path>
              <a:path w="1916429" h="495935">
                <a:moveTo>
                  <a:pt x="573343" y="347627"/>
                </a:moveTo>
                <a:lnTo>
                  <a:pt x="571532" y="348230"/>
                </a:lnTo>
                <a:lnTo>
                  <a:pt x="569722" y="348230"/>
                </a:lnTo>
                <a:lnTo>
                  <a:pt x="568515" y="350644"/>
                </a:lnTo>
                <a:lnTo>
                  <a:pt x="569722" y="354265"/>
                </a:lnTo>
                <a:lnTo>
                  <a:pt x="571532" y="355472"/>
                </a:lnTo>
                <a:lnTo>
                  <a:pt x="575153" y="354265"/>
                </a:lnTo>
                <a:lnTo>
                  <a:pt x="576360" y="352455"/>
                </a:lnTo>
                <a:lnTo>
                  <a:pt x="575757" y="350041"/>
                </a:lnTo>
                <a:lnTo>
                  <a:pt x="575153" y="348230"/>
                </a:lnTo>
                <a:lnTo>
                  <a:pt x="573343" y="347627"/>
                </a:lnTo>
                <a:close/>
              </a:path>
              <a:path w="1916429" h="495935">
                <a:moveTo>
                  <a:pt x="586620" y="343402"/>
                </a:moveTo>
                <a:lnTo>
                  <a:pt x="582999" y="344609"/>
                </a:lnTo>
                <a:lnTo>
                  <a:pt x="581792" y="346420"/>
                </a:lnTo>
                <a:lnTo>
                  <a:pt x="582999" y="350041"/>
                </a:lnTo>
                <a:lnTo>
                  <a:pt x="584810" y="351248"/>
                </a:lnTo>
                <a:lnTo>
                  <a:pt x="588431" y="350041"/>
                </a:lnTo>
                <a:lnTo>
                  <a:pt x="589638" y="348230"/>
                </a:lnTo>
                <a:lnTo>
                  <a:pt x="588431" y="344609"/>
                </a:lnTo>
                <a:lnTo>
                  <a:pt x="586620" y="343402"/>
                </a:lnTo>
                <a:close/>
              </a:path>
              <a:path w="1916429" h="495935">
                <a:moveTo>
                  <a:pt x="599898" y="339781"/>
                </a:moveTo>
                <a:lnTo>
                  <a:pt x="598087" y="340384"/>
                </a:lnTo>
                <a:lnTo>
                  <a:pt x="596277" y="340384"/>
                </a:lnTo>
                <a:lnTo>
                  <a:pt x="595069" y="342798"/>
                </a:lnTo>
                <a:lnTo>
                  <a:pt x="596277" y="346420"/>
                </a:lnTo>
                <a:lnTo>
                  <a:pt x="598087" y="347627"/>
                </a:lnTo>
                <a:lnTo>
                  <a:pt x="601708" y="346420"/>
                </a:lnTo>
                <a:lnTo>
                  <a:pt x="602915" y="344005"/>
                </a:lnTo>
                <a:lnTo>
                  <a:pt x="601708" y="340384"/>
                </a:lnTo>
                <a:lnTo>
                  <a:pt x="599898" y="339781"/>
                </a:lnTo>
                <a:close/>
              </a:path>
              <a:path w="1916429" h="495935">
                <a:moveTo>
                  <a:pt x="613175" y="335556"/>
                </a:moveTo>
                <a:lnTo>
                  <a:pt x="609554" y="336763"/>
                </a:lnTo>
                <a:lnTo>
                  <a:pt x="608347" y="338574"/>
                </a:lnTo>
                <a:lnTo>
                  <a:pt x="609554" y="342195"/>
                </a:lnTo>
                <a:lnTo>
                  <a:pt x="611968" y="343402"/>
                </a:lnTo>
                <a:lnTo>
                  <a:pt x="615589" y="342195"/>
                </a:lnTo>
                <a:lnTo>
                  <a:pt x="616193" y="340384"/>
                </a:lnTo>
                <a:lnTo>
                  <a:pt x="615589" y="338574"/>
                </a:lnTo>
                <a:lnTo>
                  <a:pt x="615589" y="336763"/>
                </a:lnTo>
                <a:lnTo>
                  <a:pt x="613175" y="335556"/>
                </a:lnTo>
                <a:close/>
              </a:path>
              <a:path w="1916429" h="495935">
                <a:moveTo>
                  <a:pt x="627056" y="331935"/>
                </a:moveTo>
                <a:lnTo>
                  <a:pt x="624642" y="331935"/>
                </a:lnTo>
                <a:lnTo>
                  <a:pt x="622831" y="332539"/>
                </a:lnTo>
                <a:lnTo>
                  <a:pt x="622228" y="334953"/>
                </a:lnTo>
                <a:lnTo>
                  <a:pt x="622831" y="336763"/>
                </a:lnTo>
                <a:lnTo>
                  <a:pt x="622831" y="338574"/>
                </a:lnTo>
                <a:lnTo>
                  <a:pt x="625245" y="339177"/>
                </a:lnTo>
                <a:lnTo>
                  <a:pt x="627056" y="339177"/>
                </a:lnTo>
                <a:lnTo>
                  <a:pt x="628867" y="338574"/>
                </a:lnTo>
                <a:lnTo>
                  <a:pt x="630074" y="336160"/>
                </a:lnTo>
                <a:lnTo>
                  <a:pt x="628867" y="332539"/>
                </a:lnTo>
                <a:lnTo>
                  <a:pt x="627056" y="331935"/>
                </a:lnTo>
                <a:close/>
              </a:path>
              <a:path w="1916429" h="495935">
                <a:moveTo>
                  <a:pt x="640333" y="327710"/>
                </a:moveTo>
                <a:lnTo>
                  <a:pt x="636712" y="328917"/>
                </a:lnTo>
                <a:lnTo>
                  <a:pt x="635505" y="330728"/>
                </a:lnTo>
                <a:lnTo>
                  <a:pt x="636712" y="334349"/>
                </a:lnTo>
                <a:lnTo>
                  <a:pt x="638523" y="335556"/>
                </a:lnTo>
                <a:lnTo>
                  <a:pt x="642144" y="334349"/>
                </a:lnTo>
                <a:lnTo>
                  <a:pt x="643351" y="332539"/>
                </a:lnTo>
                <a:lnTo>
                  <a:pt x="642144" y="328917"/>
                </a:lnTo>
                <a:lnTo>
                  <a:pt x="640333" y="327710"/>
                </a:lnTo>
                <a:close/>
              </a:path>
              <a:path w="1916429" h="495935">
                <a:moveTo>
                  <a:pt x="653611" y="324089"/>
                </a:moveTo>
                <a:lnTo>
                  <a:pt x="651800" y="324089"/>
                </a:lnTo>
                <a:lnTo>
                  <a:pt x="649990" y="324693"/>
                </a:lnTo>
                <a:lnTo>
                  <a:pt x="648783" y="327107"/>
                </a:lnTo>
                <a:lnTo>
                  <a:pt x="649990" y="330728"/>
                </a:lnTo>
                <a:lnTo>
                  <a:pt x="651800" y="331332"/>
                </a:lnTo>
                <a:lnTo>
                  <a:pt x="653611" y="331332"/>
                </a:lnTo>
                <a:lnTo>
                  <a:pt x="655421" y="330728"/>
                </a:lnTo>
                <a:lnTo>
                  <a:pt x="656628" y="328314"/>
                </a:lnTo>
                <a:lnTo>
                  <a:pt x="655421" y="324693"/>
                </a:lnTo>
                <a:lnTo>
                  <a:pt x="653611" y="324089"/>
                </a:lnTo>
                <a:close/>
              </a:path>
              <a:path w="1916429" h="495935">
                <a:moveTo>
                  <a:pt x="666888" y="319865"/>
                </a:moveTo>
                <a:lnTo>
                  <a:pt x="663267" y="321072"/>
                </a:lnTo>
                <a:lnTo>
                  <a:pt x="662060" y="322882"/>
                </a:lnTo>
                <a:lnTo>
                  <a:pt x="663267" y="326503"/>
                </a:lnTo>
                <a:lnTo>
                  <a:pt x="665078" y="327710"/>
                </a:lnTo>
                <a:lnTo>
                  <a:pt x="668699" y="326503"/>
                </a:lnTo>
                <a:lnTo>
                  <a:pt x="669906" y="324693"/>
                </a:lnTo>
                <a:lnTo>
                  <a:pt x="668699" y="321072"/>
                </a:lnTo>
                <a:lnTo>
                  <a:pt x="666888" y="319865"/>
                </a:lnTo>
                <a:close/>
              </a:path>
              <a:path w="1916429" h="495935">
                <a:moveTo>
                  <a:pt x="680166" y="315640"/>
                </a:moveTo>
                <a:lnTo>
                  <a:pt x="676545" y="316847"/>
                </a:lnTo>
                <a:lnTo>
                  <a:pt x="675338" y="319261"/>
                </a:lnTo>
                <a:lnTo>
                  <a:pt x="676545" y="322882"/>
                </a:lnTo>
                <a:lnTo>
                  <a:pt x="678355" y="323486"/>
                </a:lnTo>
                <a:lnTo>
                  <a:pt x="680166" y="322882"/>
                </a:lnTo>
                <a:lnTo>
                  <a:pt x="681976" y="322882"/>
                </a:lnTo>
                <a:lnTo>
                  <a:pt x="683183" y="320468"/>
                </a:lnTo>
                <a:lnTo>
                  <a:pt x="681976" y="316847"/>
                </a:lnTo>
                <a:lnTo>
                  <a:pt x="680166" y="315640"/>
                </a:lnTo>
                <a:close/>
              </a:path>
              <a:path w="1916429" h="495935">
                <a:moveTo>
                  <a:pt x="693443" y="312019"/>
                </a:moveTo>
                <a:lnTo>
                  <a:pt x="689822" y="313226"/>
                </a:lnTo>
                <a:lnTo>
                  <a:pt x="688615" y="315037"/>
                </a:lnTo>
                <a:lnTo>
                  <a:pt x="689822" y="318658"/>
                </a:lnTo>
                <a:lnTo>
                  <a:pt x="691633" y="319865"/>
                </a:lnTo>
                <a:lnTo>
                  <a:pt x="694047" y="319261"/>
                </a:lnTo>
                <a:lnTo>
                  <a:pt x="695857" y="318658"/>
                </a:lnTo>
                <a:lnTo>
                  <a:pt x="696461" y="316847"/>
                </a:lnTo>
                <a:lnTo>
                  <a:pt x="695857" y="315037"/>
                </a:lnTo>
                <a:lnTo>
                  <a:pt x="695857" y="313226"/>
                </a:lnTo>
                <a:lnTo>
                  <a:pt x="693443" y="312019"/>
                </a:lnTo>
                <a:close/>
              </a:path>
              <a:path w="1916429" h="495935">
                <a:moveTo>
                  <a:pt x="707324" y="307794"/>
                </a:moveTo>
                <a:lnTo>
                  <a:pt x="704910" y="308398"/>
                </a:lnTo>
                <a:lnTo>
                  <a:pt x="703099" y="309001"/>
                </a:lnTo>
                <a:lnTo>
                  <a:pt x="702496" y="310812"/>
                </a:lnTo>
                <a:lnTo>
                  <a:pt x="703099" y="313226"/>
                </a:lnTo>
                <a:lnTo>
                  <a:pt x="703099" y="315037"/>
                </a:lnTo>
                <a:lnTo>
                  <a:pt x="705514" y="315640"/>
                </a:lnTo>
                <a:lnTo>
                  <a:pt x="707324" y="315037"/>
                </a:lnTo>
                <a:lnTo>
                  <a:pt x="709135" y="315037"/>
                </a:lnTo>
                <a:lnTo>
                  <a:pt x="710342" y="312622"/>
                </a:lnTo>
                <a:lnTo>
                  <a:pt x="709135" y="309001"/>
                </a:lnTo>
                <a:lnTo>
                  <a:pt x="707324" y="307794"/>
                </a:lnTo>
                <a:close/>
              </a:path>
              <a:path w="1916429" h="495935">
                <a:moveTo>
                  <a:pt x="720601" y="304173"/>
                </a:moveTo>
                <a:lnTo>
                  <a:pt x="716980" y="305380"/>
                </a:lnTo>
                <a:lnTo>
                  <a:pt x="715773" y="307191"/>
                </a:lnTo>
                <a:lnTo>
                  <a:pt x="716980" y="310812"/>
                </a:lnTo>
                <a:lnTo>
                  <a:pt x="718791" y="312019"/>
                </a:lnTo>
                <a:lnTo>
                  <a:pt x="722412" y="310812"/>
                </a:lnTo>
                <a:lnTo>
                  <a:pt x="723619" y="309001"/>
                </a:lnTo>
                <a:lnTo>
                  <a:pt x="722412" y="305380"/>
                </a:lnTo>
                <a:lnTo>
                  <a:pt x="720601" y="304173"/>
                </a:lnTo>
                <a:close/>
              </a:path>
              <a:path w="1916429" h="495935">
                <a:moveTo>
                  <a:pt x="733879" y="299949"/>
                </a:moveTo>
                <a:lnTo>
                  <a:pt x="730258" y="301156"/>
                </a:lnTo>
                <a:lnTo>
                  <a:pt x="729051" y="302966"/>
                </a:lnTo>
                <a:lnTo>
                  <a:pt x="729654" y="304777"/>
                </a:lnTo>
                <a:lnTo>
                  <a:pt x="730258" y="307191"/>
                </a:lnTo>
                <a:lnTo>
                  <a:pt x="732068" y="307794"/>
                </a:lnTo>
                <a:lnTo>
                  <a:pt x="735689" y="306587"/>
                </a:lnTo>
                <a:lnTo>
                  <a:pt x="736897" y="304777"/>
                </a:lnTo>
                <a:lnTo>
                  <a:pt x="735689" y="301156"/>
                </a:lnTo>
                <a:lnTo>
                  <a:pt x="733879" y="299949"/>
                </a:lnTo>
                <a:close/>
              </a:path>
              <a:path w="1916429" h="495935">
                <a:moveTo>
                  <a:pt x="747156" y="296327"/>
                </a:moveTo>
                <a:lnTo>
                  <a:pt x="743535" y="297534"/>
                </a:lnTo>
                <a:lnTo>
                  <a:pt x="742328" y="299345"/>
                </a:lnTo>
                <a:lnTo>
                  <a:pt x="743535" y="302966"/>
                </a:lnTo>
                <a:lnTo>
                  <a:pt x="745346" y="304173"/>
                </a:lnTo>
                <a:lnTo>
                  <a:pt x="748967" y="302966"/>
                </a:lnTo>
                <a:lnTo>
                  <a:pt x="750174" y="301156"/>
                </a:lnTo>
                <a:lnTo>
                  <a:pt x="748967" y="297534"/>
                </a:lnTo>
                <a:lnTo>
                  <a:pt x="747156" y="296327"/>
                </a:lnTo>
                <a:close/>
              </a:path>
              <a:path w="1916429" h="495935">
                <a:moveTo>
                  <a:pt x="760434" y="292103"/>
                </a:moveTo>
                <a:lnTo>
                  <a:pt x="756813" y="293310"/>
                </a:lnTo>
                <a:lnTo>
                  <a:pt x="755606" y="295120"/>
                </a:lnTo>
                <a:lnTo>
                  <a:pt x="756813" y="298742"/>
                </a:lnTo>
                <a:lnTo>
                  <a:pt x="758623" y="299949"/>
                </a:lnTo>
                <a:lnTo>
                  <a:pt x="762244" y="298742"/>
                </a:lnTo>
                <a:lnTo>
                  <a:pt x="763451" y="296931"/>
                </a:lnTo>
                <a:lnTo>
                  <a:pt x="762244" y="293310"/>
                </a:lnTo>
                <a:lnTo>
                  <a:pt x="760434" y="292103"/>
                </a:lnTo>
                <a:close/>
              </a:path>
              <a:path w="1916429" h="495935">
                <a:moveTo>
                  <a:pt x="773711" y="288482"/>
                </a:moveTo>
                <a:lnTo>
                  <a:pt x="770090" y="289689"/>
                </a:lnTo>
                <a:lnTo>
                  <a:pt x="768883" y="291499"/>
                </a:lnTo>
                <a:lnTo>
                  <a:pt x="770090" y="295120"/>
                </a:lnTo>
                <a:lnTo>
                  <a:pt x="771901" y="296327"/>
                </a:lnTo>
                <a:lnTo>
                  <a:pt x="774315" y="295724"/>
                </a:lnTo>
                <a:lnTo>
                  <a:pt x="776125" y="295120"/>
                </a:lnTo>
                <a:lnTo>
                  <a:pt x="776729" y="293310"/>
                </a:lnTo>
                <a:lnTo>
                  <a:pt x="776125" y="291499"/>
                </a:lnTo>
                <a:lnTo>
                  <a:pt x="776125" y="289689"/>
                </a:lnTo>
                <a:lnTo>
                  <a:pt x="773711" y="288482"/>
                </a:lnTo>
                <a:close/>
              </a:path>
              <a:path w="1916429" h="495935">
                <a:moveTo>
                  <a:pt x="787592" y="284257"/>
                </a:moveTo>
                <a:lnTo>
                  <a:pt x="785178" y="284861"/>
                </a:lnTo>
                <a:lnTo>
                  <a:pt x="783367" y="285464"/>
                </a:lnTo>
                <a:lnTo>
                  <a:pt x="782764" y="287275"/>
                </a:lnTo>
                <a:lnTo>
                  <a:pt x="783367" y="289085"/>
                </a:lnTo>
                <a:lnTo>
                  <a:pt x="783367" y="290896"/>
                </a:lnTo>
                <a:lnTo>
                  <a:pt x="785782" y="292103"/>
                </a:lnTo>
                <a:lnTo>
                  <a:pt x="789403" y="290896"/>
                </a:lnTo>
                <a:lnTo>
                  <a:pt x="790610" y="289085"/>
                </a:lnTo>
                <a:lnTo>
                  <a:pt x="789403" y="285464"/>
                </a:lnTo>
                <a:lnTo>
                  <a:pt x="787592" y="284257"/>
                </a:lnTo>
                <a:close/>
              </a:path>
              <a:path w="1916429" h="495935">
                <a:moveTo>
                  <a:pt x="800870" y="280636"/>
                </a:moveTo>
                <a:lnTo>
                  <a:pt x="797248" y="281843"/>
                </a:lnTo>
                <a:lnTo>
                  <a:pt x="796041" y="283654"/>
                </a:lnTo>
                <a:lnTo>
                  <a:pt x="797248" y="287275"/>
                </a:lnTo>
                <a:lnTo>
                  <a:pt x="799059" y="288482"/>
                </a:lnTo>
                <a:lnTo>
                  <a:pt x="802680" y="287275"/>
                </a:lnTo>
                <a:lnTo>
                  <a:pt x="803887" y="285464"/>
                </a:lnTo>
                <a:lnTo>
                  <a:pt x="802680" y="281843"/>
                </a:lnTo>
                <a:lnTo>
                  <a:pt x="800870" y="280636"/>
                </a:lnTo>
                <a:close/>
              </a:path>
              <a:path w="1916429" h="495935">
                <a:moveTo>
                  <a:pt x="814147" y="276411"/>
                </a:moveTo>
                <a:lnTo>
                  <a:pt x="810526" y="277618"/>
                </a:lnTo>
                <a:lnTo>
                  <a:pt x="809319" y="279429"/>
                </a:lnTo>
                <a:lnTo>
                  <a:pt x="810526" y="283050"/>
                </a:lnTo>
                <a:lnTo>
                  <a:pt x="812336" y="284257"/>
                </a:lnTo>
                <a:lnTo>
                  <a:pt x="815958" y="283050"/>
                </a:lnTo>
                <a:lnTo>
                  <a:pt x="817165" y="281239"/>
                </a:lnTo>
                <a:lnTo>
                  <a:pt x="815958" y="277618"/>
                </a:lnTo>
                <a:lnTo>
                  <a:pt x="814147" y="276411"/>
                </a:lnTo>
                <a:close/>
              </a:path>
              <a:path w="1916429" h="495935">
                <a:moveTo>
                  <a:pt x="827424" y="272790"/>
                </a:moveTo>
                <a:lnTo>
                  <a:pt x="823803" y="273997"/>
                </a:lnTo>
                <a:lnTo>
                  <a:pt x="822596" y="275808"/>
                </a:lnTo>
                <a:lnTo>
                  <a:pt x="823803" y="279429"/>
                </a:lnTo>
                <a:lnTo>
                  <a:pt x="825614" y="280636"/>
                </a:lnTo>
                <a:lnTo>
                  <a:pt x="829235" y="279429"/>
                </a:lnTo>
                <a:lnTo>
                  <a:pt x="830442" y="277618"/>
                </a:lnTo>
                <a:lnTo>
                  <a:pt x="829838" y="275808"/>
                </a:lnTo>
                <a:lnTo>
                  <a:pt x="829235" y="273394"/>
                </a:lnTo>
                <a:lnTo>
                  <a:pt x="827424" y="272790"/>
                </a:lnTo>
                <a:close/>
              </a:path>
              <a:path w="1916429" h="495935">
                <a:moveTo>
                  <a:pt x="840702" y="268566"/>
                </a:moveTo>
                <a:lnTo>
                  <a:pt x="837081" y="269773"/>
                </a:lnTo>
                <a:lnTo>
                  <a:pt x="835874" y="271583"/>
                </a:lnTo>
                <a:lnTo>
                  <a:pt x="837081" y="275204"/>
                </a:lnTo>
                <a:lnTo>
                  <a:pt x="838891" y="276411"/>
                </a:lnTo>
                <a:lnTo>
                  <a:pt x="842512" y="275204"/>
                </a:lnTo>
                <a:lnTo>
                  <a:pt x="843719" y="273394"/>
                </a:lnTo>
                <a:lnTo>
                  <a:pt x="842512" y="269773"/>
                </a:lnTo>
                <a:lnTo>
                  <a:pt x="840702" y="268566"/>
                </a:lnTo>
                <a:close/>
              </a:path>
              <a:path w="1916429" h="495935">
                <a:moveTo>
                  <a:pt x="853979" y="264944"/>
                </a:moveTo>
                <a:lnTo>
                  <a:pt x="850358" y="266151"/>
                </a:lnTo>
                <a:lnTo>
                  <a:pt x="849151" y="267962"/>
                </a:lnTo>
                <a:lnTo>
                  <a:pt x="850358" y="271583"/>
                </a:lnTo>
                <a:lnTo>
                  <a:pt x="852169" y="272790"/>
                </a:lnTo>
                <a:lnTo>
                  <a:pt x="854583" y="272187"/>
                </a:lnTo>
                <a:lnTo>
                  <a:pt x="856393" y="271583"/>
                </a:lnTo>
                <a:lnTo>
                  <a:pt x="856997" y="269773"/>
                </a:lnTo>
                <a:lnTo>
                  <a:pt x="856393" y="267962"/>
                </a:lnTo>
                <a:lnTo>
                  <a:pt x="856393" y="265548"/>
                </a:lnTo>
                <a:lnTo>
                  <a:pt x="853979" y="264944"/>
                </a:lnTo>
                <a:close/>
              </a:path>
              <a:path w="1916429" h="495935">
                <a:moveTo>
                  <a:pt x="867257" y="260720"/>
                </a:moveTo>
                <a:lnTo>
                  <a:pt x="863636" y="261927"/>
                </a:lnTo>
                <a:lnTo>
                  <a:pt x="863032" y="263737"/>
                </a:lnTo>
                <a:lnTo>
                  <a:pt x="863636" y="265548"/>
                </a:lnTo>
                <a:lnTo>
                  <a:pt x="863636" y="267359"/>
                </a:lnTo>
                <a:lnTo>
                  <a:pt x="866050" y="268566"/>
                </a:lnTo>
                <a:lnTo>
                  <a:pt x="869671" y="267359"/>
                </a:lnTo>
                <a:lnTo>
                  <a:pt x="870878" y="265548"/>
                </a:lnTo>
                <a:lnTo>
                  <a:pt x="869671" y="261927"/>
                </a:lnTo>
                <a:lnTo>
                  <a:pt x="867257" y="260720"/>
                </a:lnTo>
                <a:close/>
              </a:path>
              <a:path w="1916429" h="495935">
                <a:moveTo>
                  <a:pt x="881138" y="257099"/>
                </a:moveTo>
                <a:lnTo>
                  <a:pt x="879327" y="257702"/>
                </a:lnTo>
                <a:lnTo>
                  <a:pt x="877517" y="257702"/>
                </a:lnTo>
                <a:lnTo>
                  <a:pt x="876309" y="260116"/>
                </a:lnTo>
                <a:lnTo>
                  <a:pt x="877517" y="263737"/>
                </a:lnTo>
                <a:lnTo>
                  <a:pt x="879327" y="264944"/>
                </a:lnTo>
                <a:lnTo>
                  <a:pt x="882948" y="263737"/>
                </a:lnTo>
                <a:lnTo>
                  <a:pt x="884155" y="261927"/>
                </a:lnTo>
                <a:lnTo>
                  <a:pt x="883552" y="259513"/>
                </a:lnTo>
                <a:lnTo>
                  <a:pt x="882948" y="257702"/>
                </a:lnTo>
                <a:lnTo>
                  <a:pt x="881138" y="257099"/>
                </a:lnTo>
                <a:close/>
              </a:path>
              <a:path w="1916429" h="495935">
                <a:moveTo>
                  <a:pt x="894415" y="252874"/>
                </a:moveTo>
                <a:lnTo>
                  <a:pt x="890794" y="254081"/>
                </a:lnTo>
                <a:lnTo>
                  <a:pt x="889587" y="255892"/>
                </a:lnTo>
                <a:lnTo>
                  <a:pt x="890794" y="259513"/>
                </a:lnTo>
                <a:lnTo>
                  <a:pt x="892604" y="260720"/>
                </a:lnTo>
                <a:lnTo>
                  <a:pt x="896226" y="259513"/>
                </a:lnTo>
                <a:lnTo>
                  <a:pt x="897433" y="257702"/>
                </a:lnTo>
                <a:lnTo>
                  <a:pt x="896226" y="254081"/>
                </a:lnTo>
                <a:lnTo>
                  <a:pt x="894415" y="252874"/>
                </a:lnTo>
                <a:close/>
              </a:path>
              <a:path w="1916429" h="495935">
                <a:moveTo>
                  <a:pt x="907692" y="249253"/>
                </a:moveTo>
                <a:lnTo>
                  <a:pt x="905882" y="249856"/>
                </a:lnTo>
                <a:lnTo>
                  <a:pt x="904071" y="249856"/>
                </a:lnTo>
                <a:lnTo>
                  <a:pt x="902864" y="252271"/>
                </a:lnTo>
                <a:lnTo>
                  <a:pt x="904071" y="255892"/>
                </a:lnTo>
                <a:lnTo>
                  <a:pt x="905882" y="256495"/>
                </a:lnTo>
                <a:lnTo>
                  <a:pt x="907692" y="256495"/>
                </a:lnTo>
                <a:lnTo>
                  <a:pt x="909503" y="255892"/>
                </a:lnTo>
                <a:lnTo>
                  <a:pt x="910710" y="253478"/>
                </a:lnTo>
                <a:lnTo>
                  <a:pt x="909503" y="249856"/>
                </a:lnTo>
                <a:lnTo>
                  <a:pt x="907692" y="249253"/>
                </a:lnTo>
                <a:close/>
              </a:path>
              <a:path w="1916429" h="495935">
                <a:moveTo>
                  <a:pt x="920970" y="245028"/>
                </a:moveTo>
                <a:lnTo>
                  <a:pt x="917349" y="246235"/>
                </a:lnTo>
                <a:lnTo>
                  <a:pt x="916142" y="248046"/>
                </a:lnTo>
                <a:lnTo>
                  <a:pt x="917349" y="251667"/>
                </a:lnTo>
                <a:lnTo>
                  <a:pt x="919159" y="252874"/>
                </a:lnTo>
                <a:lnTo>
                  <a:pt x="922780" y="251667"/>
                </a:lnTo>
                <a:lnTo>
                  <a:pt x="923987" y="249856"/>
                </a:lnTo>
                <a:lnTo>
                  <a:pt x="922780" y="246235"/>
                </a:lnTo>
                <a:lnTo>
                  <a:pt x="920970" y="245028"/>
                </a:lnTo>
                <a:close/>
              </a:path>
              <a:path w="1916429" h="495935">
                <a:moveTo>
                  <a:pt x="934247" y="241407"/>
                </a:moveTo>
                <a:lnTo>
                  <a:pt x="932437" y="241407"/>
                </a:lnTo>
                <a:lnTo>
                  <a:pt x="930626" y="242011"/>
                </a:lnTo>
                <a:lnTo>
                  <a:pt x="929419" y="244425"/>
                </a:lnTo>
                <a:lnTo>
                  <a:pt x="930626" y="248046"/>
                </a:lnTo>
                <a:lnTo>
                  <a:pt x="932437" y="248649"/>
                </a:lnTo>
                <a:lnTo>
                  <a:pt x="934851" y="248649"/>
                </a:lnTo>
                <a:lnTo>
                  <a:pt x="936661" y="248046"/>
                </a:lnTo>
                <a:lnTo>
                  <a:pt x="937265" y="245632"/>
                </a:lnTo>
                <a:lnTo>
                  <a:pt x="936661" y="243821"/>
                </a:lnTo>
                <a:lnTo>
                  <a:pt x="936661" y="242011"/>
                </a:lnTo>
                <a:lnTo>
                  <a:pt x="934247" y="241407"/>
                </a:lnTo>
                <a:close/>
              </a:path>
              <a:path w="1916429" h="495935">
                <a:moveTo>
                  <a:pt x="947525" y="237183"/>
                </a:moveTo>
                <a:lnTo>
                  <a:pt x="943904" y="238390"/>
                </a:lnTo>
                <a:lnTo>
                  <a:pt x="943300" y="240200"/>
                </a:lnTo>
                <a:lnTo>
                  <a:pt x="943300" y="242011"/>
                </a:lnTo>
                <a:lnTo>
                  <a:pt x="943904" y="243821"/>
                </a:lnTo>
                <a:lnTo>
                  <a:pt x="946318" y="245028"/>
                </a:lnTo>
                <a:lnTo>
                  <a:pt x="949939" y="243821"/>
                </a:lnTo>
                <a:lnTo>
                  <a:pt x="950542" y="242011"/>
                </a:lnTo>
                <a:lnTo>
                  <a:pt x="950542" y="240200"/>
                </a:lnTo>
                <a:lnTo>
                  <a:pt x="949939" y="238390"/>
                </a:lnTo>
                <a:lnTo>
                  <a:pt x="947525" y="237183"/>
                </a:lnTo>
                <a:close/>
              </a:path>
              <a:path w="1916429" h="495935">
                <a:moveTo>
                  <a:pt x="961406" y="233561"/>
                </a:moveTo>
                <a:lnTo>
                  <a:pt x="959595" y="233561"/>
                </a:lnTo>
                <a:lnTo>
                  <a:pt x="957785" y="234165"/>
                </a:lnTo>
                <a:lnTo>
                  <a:pt x="956578" y="236579"/>
                </a:lnTo>
                <a:lnTo>
                  <a:pt x="957785" y="240200"/>
                </a:lnTo>
                <a:lnTo>
                  <a:pt x="959595" y="240804"/>
                </a:lnTo>
                <a:lnTo>
                  <a:pt x="961406" y="240804"/>
                </a:lnTo>
                <a:lnTo>
                  <a:pt x="963216" y="240200"/>
                </a:lnTo>
                <a:lnTo>
                  <a:pt x="964423" y="237786"/>
                </a:lnTo>
                <a:lnTo>
                  <a:pt x="963216" y="234165"/>
                </a:lnTo>
                <a:lnTo>
                  <a:pt x="961406" y="233561"/>
                </a:lnTo>
                <a:close/>
              </a:path>
              <a:path w="1916429" h="495935">
                <a:moveTo>
                  <a:pt x="972873" y="227526"/>
                </a:moveTo>
                <a:lnTo>
                  <a:pt x="971666" y="228130"/>
                </a:lnTo>
                <a:lnTo>
                  <a:pt x="969855" y="228733"/>
                </a:lnTo>
                <a:lnTo>
                  <a:pt x="968648" y="231147"/>
                </a:lnTo>
                <a:lnTo>
                  <a:pt x="969855" y="232958"/>
                </a:lnTo>
                <a:lnTo>
                  <a:pt x="970458" y="234768"/>
                </a:lnTo>
                <a:lnTo>
                  <a:pt x="972873" y="235372"/>
                </a:lnTo>
                <a:lnTo>
                  <a:pt x="974683" y="234165"/>
                </a:lnTo>
                <a:lnTo>
                  <a:pt x="975890" y="233561"/>
                </a:lnTo>
                <a:lnTo>
                  <a:pt x="977097" y="231147"/>
                </a:lnTo>
                <a:lnTo>
                  <a:pt x="975890" y="229940"/>
                </a:lnTo>
                <a:lnTo>
                  <a:pt x="975287" y="228130"/>
                </a:lnTo>
                <a:lnTo>
                  <a:pt x="972873" y="227526"/>
                </a:lnTo>
                <a:close/>
              </a:path>
              <a:path w="1916429" h="495935">
                <a:moveTo>
                  <a:pt x="985546" y="220888"/>
                </a:moveTo>
                <a:lnTo>
                  <a:pt x="983736" y="222095"/>
                </a:lnTo>
                <a:lnTo>
                  <a:pt x="981925" y="222698"/>
                </a:lnTo>
                <a:lnTo>
                  <a:pt x="981322" y="225112"/>
                </a:lnTo>
                <a:lnTo>
                  <a:pt x="982529" y="226319"/>
                </a:lnTo>
                <a:lnTo>
                  <a:pt x="983132" y="228130"/>
                </a:lnTo>
                <a:lnTo>
                  <a:pt x="984943" y="229337"/>
                </a:lnTo>
                <a:lnTo>
                  <a:pt x="986753" y="228130"/>
                </a:lnTo>
                <a:lnTo>
                  <a:pt x="988564" y="227526"/>
                </a:lnTo>
                <a:lnTo>
                  <a:pt x="989168" y="225112"/>
                </a:lnTo>
                <a:lnTo>
                  <a:pt x="988564" y="223302"/>
                </a:lnTo>
                <a:lnTo>
                  <a:pt x="987961" y="222095"/>
                </a:lnTo>
                <a:lnTo>
                  <a:pt x="985546" y="220888"/>
                </a:lnTo>
                <a:close/>
              </a:path>
              <a:path w="1916429" h="495935">
                <a:moveTo>
                  <a:pt x="998220" y="214852"/>
                </a:moveTo>
                <a:lnTo>
                  <a:pt x="996410" y="216059"/>
                </a:lnTo>
                <a:lnTo>
                  <a:pt x="994599" y="216663"/>
                </a:lnTo>
                <a:lnTo>
                  <a:pt x="993996" y="218473"/>
                </a:lnTo>
                <a:lnTo>
                  <a:pt x="994599" y="220284"/>
                </a:lnTo>
                <a:lnTo>
                  <a:pt x="995806" y="222095"/>
                </a:lnTo>
                <a:lnTo>
                  <a:pt x="997617" y="222698"/>
                </a:lnTo>
                <a:lnTo>
                  <a:pt x="1001238" y="221491"/>
                </a:lnTo>
                <a:lnTo>
                  <a:pt x="1001841" y="219077"/>
                </a:lnTo>
                <a:lnTo>
                  <a:pt x="1001238" y="217266"/>
                </a:lnTo>
                <a:lnTo>
                  <a:pt x="1000031" y="215456"/>
                </a:lnTo>
                <a:lnTo>
                  <a:pt x="998220" y="214852"/>
                </a:lnTo>
                <a:close/>
              </a:path>
              <a:path w="1916429" h="495935">
                <a:moveTo>
                  <a:pt x="1010894" y="208817"/>
                </a:moveTo>
                <a:lnTo>
                  <a:pt x="1009084" y="209421"/>
                </a:lnTo>
                <a:lnTo>
                  <a:pt x="1007273" y="210628"/>
                </a:lnTo>
                <a:lnTo>
                  <a:pt x="1006670" y="212438"/>
                </a:lnTo>
                <a:lnTo>
                  <a:pt x="1007273" y="214249"/>
                </a:lnTo>
                <a:lnTo>
                  <a:pt x="1008480" y="216059"/>
                </a:lnTo>
                <a:lnTo>
                  <a:pt x="1010291" y="216663"/>
                </a:lnTo>
                <a:lnTo>
                  <a:pt x="1012101" y="216059"/>
                </a:lnTo>
                <a:lnTo>
                  <a:pt x="1013912" y="214852"/>
                </a:lnTo>
                <a:lnTo>
                  <a:pt x="1014515" y="213042"/>
                </a:lnTo>
                <a:lnTo>
                  <a:pt x="1013308" y="211231"/>
                </a:lnTo>
                <a:lnTo>
                  <a:pt x="1012705" y="209421"/>
                </a:lnTo>
                <a:lnTo>
                  <a:pt x="1010894" y="208817"/>
                </a:lnTo>
                <a:close/>
              </a:path>
              <a:path w="1916429" h="495935">
                <a:moveTo>
                  <a:pt x="1022965" y="202782"/>
                </a:moveTo>
                <a:lnTo>
                  <a:pt x="1021758" y="203385"/>
                </a:lnTo>
                <a:lnTo>
                  <a:pt x="1019947" y="204593"/>
                </a:lnTo>
                <a:lnTo>
                  <a:pt x="1018740" y="206403"/>
                </a:lnTo>
                <a:lnTo>
                  <a:pt x="1019947" y="208214"/>
                </a:lnTo>
                <a:lnTo>
                  <a:pt x="1020551" y="210024"/>
                </a:lnTo>
                <a:lnTo>
                  <a:pt x="1022965" y="210628"/>
                </a:lnTo>
                <a:lnTo>
                  <a:pt x="1024775" y="210024"/>
                </a:lnTo>
                <a:lnTo>
                  <a:pt x="1025982" y="208817"/>
                </a:lnTo>
                <a:lnTo>
                  <a:pt x="1027189" y="207007"/>
                </a:lnTo>
                <a:lnTo>
                  <a:pt x="1025982" y="205196"/>
                </a:lnTo>
                <a:lnTo>
                  <a:pt x="1025379" y="203385"/>
                </a:lnTo>
                <a:lnTo>
                  <a:pt x="1022965" y="202782"/>
                </a:lnTo>
                <a:close/>
              </a:path>
              <a:path w="1916429" h="495935">
                <a:moveTo>
                  <a:pt x="1035639" y="196747"/>
                </a:moveTo>
                <a:lnTo>
                  <a:pt x="1032017" y="197954"/>
                </a:lnTo>
                <a:lnTo>
                  <a:pt x="1031414" y="200368"/>
                </a:lnTo>
                <a:lnTo>
                  <a:pt x="1032621" y="202178"/>
                </a:lnTo>
                <a:lnTo>
                  <a:pt x="1033224" y="203989"/>
                </a:lnTo>
                <a:lnTo>
                  <a:pt x="1035035" y="204593"/>
                </a:lnTo>
                <a:lnTo>
                  <a:pt x="1036846" y="203385"/>
                </a:lnTo>
                <a:lnTo>
                  <a:pt x="1038656" y="202782"/>
                </a:lnTo>
                <a:lnTo>
                  <a:pt x="1039260" y="200971"/>
                </a:lnTo>
                <a:lnTo>
                  <a:pt x="1038053" y="197350"/>
                </a:lnTo>
                <a:lnTo>
                  <a:pt x="1035639" y="196747"/>
                </a:lnTo>
                <a:close/>
              </a:path>
              <a:path w="1916429" h="495935">
                <a:moveTo>
                  <a:pt x="1048312" y="190108"/>
                </a:moveTo>
                <a:lnTo>
                  <a:pt x="1046502" y="191315"/>
                </a:lnTo>
                <a:lnTo>
                  <a:pt x="1044691" y="191919"/>
                </a:lnTo>
                <a:lnTo>
                  <a:pt x="1044088" y="194333"/>
                </a:lnTo>
                <a:lnTo>
                  <a:pt x="1044691" y="196143"/>
                </a:lnTo>
                <a:lnTo>
                  <a:pt x="1045898" y="197350"/>
                </a:lnTo>
                <a:lnTo>
                  <a:pt x="1047709" y="198557"/>
                </a:lnTo>
                <a:lnTo>
                  <a:pt x="1049519" y="197350"/>
                </a:lnTo>
                <a:lnTo>
                  <a:pt x="1051330" y="196747"/>
                </a:lnTo>
                <a:lnTo>
                  <a:pt x="1051934" y="194333"/>
                </a:lnTo>
                <a:lnTo>
                  <a:pt x="1051330" y="193126"/>
                </a:lnTo>
                <a:lnTo>
                  <a:pt x="1050123" y="191315"/>
                </a:lnTo>
                <a:lnTo>
                  <a:pt x="1048312" y="190108"/>
                </a:lnTo>
                <a:close/>
              </a:path>
              <a:path w="1916429" h="495935">
                <a:moveTo>
                  <a:pt x="1060986" y="184073"/>
                </a:moveTo>
                <a:lnTo>
                  <a:pt x="1059176" y="185280"/>
                </a:lnTo>
                <a:lnTo>
                  <a:pt x="1057365" y="185883"/>
                </a:lnTo>
                <a:lnTo>
                  <a:pt x="1056762" y="188298"/>
                </a:lnTo>
                <a:lnTo>
                  <a:pt x="1057365" y="189505"/>
                </a:lnTo>
                <a:lnTo>
                  <a:pt x="1057969" y="191315"/>
                </a:lnTo>
                <a:lnTo>
                  <a:pt x="1060383" y="191919"/>
                </a:lnTo>
                <a:lnTo>
                  <a:pt x="1064004" y="190712"/>
                </a:lnTo>
                <a:lnTo>
                  <a:pt x="1064607" y="188298"/>
                </a:lnTo>
                <a:lnTo>
                  <a:pt x="1063400" y="186487"/>
                </a:lnTo>
                <a:lnTo>
                  <a:pt x="1062797" y="184676"/>
                </a:lnTo>
                <a:lnTo>
                  <a:pt x="1060986" y="184073"/>
                </a:lnTo>
                <a:close/>
              </a:path>
              <a:path w="1916429" h="495935">
                <a:moveTo>
                  <a:pt x="1073057" y="178038"/>
                </a:moveTo>
                <a:lnTo>
                  <a:pt x="1071246" y="179245"/>
                </a:lnTo>
                <a:lnTo>
                  <a:pt x="1070039" y="179848"/>
                </a:lnTo>
                <a:lnTo>
                  <a:pt x="1068832" y="181659"/>
                </a:lnTo>
                <a:lnTo>
                  <a:pt x="1070039" y="183469"/>
                </a:lnTo>
                <a:lnTo>
                  <a:pt x="1070643" y="185280"/>
                </a:lnTo>
                <a:lnTo>
                  <a:pt x="1073057" y="185883"/>
                </a:lnTo>
                <a:lnTo>
                  <a:pt x="1074867" y="185280"/>
                </a:lnTo>
                <a:lnTo>
                  <a:pt x="1076074" y="184073"/>
                </a:lnTo>
                <a:lnTo>
                  <a:pt x="1077281" y="182262"/>
                </a:lnTo>
                <a:lnTo>
                  <a:pt x="1076074" y="180452"/>
                </a:lnTo>
                <a:lnTo>
                  <a:pt x="1075471" y="178641"/>
                </a:lnTo>
                <a:lnTo>
                  <a:pt x="1073057" y="178038"/>
                </a:lnTo>
                <a:close/>
              </a:path>
              <a:path w="1916429" h="495935">
                <a:moveTo>
                  <a:pt x="1085731" y="172002"/>
                </a:moveTo>
                <a:lnTo>
                  <a:pt x="1083920" y="172606"/>
                </a:lnTo>
                <a:lnTo>
                  <a:pt x="1082110" y="173813"/>
                </a:lnTo>
                <a:lnTo>
                  <a:pt x="1081506" y="175624"/>
                </a:lnTo>
                <a:lnTo>
                  <a:pt x="1082713" y="177434"/>
                </a:lnTo>
                <a:lnTo>
                  <a:pt x="1083317" y="179245"/>
                </a:lnTo>
                <a:lnTo>
                  <a:pt x="1085127" y="179848"/>
                </a:lnTo>
                <a:lnTo>
                  <a:pt x="1086938" y="179245"/>
                </a:lnTo>
                <a:lnTo>
                  <a:pt x="1088748" y="178038"/>
                </a:lnTo>
                <a:lnTo>
                  <a:pt x="1089352" y="176227"/>
                </a:lnTo>
                <a:lnTo>
                  <a:pt x="1088145" y="172606"/>
                </a:lnTo>
                <a:lnTo>
                  <a:pt x="1085731" y="172002"/>
                </a:lnTo>
                <a:close/>
              </a:path>
              <a:path w="1916429" h="495935">
                <a:moveTo>
                  <a:pt x="1098405" y="165967"/>
                </a:moveTo>
                <a:lnTo>
                  <a:pt x="1096594" y="166571"/>
                </a:lnTo>
                <a:lnTo>
                  <a:pt x="1094783" y="167778"/>
                </a:lnTo>
                <a:lnTo>
                  <a:pt x="1094180" y="169588"/>
                </a:lnTo>
                <a:lnTo>
                  <a:pt x="1094783" y="171399"/>
                </a:lnTo>
                <a:lnTo>
                  <a:pt x="1095990" y="173210"/>
                </a:lnTo>
                <a:lnTo>
                  <a:pt x="1097801" y="173813"/>
                </a:lnTo>
                <a:lnTo>
                  <a:pt x="1099612" y="173210"/>
                </a:lnTo>
                <a:lnTo>
                  <a:pt x="1101422" y="172002"/>
                </a:lnTo>
                <a:lnTo>
                  <a:pt x="1102026" y="170192"/>
                </a:lnTo>
                <a:lnTo>
                  <a:pt x="1101422" y="168381"/>
                </a:lnTo>
                <a:lnTo>
                  <a:pt x="1100215" y="166571"/>
                </a:lnTo>
                <a:lnTo>
                  <a:pt x="1098405" y="165967"/>
                </a:lnTo>
                <a:close/>
              </a:path>
              <a:path w="1916429" h="495935">
                <a:moveTo>
                  <a:pt x="1111078" y="159932"/>
                </a:moveTo>
                <a:lnTo>
                  <a:pt x="1107457" y="161139"/>
                </a:lnTo>
                <a:lnTo>
                  <a:pt x="1106854" y="163553"/>
                </a:lnTo>
                <a:lnTo>
                  <a:pt x="1108061" y="167174"/>
                </a:lnTo>
                <a:lnTo>
                  <a:pt x="1110475" y="167778"/>
                </a:lnTo>
                <a:lnTo>
                  <a:pt x="1112285" y="166571"/>
                </a:lnTo>
                <a:lnTo>
                  <a:pt x="1114096" y="165967"/>
                </a:lnTo>
                <a:lnTo>
                  <a:pt x="1114700" y="164157"/>
                </a:lnTo>
                <a:lnTo>
                  <a:pt x="1113493" y="162346"/>
                </a:lnTo>
                <a:lnTo>
                  <a:pt x="1112889" y="160536"/>
                </a:lnTo>
                <a:lnTo>
                  <a:pt x="1111078" y="159932"/>
                </a:lnTo>
                <a:close/>
              </a:path>
              <a:path w="1916429" h="495935">
                <a:moveTo>
                  <a:pt x="1123149" y="153293"/>
                </a:moveTo>
                <a:lnTo>
                  <a:pt x="1121338" y="154500"/>
                </a:lnTo>
                <a:lnTo>
                  <a:pt x="1120131" y="155104"/>
                </a:lnTo>
                <a:lnTo>
                  <a:pt x="1118924" y="157518"/>
                </a:lnTo>
                <a:lnTo>
                  <a:pt x="1120131" y="159329"/>
                </a:lnTo>
                <a:lnTo>
                  <a:pt x="1120735" y="160536"/>
                </a:lnTo>
                <a:lnTo>
                  <a:pt x="1123149" y="161743"/>
                </a:lnTo>
                <a:lnTo>
                  <a:pt x="1124959" y="160536"/>
                </a:lnTo>
                <a:lnTo>
                  <a:pt x="1126166" y="159932"/>
                </a:lnTo>
                <a:lnTo>
                  <a:pt x="1127373" y="157518"/>
                </a:lnTo>
                <a:lnTo>
                  <a:pt x="1126166" y="155707"/>
                </a:lnTo>
                <a:lnTo>
                  <a:pt x="1125563" y="154500"/>
                </a:lnTo>
                <a:lnTo>
                  <a:pt x="1123149" y="153293"/>
                </a:lnTo>
                <a:close/>
              </a:path>
              <a:path w="1916429" h="495935">
                <a:moveTo>
                  <a:pt x="1135823" y="147258"/>
                </a:moveTo>
                <a:lnTo>
                  <a:pt x="1134012" y="148465"/>
                </a:lnTo>
                <a:lnTo>
                  <a:pt x="1132202" y="149069"/>
                </a:lnTo>
                <a:lnTo>
                  <a:pt x="1131598" y="151483"/>
                </a:lnTo>
                <a:lnTo>
                  <a:pt x="1132805" y="152690"/>
                </a:lnTo>
                <a:lnTo>
                  <a:pt x="1133409" y="154500"/>
                </a:lnTo>
                <a:lnTo>
                  <a:pt x="1135219" y="155104"/>
                </a:lnTo>
                <a:lnTo>
                  <a:pt x="1138840" y="153897"/>
                </a:lnTo>
                <a:lnTo>
                  <a:pt x="1139444" y="151483"/>
                </a:lnTo>
                <a:lnTo>
                  <a:pt x="1138840" y="149672"/>
                </a:lnTo>
                <a:lnTo>
                  <a:pt x="1137633" y="147862"/>
                </a:lnTo>
                <a:lnTo>
                  <a:pt x="1135823" y="147258"/>
                </a:lnTo>
                <a:close/>
              </a:path>
              <a:path w="1916429" h="495935">
                <a:moveTo>
                  <a:pt x="1148497" y="141223"/>
                </a:moveTo>
                <a:lnTo>
                  <a:pt x="1146686" y="141827"/>
                </a:lnTo>
                <a:lnTo>
                  <a:pt x="1144876" y="143034"/>
                </a:lnTo>
                <a:lnTo>
                  <a:pt x="1144272" y="144844"/>
                </a:lnTo>
                <a:lnTo>
                  <a:pt x="1144876" y="146655"/>
                </a:lnTo>
                <a:lnTo>
                  <a:pt x="1146083" y="148465"/>
                </a:lnTo>
                <a:lnTo>
                  <a:pt x="1147893" y="149069"/>
                </a:lnTo>
                <a:lnTo>
                  <a:pt x="1149704" y="148465"/>
                </a:lnTo>
                <a:lnTo>
                  <a:pt x="1151514" y="147258"/>
                </a:lnTo>
                <a:lnTo>
                  <a:pt x="1152118" y="145448"/>
                </a:lnTo>
                <a:lnTo>
                  <a:pt x="1151514" y="143637"/>
                </a:lnTo>
                <a:lnTo>
                  <a:pt x="1150307" y="141827"/>
                </a:lnTo>
                <a:lnTo>
                  <a:pt x="1148497" y="141223"/>
                </a:lnTo>
                <a:close/>
              </a:path>
              <a:path w="1916429" h="495935">
                <a:moveTo>
                  <a:pt x="1161171" y="135188"/>
                </a:moveTo>
                <a:lnTo>
                  <a:pt x="1159360" y="135791"/>
                </a:lnTo>
                <a:lnTo>
                  <a:pt x="1157549" y="136998"/>
                </a:lnTo>
                <a:lnTo>
                  <a:pt x="1156946" y="138809"/>
                </a:lnTo>
                <a:lnTo>
                  <a:pt x="1158153" y="142430"/>
                </a:lnTo>
                <a:lnTo>
                  <a:pt x="1160567" y="143034"/>
                </a:lnTo>
                <a:lnTo>
                  <a:pt x="1162378" y="142430"/>
                </a:lnTo>
                <a:lnTo>
                  <a:pt x="1164188" y="141223"/>
                </a:lnTo>
                <a:lnTo>
                  <a:pt x="1164792" y="139412"/>
                </a:lnTo>
                <a:lnTo>
                  <a:pt x="1163585" y="137602"/>
                </a:lnTo>
                <a:lnTo>
                  <a:pt x="1162981" y="135791"/>
                </a:lnTo>
                <a:lnTo>
                  <a:pt x="1161171" y="135188"/>
                </a:lnTo>
                <a:close/>
              </a:path>
              <a:path w="1916429" h="495935">
                <a:moveTo>
                  <a:pt x="1173241" y="129153"/>
                </a:moveTo>
                <a:lnTo>
                  <a:pt x="1171430" y="129756"/>
                </a:lnTo>
                <a:lnTo>
                  <a:pt x="1170223" y="130963"/>
                </a:lnTo>
                <a:lnTo>
                  <a:pt x="1169016" y="132774"/>
                </a:lnTo>
                <a:lnTo>
                  <a:pt x="1170223" y="134584"/>
                </a:lnTo>
                <a:lnTo>
                  <a:pt x="1170827" y="136395"/>
                </a:lnTo>
                <a:lnTo>
                  <a:pt x="1173241" y="136998"/>
                </a:lnTo>
                <a:lnTo>
                  <a:pt x="1174448" y="136395"/>
                </a:lnTo>
                <a:lnTo>
                  <a:pt x="1175051" y="136395"/>
                </a:lnTo>
                <a:lnTo>
                  <a:pt x="1176259" y="135188"/>
                </a:lnTo>
                <a:lnTo>
                  <a:pt x="1177466" y="133377"/>
                </a:lnTo>
                <a:lnTo>
                  <a:pt x="1176259" y="131567"/>
                </a:lnTo>
                <a:lnTo>
                  <a:pt x="1175655" y="129756"/>
                </a:lnTo>
                <a:lnTo>
                  <a:pt x="1173241" y="129153"/>
                </a:lnTo>
                <a:close/>
              </a:path>
              <a:path w="1916429" h="495935">
                <a:moveTo>
                  <a:pt x="1185915" y="123117"/>
                </a:moveTo>
                <a:lnTo>
                  <a:pt x="1182294" y="124324"/>
                </a:lnTo>
                <a:lnTo>
                  <a:pt x="1181690" y="126739"/>
                </a:lnTo>
                <a:lnTo>
                  <a:pt x="1182897" y="128549"/>
                </a:lnTo>
                <a:lnTo>
                  <a:pt x="1183501" y="130360"/>
                </a:lnTo>
                <a:lnTo>
                  <a:pt x="1185311" y="130963"/>
                </a:lnTo>
                <a:lnTo>
                  <a:pt x="1187122" y="129756"/>
                </a:lnTo>
                <a:lnTo>
                  <a:pt x="1188932" y="129153"/>
                </a:lnTo>
                <a:lnTo>
                  <a:pt x="1189536" y="126739"/>
                </a:lnTo>
                <a:lnTo>
                  <a:pt x="1188932" y="125532"/>
                </a:lnTo>
                <a:lnTo>
                  <a:pt x="1187725" y="123721"/>
                </a:lnTo>
                <a:lnTo>
                  <a:pt x="1185915" y="123117"/>
                </a:lnTo>
                <a:close/>
              </a:path>
              <a:path w="1916429" h="495935">
                <a:moveTo>
                  <a:pt x="1198589" y="116479"/>
                </a:moveTo>
                <a:lnTo>
                  <a:pt x="1196778" y="117686"/>
                </a:lnTo>
                <a:lnTo>
                  <a:pt x="1194968" y="118289"/>
                </a:lnTo>
                <a:lnTo>
                  <a:pt x="1194364" y="120703"/>
                </a:lnTo>
                <a:lnTo>
                  <a:pt x="1194968" y="122514"/>
                </a:lnTo>
                <a:lnTo>
                  <a:pt x="1196175" y="123721"/>
                </a:lnTo>
                <a:lnTo>
                  <a:pt x="1197985" y="124928"/>
                </a:lnTo>
                <a:lnTo>
                  <a:pt x="1199796" y="123721"/>
                </a:lnTo>
                <a:lnTo>
                  <a:pt x="1201606" y="123117"/>
                </a:lnTo>
                <a:lnTo>
                  <a:pt x="1202210" y="120703"/>
                </a:lnTo>
                <a:lnTo>
                  <a:pt x="1201606" y="118893"/>
                </a:lnTo>
                <a:lnTo>
                  <a:pt x="1200399" y="117686"/>
                </a:lnTo>
                <a:lnTo>
                  <a:pt x="1198589" y="116479"/>
                </a:lnTo>
                <a:close/>
              </a:path>
              <a:path w="1916429" h="495935">
                <a:moveTo>
                  <a:pt x="1210659" y="110444"/>
                </a:moveTo>
                <a:lnTo>
                  <a:pt x="1209452" y="111651"/>
                </a:lnTo>
                <a:lnTo>
                  <a:pt x="1207642" y="112254"/>
                </a:lnTo>
                <a:lnTo>
                  <a:pt x="1207038" y="114668"/>
                </a:lnTo>
                <a:lnTo>
                  <a:pt x="1207642" y="115875"/>
                </a:lnTo>
                <a:lnTo>
                  <a:pt x="1208245" y="117686"/>
                </a:lnTo>
                <a:lnTo>
                  <a:pt x="1210659" y="118289"/>
                </a:lnTo>
                <a:lnTo>
                  <a:pt x="1214280" y="117082"/>
                </a:lnTo>
                <a:lnTo>
                  <a:pt x="1214884" y="114668"/>
                </a:lnTo>
                <a:lnTo>
                  <a:pt x="1213677" y="112858"/>
                </a:lnTo>
                <a:lnTo>
                  <a:pt x="1213073" y="111047"/>
                </a:lnTo>
                <a:lnTo>
                  <a:pt x="1210659" y="110444"/>
                </a:lnTo>
                <a:close/>
              </a:path>
              <a:path w="1916429" h="495935">
                <a:moveTo>
                  <a:pt x="1223333" y="104408"/>
                </a:moveTo>
                <a:lnTo>
                  <a:pt x="1221522" y="105012"/>
                </a:lnTo>
                <a:lnTo>
                  <a:pt x="1220315" y="106219"/>
                </a:lnTo>
                <a:lnTo>
                  <a:pt x="1219108" y="108029"/>
                </a:lnTo>
                <a:lnTo>
                  <a:pt x="1220315" y="109840"/>
                </a:lnTo>
                <a:lnTo>
                  <a:pt x="1220919" y="111651"/>
                </a:lnTo>
                <a:lnTo>
                  <a:pt x="1223333" y="112254"/>
                </a:lnTo>
                <a:lnTo>
                  <a:pt x="1224540" y="111651"/>
                </a:lnTo>
                <a:lnTo>
                  <a:pt x="1226351" y="110444"/>
                </a:lnTo>
                <a:lnTo>
                  <a:pt x="1227558" y="108633"/>
                </a:lnTo>
                <a:lnTo>
                  <a:pt x="1226351" y="106822"/>
                </a:lnTo>
                <a:lnTo>
                  <a:pt x="1225747" y="105012"/>
                </a:lnTo>
                <a:lnTo>
                  <a:pt x="1223333" y="104408"/>
                </a:lnTo>
                <a:close/>
              </a:path>
              <a:path w="1916429" h="495935">
                <a:moveTo>
                  <a:pt x="1236007" y="98373"/>
                </a:moveTo>
                <a:lnTo>
                  <a:pt x="1234196" y="98977"/>
                </a:lnTo>
                <a:lnTo>
                  <a:pt x="1232386" y="100184"/>
                </a:lnTo>
                <a:lnTo>
                  <a:pt x="1231782" y="101994"/>
                </a:lnTo>
                <a:lnTo>
                  <a:pt x="1232386" y="103805"/>
                </a:lnTo>
                <a:lnTo>
                  <a:pt x="1233593" y="105615"/>
                </a:lnTo>
                <a:lnTo>
                  <a:pt x="1235403" y="106219"/>
                </a:lnTo>
                <a:lnTo>
                  <a:pt x="1237214" y="105615"/>
                </a:lnTo>
                <a:lnTo>
                  <a:pt x="1239025" y="104408"/>
                </a:lnTo>
                <a:lnTo>
                  <a:pt x="1239628" y="102598"/>
                </a:lnTo>
                <a:lnTo>
                  <a:pt x="1239025" y="100787"/>
                </a:lnTo>
                <a:lnTo>
                  <a:pt x="1237817" y="98977"/>
                </a:lnTo>
                <a:lnTo>
                  <a:pt x="1236007" y="98373"/>
                </a:lnTo>
                <a:close/>
              </a:path>
              <a:path w="1916429" h="495935">
                <a:moveTo>
                  <a:pt x="1248681" y="92338"/>
                </a:moveTo>
                <a:lnTo>
                  <a:pt x="1246870" y="92941"/>
                </a:lnTo>
                <a:lnTo>
                  <a:pt x="1245060" y="94149"/>
                </a:lnTo>
                <a:lnTo>
                  <a:pt x="1244456" y="95959"/>
                </a:lnTo>
                <a:lnTo>
                  <a:pt x="1245060" y="97770"/>
                </a:lnTo>
                <a:lnTo>
                  <a:pt x="1246267" y="99580"/>
                </a:lnTo>
                <a:lnTo>
                  <a:pt x="1248077" y="100184"/>
                </a:lnTo>
                <a:lnTo>
                  <a:pt x="1249888" y="98977"/>
                </a:lnTo>
                <a:lnTo>
                  <a:pt x="1251698" y="98373"/>
                </a:lnTo>
                <a:lnTo>
                  <a:pt x="1252302" y="96563"/>
                </a:lnTo>
                <a:lnTo>
                  <a:pt x="1251698" y="94752"/>
                </a:lnTo>
                <a:lnTo>
                  <a:pt x="1250491" y="92941"/>
                </a:lnTo>
                <a:lnTo>
                  <a:pt x="1248681" y="92338"/>
                </a:lnTo>
                <a:close/>
              </a:path>
              <a:path w="1916429" h="495935">
                <a:moveTo>
                  <a:pt x="1260751" y="86303"/>
                </a:moveTo>
                <a:lnTo>
                  <a:pt x="1259544" y="86906"/>
                </a:lnTo>
                <a:lnTo>
                  <a:pt x="1257734" y="87510"/>
                </a:lnTo>
                <a:lnTo>
                  <a:pt x="1257130" y="89924"/>
                </a:lnTo>
                <a:lnTo>
                  <a:pt x="1258337" y="93545"/>
                </a:lnTo>
                <a:lnTo>
                  <a:pt x="1260751" y="94149"/>
                </a:lnTo>
                <a:lnTo>
                  <a:pt x="1262562" y="92941"/>
                </a:lnTo>
                <a:lnTo>
                  <a:pt x="1264372" y="92338"/>
                </a:lnTo>
                <a:lnTo>
                  <a:pt x="1264976" y="89924"/>
                </a:lnTo>
                <a:lnTo>
                  <a:pt x="1263769" y="88717"/>
                </a:lnTo>
                <a:lnTo>
                  <a:pt x="1263165" y="86906"/>
                </a:lnTo>
                <a:lnTo>
                  <a:pt x="1260751" y="86303"/>
                </a:lnTo>
                <a:close/>
              </a:path>
              <a:path w="1916429" h="495935">
                <a:moveTo>
                  <a:pt x="1273425" y="79664"/>
                </a:moveTo>
                <a:lnTo>
                  <a:pt x="1271615" y="80871"/>
                </a:lnTo>
                <a:lnTo>
                  <a:pt x="1269804" y="81475"/>
                </a:lnTo>
                <a:lnTo>
                  <a:pt x="1269200" y="83889"/>
                </a:lnTo>
                <a:lnTo>
                  <a:pt x="1270408" y="85096"/>
                </a:lnTo>
                <a:lnTo>
                  <a:pt x="1271011" y="86906"/>
                </a:lnTo>
                <a:lnTo>
                  <a:pt x="1273425" y="88113"/>
                </a:lnTo>
                <a:lnTo>
                  <a:pt x="1274632" y="86906"/>
                </a:lnTo>
                <a:lnTo>
                  <a:pt x="1276443" y="86303"/>
                </a:lnTo>
                <a:lnTo>
                  <a:pt x="1277046" y="83889"/>
                </a:lnTo>
                <a:lnTo>
                  <a:pt x="1276443" y="82078"/>
                </a:lnTo>
                <a:lnTo>
                  <a:pt x="1275839" y="80871"/>
                </a:lnTo>
                <a:lnTo>
                  <a:pt x="1273425" y="79664"/>
                </a:lnTo>
                <a:close/>
              </a:path>
              <a:path w="1916429" h="495935">
                <a:moveTo>
                  <a:pt x="1286099" y="73629"/>
                </a:moveTo>
                <a:lnTo>
                  <a:pt x="1284288" y="74836"/>
                </a:lnTo>
                <a:lnTo>
                  <a:pt x="1282478" y="75439"/>
                </a:lnTo>
                <a:lnTo>
                  <a:pt x="1281874" y="77250"/>
                </a:lnTo>
                <a:lnTo>
                  <a:pt x="1282478" y="79061"/>
                </a:lnTo>
                <a:lnTo>
                  <a:pt x="1283685" y="80871"/>
                </a:lnTo>
                <a:lnTo>
                  <a:pt x="1285496" y="81475"/>
                </a:lnTo>
                <a:lnTo>
                  <a:pt x="1289117" y="80268"/>
                </a:lnTo>
                <a:lnTo>
                  <a:pt x="1289720" y="77853"/>
                </a:lnTo>
                <a:lnTo>
                  <a:pt x="1289117" y="76043"/>
                </a:lnTo>
                <a:lnTo>
                  <a:pt x="1287910" y="74232"/>
                </a:lnTo>
                <a:lnTo>
                  <a:pt x="1286099" y="73629"/>
                </a:lnTo>
                <a:close/>
              </a:path>
              <a:path w="1916429" h="495935">
                <a:moveTo>
                  <a:pt x="1298773" y="67594"/>
                </a:moveTo>
                <a:lnTo>
                  <a:pt x="1296962" y="68197"/>
                </a:lnTo>
                <a:lnTo>
                  <a:pt x="1295152" y="69404"/>
                </a:lnTo>
                <a:lnTo>
                  <a:pt x="1294548" y="71215"/>
                </a:lnTo>
                <a:lnTo>
                  <a:pt x="1295152" y="73025"/>
                </a:lnTo>
                <a:lnTo>
                  <a:pt x="1296359" y="74836"/>
                </a:lnTo>
                <a:lnTo>
                  <a:pt x="1298169" y="75439"/>
                </a:lnTo>
                <a:lnTo>
                  <a:pt x="1299980" y="74836"/>
                </a:lnTo>
                <a:lnTo>
                  <a:pt x="1301791" y="73629"/>
                </a:lnTo>
                <a:lnTo>
                  <a:pt x="1302394" y="71818"/>
                </a:lnTo>
                <a:lnTo>
                  <a:pt x="1301791" y="70008"/>
                </a:lnTo>
                <a:lnTo>
                  <a:pt x="1300583" y="68197"/>
                </a:lnTo>
                <a:lnTo>
                  <a:pt x="1298773" y="67594"/>
                </a:lnTo>
                <a:close/>
              </a:path>
              <a:path w="1916429" h="495935">
                <a:moveTo>
                  <a:pt x="1310843" y="61558"/>
                </a:moveTo>
                <a:lnTo>
                  <a:pt x="1309636" y="62162"/>
                </a:lnTo>
                <a:lnTo>
                  <a:pt x="1307826" y="63369"/>
                </a:lnTo>
                <a:lnTo>
                  <a:pt x="1307222" y="65180"/>
                </a:lnTo>
                <a:lnTo>
                  <a:pt x="1308429" y="68801"/>
                </a:lnTo>
                <a:lnTo>
                  <a:pt x="1310843" y="69404"/>
                </a:lnTo>
                <a:lnTo>
                  <a:pt x="1312654" y="68801"/>
                </a:lnTo>
                <a:lnTo>
                  <a:pt x="1314464" y="67594"/>
                </a:lnTo>
                <a:lnTo>
                  <a:pt x="1315068" y="65783"/>
                </a:lnTo>
                <a:lnTo>
                  <a:pt x="1313861" y="63973"/>
                </a:lnTo>
                <a:lnTo>
                  <a:pt x="1313257" y="62162"/>
                </a:lnTo>
                <a:lnTo>
                  <a:pt x="1310843" y="61558"/>
                </a:lnTo>
                <a:close/>
              </a:path>
              <a:path w="1916429" h="495935">
                <a:moveTo>
                  <a:pt x="1323517" y="55523"/>
                </a:moveTo>
                <a:lnTo>
                  <a:pt x="1319896" y="56730"/>
                </a:lnTo>
                <a:lnTo>
                  <a:pt x="1319293" y="59144"/>
                </a:lnTo>
                <a:lnTo>
                  <a:pt x="1320500" y="60955"/>
                </a:lnTo>
                <a:lnTo>
                  <a:pt x="1321103" y="62766"/>
                </a:lnTo>
                <a:lnTo>
                  <a:pt x="1323517" y="63369"/>
                </a:lnTo>
                <a:lnTo>
                  <a:pt x="1324724" y="62162"/>
                </a:lnTo>
                <a:lnTo>
                  <a:pt x="1326535" y="61558"/>
                </a:lnTo>
                <a:lnTo>
                  <a:pt x="1327138" y="59748"/>
                </a:lnTo>
                <a:lnTo>
                  <a:pt x="1325931" y="56127"/>
                </a:lnTo>
                <a:lnTo>
                  <a:pt x="1323517" y="55523"/>
                </a:lnTo>
                <a:close/>
              </a:path>
              <a:path w="1916429" h="495935">
                <a:moveTo>
                  <a:pt x="1336191" y="48885"/>
                </a:moveTo>
                <a:lnTo>
                  <a:pt x="1334381" y="50092"/>
                </a:lnTo>
                <a:lnTo>
                  <a:pt x="1332570" y="50695"/>
                </a:lnTo>
                <a:lnTo>
                  <a:pt x="1331967" y="53109"/>
                </a:lnTo>
                <a:lnTo>
                  <a:pt x="1332570" y="54920"/>
                </a:lnTo>
                <a:lnTo>
                  <a:pt x="1333777" y="56127"/>
                </a:lnTo>
                <a:lnTo>
                  <a:pt x="1335588" y="57334"/>
                </a:lnTo>
                <a:lnTo>
                  <a:pt x="1337398" y="56127"/>
                </a:lnTo>
                <a:lnTo>
                  <a:pt x="1339209" y="55523"/>
                </a:lnTo>
                <a:lnTo>
                  <a:pt x="1339812" y="53109"/>
                </a:lnTo>
                <a:lnTo>
                  <a:pt x="1339209" y="51902"/>
                </a:lnTo>
                <a:lnTo>
                  <a:pt x="1338002" y="50092"/>
                </a:lnTo>
                <a:lnTo>
                  <a:pt x="1336191" y="48885"/>
                </a:lnTo>
                <a:close/>
              </a:path>
              <a:path w="1916429" h="495935">
                <a:moveTo>
                  <a:pt x="1348865" y="42849"/>
                </a:moveTo>
                <a:lnTo>
                  <a:pt x="1347054" y="44056"/>
                </a:lnTo>
                <a:lnTo>
                  <a:pt x="1345244" y="44660"/>
                </a:lnTo>
                <a:lnTo>
                  <a:pt x="1344640" y="47074"/>
                </a:lnTo>
                <a:lnTo>
                  <a:pt x="1345244" y="48281"/>
                </a:lnTo>
                <a:lnTo>
                  <a:pt x="1346451" y="50092"/>
                </a:lnTo>
                <a:lnTo>
                  <a:pt x="1348262" y="50695"/>
                </a:lnTo>
                <a:lnTo>
                  <a:pt x="1351883" y="49488"/>
                </a:lnTo>
                <a:lnTo>
                  <a:pt x="1352486" y="47074"/>
                </a:lnTo>
                <a:lnTo>
                  <a:pt x="1351883" y="45263"/>
                </a:lnTo>
                <a:lnTo>
                  <a:pt x="1350676" y="43453"/>
                </a:lnTo>
                <a:lnTo>
                  <a:pt x="1348865" y="42849"/>
                </a:lnTo>
                <a:close/>
              </a:path>
              <a:path w="1916429" h="495935">
                <a:moveTo>
                  <a:pt x="1360935" y="36814"/>
                </a:moveTo>
                <a:lnTo>
                  <a:pt x="1359728" y="38021"/>
                </a:lnTo>
                <a:lnTo>
                  <a:pt x="1357918" y="38625"/>
                </a:lnTo>
                <a:lnTo>
                  <a:pt x="1356711" y="40435"/>
                </a:lnTo>
                <a:lnTo>
                  <a:pt x="1357918" y="42246"/>
                </a:lnTo>
                <a:lnTo>
                  <a:pt x="1358521" y="44056"/>
                </a:lnTo>
                <a:lnTo>
                  <a:pt x="1360935" y="44660"/>
                </a:lnTo>
                <a:lnTo>
                  <a:pt x="1362746" y="44056"/>
                </a:lnTo>
                <a:lnTo>
                  <a:pt x="1364557" y="42849"/>
                </a:lnTo>
                <a:lnTo>
                  <a:pt x="1365160" y="41039"/>
                </a:lnTo>
                <a:lnTo>
                  <a:pt x="1363953" y="39228"/>
                </a:lnTo>
                <a:lnTo>
                  <a:pt x="1363350" y="37418"/>
                </a:lnTo>
                <a:lnTo>
                  <a:pt x="1360935" y="36814"/>
                </a:lnTo>
                <a:close/>
              </a:path>
              <a:path w="1916429" h="495935">
                <a:moveTo>
                  <a:pt x="1373609" y="30779"/>
                </a:moveTo>
                <a:lnTo>
                  <a:pt x="1371799" y="31383"/>
                </a:lnTo>
                <a:lnTo>
                  <a:pt x="1369988" y="32590"/>
                </a:lnTo>
                <a:lnTo>
                  <a:pt x="1369385" y="34400"/>
                </a:lnTo>
                <a:lnTo>
                  <a:pt x="1370592" y="36211"/>
                </a:lnTo>
                <a:lnTo>
                  <a:pt x="1371195" y="38021"/>
                </a:lnTo>
                <a:lnTo>
                  <a:pt x="1373609" y="38625"/>
                </a:lnTo>
                <a:lnTo>
                  <a:pt x="1374816" y="38021"/>
                </a:lnTo>
                <a:lnTo>
                  <a:pt x="1376627" y="36814"/>
                </a:lnTo>
                <a:lnTo>
                  <a:pt x="1377230" y="35004"/>
                </a:lnTo>
                <a:lnTo>
                  <a:pt x="1376023" y="31383"/>
                </a:lnTo>
                <a:lnTo>
                  <a:pt x="1373609" y="30779"/>
                </a:lnTo>
                <a:close/>
              </a:path>
              <a:path w="1916429" h="495935">
                <a:moveTo>
                  <a:pt x="1386283" y="24744"/>
                </a:moveTo>
                <a:lnTo>
                  <a:pt x="1384473" y="25347"/>
                </a:lnTo>
                <a:lnTo>
                  <a:pt x="1382662" y="26554"/>
                </a:lnTo>
                <a:lnTo>
                  <a:pt x="1382059" y="28365"/>
                </a:lnTo>
                <a:lnTo>
                  <a:pt x="1382662" y="30175"/>
                </a:lnTo>
                <a:lnTo>
                  <a:pt x="1383869" y="31986"/>
                </a:lnTo>
                <a:lnTo>
                  <a:pt x="1385680" y="32590"/>
                </a:lnTo>
                <a:lnTo>
                  <a:pt x="1387490" y="31986"/>
                </a:lnTo>
                <a:lnTo>
                  <a:pt x="1389301" y="30779"/>
                </a:lnTo>
                <a:lnTo>
                  <a:pt x="1389904" y="28968"/>
                </a:lnTo>
                <a:lnTo>
                  <a:pt x="1389301" y="27158"/>
                </a:lnTo>
                <a:lnTo>
                  <a:pt x="1388094" y="25347"/>
                </a:lnTo>
                <a:lnTo>
                  <a:pt x="1386283" y="24744"/>
                </a:lnTo>
                <a:close/>
              </a:path>
              <a:path w="1916429" h="495935">
                <a:moveTo>
                  <a:pt x="1398957" y="18709"/>
                </a:moveTo>
                <a:lnTo>
                  <a:pt x="1395336" y="19916"/>
                </a:lnTo>
                <a:lnTo>
                  <a:pt x="1394733" y="22330"/>
                </a:lnTo>
                <a:lnTo>
                  <a:pt x="1395336" y="24140"/>
                </a:lnTo>
                <a:lnTo>
                  <a:pt x="1396543" y="25951"/>
                </a:lnTo>
                <a:lnTo>
                  <a:pt x="1398354" y="26554"/>
                </a:lnTo>
                <a:lnTo>
                  <a:pt x="1400164" y="25347"/>
                </a:lnTo>
                <a:lnTo>
                  <a:pt x="1401975" y="24744"/>
                </a:lnTo>
                <a:lnTo>
                  <a:pt x="1402578" y="22330"/>
                </a:lnTo>
                <a:lnTo>
                  <a:pt x="1401371" y="21123"/>
                </a:lnTo>
                <a:lnTo>
                  <a:pt x="1400768" y="19312"/>
                </a:lnTo>
                <a:lnTo>
                  <a:pt x="1398957" y="18709"/>
                </a:lnTo>
                <a:close/>
              </a:path>
              <a:path w="1916429" h="495935">
                <a:moveTo>
                  <a:pt x="1411028" y="12070"/>
                </a:moveTo>
                <a:lnTo>
                  <a:pt x="1409820" y="13277"/>
                </a:lnTo>
                <a:lnTo>
                  <a:pt x="1409217" y="13277"/>
                </a:lnTo>
                <a:lnTo>
                  <a:pt x="1408010" y="13880"/>
                </a:lnTo>
                <a:lnTo>
                  <a:pt x="1406803" y="16295"/>
                </a:lnTo>
                <a:lnTo>
                  <a:pt x="1408010" y="18105"/>
                </a:lnTo>
                <a:lnTo>
                  <a:pt x="1408613" y="19312"/>
                </a:lnTo>
                <a:lnTo>
                  <a:pt x="1411028" y="20519"/>
                </a:lnTo>
                <a:lnTo>
                  <a:pt x="1412838" y="19312"/>
                </a:lnTo>
                <a:lnTo>
                  <a:pt x="1414045" y="18709"/>
                </a:lnTo>
                <a:lnTo>
                  <a:pt x="1415252" y="16295"/>
                </a:lnTo>
                <a:lnTo>
                  <a:pt x="1414045" y="14484"/>
                </a:lnTo>
                <a:lnTo>
                  <a:pt x="1413442" y="13277"/>
                </a:lnTo>
                <a:lnTo>
                  <a:pt x="1411028" y="12070"/>
                </a:lnTo>
                <a:close/>
              </a:path>
              <a:path w="1916429" h="495935">
                <a:moveTo>
                  <a:pt x="1423701" y="6035"/>
                </a:moveTo>
                <a:lnTo>
                  <a:pt x="1421891" y="7242"/>
                </a:lnTo>
                <a:lnTo>
                  <a:pt x="1420080" y="7845"/>
                </a:lnTo>
                <a:lnTo>
                  <a:pt x="1419477" y="10259"/>
                </a:lnTo>
                <a:lnTo>
                  <a:pt x="1420684" y="11466"/>
                </a:lnTo>
                <a:lnTo>
                  <a:pt x="1421287" y="13277"/>
                </a:lnTo>
                <a:lnTo>
                  <a:pt x="1423098" y="13880"/>
                </a:lnTo>
                <a:lnTo>
                  <a:pt x="1426719" y="12673"/>
                </a:lnTo>
                <a:lnTo>
                  <a:pt x="1427323" y="10259"/>
                </a:lnTo>
                <a:lnTo>
                  <a:pt x="1426116" y="6638"/>
                </a:lnTo>
                <a:lnTo>
                  <a:pt x="1423701" y="6035"/>
                </a:lnTo>
                <a:close/>
              </a:path>
              <a:path w="1916429" h="495935">
                <a:moveTo>
                  <a:pt x="1436375" y="0"/>
                </a:moveTo>
                <a:lnTo>
                  <a:pt x="1434565" y="603"/>
                </a:lnTo>
                <a:lnTo>
                  <a:pt x="1432754" y="1810"/>
                </a:lnTo>
                <a:lnTo>
                  <a:pt x="1432151" y="3621"/>
                </a:lnTo>
                <a:lnTo>
                  <a:pt x="1432754" y="5431"/>
                </a:lnTo>
                <a:lnTo>
                  <a:pt x="1433961" y="7242"/>
                </a:lnTo>
                <a:lnTo>
                  <a:pt x="1435772" y="7845"/>
                </a:lnTo>
                <a:lnTo>
                  <a:pt x="1437582" y="7242"/>
                </a:lnTo>
                <a:lnTo>
                  <a:pt x="1439393" y="6035"/>
                </a:lnTo>
                <a:lnTo>
                  <a:pt x="1439996" y="4224"/>
                </a:lnTo>
                <a:lnTo>
                  <a:pt x="1439393" y="2414"/>
                </a:lnTo>
                <a:lnTo>
                  <a:pt x="1438186" y="603"/>
                </a:lnTo>
                <a:lnTo>
                  <a:pt x="1436375" y="0"/>
                </a:lnTo>
                <a:close/>
              </a:path>
              <a:path w="1916429" h="495935">
                <a:moveTo>
                  <a:pt x="1448446" y="0"/>
                </a:moveTo>
                <a:lnTo>
                  <a:pt x="1446032" y="1207"/>
                </a:lnTo>
                <a:lnTo>
                  <a:pt x="1446032" y="3017"/>
                </a:lnTo>
                <a:lnTo>
                  <a:pt x="1445428" y="4828"/>
                </a:lnTo>
                <a:lnTo>
                  <a:pt x="1446635" y="6638"/>
                </a:lnTo>
                <a:lnTo>
                  <a:pt x="1450256" y="7845"/>
                </a:lnTo>
                <a:lnTo>
                  <a:pt x="1452067" y="6638"/>
                </a:lnTo>
                <a:lnTo>
                  <a:pt x="1452670" y="4224"/>
                </a:lnTo>
                <a:lnTo>
                  <a:pt x="1453274" y="2414"/>
                </a:lnTo>
                <a:lnTo>
                  <a:pt x="1452067" y="603"/>
                </a:lnTo>
                <a:lnTo>
                  <a:pt x="1450256" y="603"/>
                </a:lnTo>
                <a:lnTo>
                  <a:pt x="1448446" y="0"/>
                </a:lnTo>
                <a:close/>
              </a:path>
              <a:path w="1916429" h="495935">
                <a:moveTo>
                  <a:pt x="1461723" y="3017"/>
                </a:moveTo>
                <a:lnTo>
                  <a:pt x="1459913" y="4224"/>
                </a:lnTo>
                <a:lnTo>
                  <a:pt x="1459309" y="6035"/>
                </a:lnTo>
                <a:lnTo>
                  <a:pt x="1459309" y="7845"/>
                </a:lnTo>
                <a:lnTo>
                  <a:pt x="1460516" y="9656"/>
                </a:lnTo>
                <a:lnTo>
                  <a:pt x="1464137" y="10863"/>
                </a:lnTo>
                <a:lnTo>
                  <a:pt x="1465948" y="9656"/>
                </a:lnTo>
                <a:lnTo>
                  <a:pt x="1466551" y="7242"/>
                </a:lnTo>
                <a:lnTo>
                  <a:pt x="1466551" y="5431"/>
                </a:lnTo>
                <a:lnTo>
                  <a:pt x="1465344" y="3621"/>
                </a:lnTo>
                <a:lnTo>
                  <a:pt x="1463534" y="3621"/>
                </a:lnTo>
                <a:lnTo>
                  <a:pt x="1461723" y="3017"/>
                </a:lnTo>
                <a:close/>
              </a:path>
              <a:path w="1916429" h="495935">
                <a:moveTo>
                  <a:pt x="1477415" y="6035"/>
                </a:moveTo>
                <a:lnTo>
                  <a:pt x="1475604" y="6035"/>
                </a:lnTo>
                <a:lnTo>
                  <a:pt x="1473794" y="7242"/>
                </a:lnTo>
                <a:lnTo>
                  <a:pt x="1472586" y="10863"/>
                </a:lnTo>
                <a:lnTo>
                  <a:pt x="1473794" y="12673"/>
                </a:lnTo>
                <a:lnTo>
                  <a:pt x="1475604" y="13277"/>
                </a:lnTo>
                <a:lnTo>
                  <a:pt x="1477415" y="13277"/>
                </a:lnTo>
                <a:lnTo>
                  <a:pt x="1479829" y="12070"/>
                </a:lnTo>
                <a:lnTo>
                  <a:pt x="1479829" y="10259"/>
                </a:lnTo>
                <a:lnTo>
                  <a:pt x="1480432" y="8449"/>
                </a:lnTo>
                <a:lnTo>
                  <a:pt x="1479225" y="6638"/>
                </a:lnTo>
                <a:lnTo>
                  <a:pt x="1477415" y="6638"/>
                </a:lnTo>
                <a:lnTo>
                  <a:pt x="1477415" y="6035"/>
                </a:lnTo>
                <a:close/>
              </a:path>
              <a:path w="1916429" h="495935">
                <a:moveTo>
                  <a:pt x="1490692" y="9052"/>
                </a:moveTo>
                <a:lnTo>
                  <a:pt x="1488882" y="9052"/>
                </a:lnTo>
                <a:lnTo>
                  <a:pt x="1487071" y="10259"/>
                </a:lnTo>
                <a:lnTo>
                  <a:pt x="1487071" y="12070"/>
                </a:lnTo>
                <a:lnTo>
                  <a:pt x="1486467" y="13880"/>
                </a:lnTo>
                <a:lnTo>
                  <a:pt x="1487674" y="15691"/>
                </a:lnTo>
                <a:lnTo>
                  <a:pt x="1489485" y="16295"/>
                </a:lnTo>
                <a:lnTo>
                  <a:pt x="1491296" y="16295"/>
                </a:lnTo>
                <a:lnTo>
                  <a:pt x="1493106" y="15087"/>
                </a:lnTo>
                <a:lnTo>
                  <a:pt x="1493710" y="13277"/>
                </a:lnTo>
                <a:lnTo>
                  <a:pt x="1493710" y="11466"/>
                </a:lnTo>
                <a:lnTo>
                  <a:pt x="1493106" y="9656"/>
                </a:lnTo>
                <a:lnTo>
                  <a:pt x="1490692" y="9052"/>
                </a:lnTo>
                <a:close/>
              </a:path>
              <a:path w="1916429" h="495935">
                <a:moveTo>
                  <a:pt x="1504573" y="12070"/>
                </a:moveTo>
                <a:lnTo>
                  <a:pt x="1502762" y="12070"/>
                </a:lnTo>
                <a:lnTo>
                  <a:pt x="1500952" y="13277"/>
                </a:lnTo>
                <a:lnTo>
                  <a:pt x="1499745" y="16898"/>
                </a:lnTo>
                <a:lnTo>
                  <a:pt x="1500952" y="18709"/>
                </a:lnTo>
                <a:lnTo>
                  <a:pt x="1502762" y="19312"/>
                </a:lnTo>
                <a:lnTo>
                  <a:pt x="1505177" y="19312"/>
                </a:lnTo>
                <a:lnTo>
                  <a:pt x="1506987" y="18105"/>
                </a:lnTo>
                <a:lnTo>
                  <a:pt x="1506987" y="16295"/>
                </a:lnTo>
                <a:lnTo>
                  <a:pt x="1507591" y="14484"/>
                </a:lnTo>
                <a:lnTo>
                  <a:pt x="1506384" y="12673"/>
                </a:lnTo>
                <a:lnTo>
                  <a:pt x="1504573" y="12070"/>
                </a:lnTo>
                <a:close/>
              </a:path>
              <a:path w="1916429" h="495935">
                <a:moveTo>
                  <a:pt x="1518454" y="15087"/>
                </a:moveTo>
                <a:lnTo>
                  <a:pt x="1516040" y="15087"/>
                </a:lnTo>
                <a:lnTo>
                  <a:pt x="1514229" y="16295"/>
                </a:lnTo>
                <a:lnTo>
                  <a:pt x="1514229" y="18105"/>
                </a:lnTo>
                <a:lnTo>
                  <a:pt x="1513626" y="19916"/>
                </a:lnTo>
                <a:lnTo>
                  <a:pt x="1514833" y="21726"/>
                </a:lnTo>
                <a:lnTo>
                  <a:pt x="1516643" y="22330"/>
                </a:lnTo>
                <a:lnTo>
                  <a:pt x="1518454" y="22330"/>
                </a:lnTo>
                <a:lnTo>
                  <a:pt x="1520265" y="21123"/>
                </a:lnTo>
                <a:lnTo>
                  <a:pt x="1521472" y="17502"/>
                </a:lnTo>
                <a:lnTo>
                  <a:pt x="1520265" y="15691"/>
                </a:lnTo>
                <a:lnTo>
                  <a:pt x="1518454" y="15087"/>
                </a:lnTo>
                <a:close/>
              </a:path>
              <a:path w="1916429" h="495935">
                <a:moveTo>
                  <a:pt x="1531731" y="18105"/>
                </a:moveTo>
                <a:lnTo>
                  <a:pt x="1529921" y="18105"/>
                </a:lnTo>
                <a:lnTo>
                  <a:pt x="1528110" y="19312"/>
                </a:lnTo>
                <a:lnTo>
                  <a:pt x="1527507" y="21123"/>
                </a:lnTo>
                <a:lnTo>
                  <a:pt x="1527507" y="22933"/>
                </a:lnTo>
                <a:lnTo>
                  <a:pt x="1528714" y="24744"/>
                </a:lnTo>
                <a:lnTo>
                  <a:pt x="1530524" y="25347"/>
                </a:lnTo>
                <a:lnTo>
                  <a:pt x="1532335" y="25347"/>
                </a:lnTo>
                <a:lnTo>
                  <a:pt x="1534145" y="24140"/>
                </a:lnTo>
                <a:lnTo>
                  <a:pt x="1534749" y="22330"/>
                </a:lnTo>
                <a:lnTo>
                  <a:pt x="1534749" y="20519"/>
                </a:lnTo>
                <a:lnTo>
                  <a:pt x="1533542" y="18709"/>
                </a:lnTo>
                <a:lnTo>
                  <a:pt x="1531731" y="18105"/>
                </a:lnTo>
                <a:close/>
              </a:path>
              <a:path w="1916429" h="495935">
                <a:moveTo>
                  <a:pt x="1545612" y="21123"/>
                </a:moveTo>
                <a:lnTo>
                  <a:pt x="1543802" y="21123"/>
                </a:lnTo>
                <a:lnTo>
                  <a:pt x="1541388" y="22330"/>
                </a:lnTo>
                <a:lnTo>
                  <a:pt x="1541388" y="24140"/>
                </a:lnTo>
                <a:lnTo>
                  <a:pt x="1540784" y="25951"/>
                </a:lnTo>
                <a:lnTo>
                  <a:pt x="1541991" y="27761"/>
                </a:lnTo>
                <a:lnTo>
                  <a:pt x="1543802" y="28365"/>
                </a:lnTo>
                <a:lnTo>
                  <a:pt x="1545612" y="28365"/>
                </a:lnTo>
                <a:lnTo>
                  <a:pt x="1547423" y="27158"/>
                </a:lnTo>
                <a:lnTo>
                  <a:pt x="1548630" y="23537"/>
                </a:lnTo>
                <a:lnTo>
                  <a:pt x="1547423" y="21726"/>
                </a:lnTo>
                <a:lnTo>
                  <a:pt x="1545612" y="21123"/>
                </a:lnTo>
                <a:close/>
              </a:path>
              <a:path w="1916429" h="495935">
                <a:moveTo>
                  <a:pt x="1557079" y="23537"/>
                </a:moveTo>
                <a:lnTo>
                  <a:pt x="1555269" y="24744"/>
                </a:lnTo>
                <a:lnTo>
                  <a:pt x="1554665" y="27158"/>
                </a:lnTo>
                <a:lnTo>
                  <a:pt x="1554665" y="28968"/>
                </a:lnTo>
                <a:lnTo>
                  <a:pt x="1555872" y="30779"/>
                </a:lnTo>
                <a:lnTo>
                  <a:pt x="1557683" y="30779"/>
                </a:lnTo>
                <a:lnTo>
                  <a:pt x="1559493" y="31383"/>
                </a:lnTo>
                <a:lnTo>
                  <a:pt x="1561304" y="30175"/>
                </a:lnTo>
                <a:lnTo>
                  <a:pt x="1561907" y="28365"/>
                </a:lnTo>
                <a:lnTo>
                  <a:pt x="1561907" y="26554"/>
                </a:lnTo>
                <a:lnTo>
                  <a:pt x="1560700" y="24744"/>
                </a:lnTo>
                <a:lnTo>
                  <a:pt x="1557079" y="23537"/>
                </a:lnTo>
                <a:close/>
              </a:path>
              <a:path w="1916429" h="495935">
                <a:moveTo>
                  <a:pt x="1570960" y="26554"/>
                </a:moveTo>
                <a:lnTo>
                  <a:pt x="1569150" y="27761"/>
                </a:lnTo>
                <a:lnTo>
                  <a:pt x="1568546" y="30175"/>
                </a:lnTo>
                <a:lnTo>
                  <a:pt x="1567943" y="31986"/>
                </a:lnTo>
                <a:lnTo>
                  <a:pt x="1569150" y="33797"/>
                </a:lnTo>
                <a:lnTo>
                  <a:pt x="1570960" y="33797"/>
                </a:lnTo>
                <a:lnTo>
                  <a:pt x="1572771" y="34400"/>
                </a:lnTo>
                <a:lnTo>
                  <a:pt x="1575185" y="33193"/>
                </a:lnTo>
                <a:lnTo>
                  <a:pt x="1575185" y="31383"/>
                </a:lnTo>
                <a:lnTo>
                  <a:pt x="1575788" y="29572"/>
                </a:lnTo>
                <a:lnTo>
                  <a:pt x="1574581" y="27761"/>
                </a:lnTo>
                <a:lnTo>
                  <a:pt x="1570960" y="26554"/>
                </a:lnTo>
                <a:close/>
              </a:path>
              <a:path w="1916429" h="495935">
                <a:moveTo>
                  <a:pt x="1584238" y="29572"/>
                </a:moveTo>
                <a:lnTo>
                  <a:pt x="1582427" y="30779"/>
                </a:lnTo>
                <a:lnTo>
                  <a:pt x="1582427" y="32590"/>
                </a:lnTo>
                <a:lnTo>
                  <a:pt x="1581823" y="35004"/>
                </a:lnTo>
                <a:lnTo>
                  <a:pt x="1583031" y="36814"/>
                </a:lnTo>
                <a:lnTo>
                  <a:pt x="1584841" y="36814"/>
                </a:lnTo>
                <a:lnTo>
                  <a:pt x="1586652" y="37418"/>
                </a:lnTo>
                <a:lnTo>
                  <a:pt x="1588462" y="36211"/>
                </a:lnTo>
                <a:lnTo>
                  <a:pt x="1589066" y="34400"/>
                </a:lnTo>
                <a:lnTo>
                  <a:pt x="1589066" y="32590"/>
                </a:lnTo>
                <a:lnTo>
                  <a:pt x="1587859" y="30779"/>
                </a:lnTo>
                <a:lnTo>
                  <a:pt x="1584238" y="29572"/>
                </a:lnTo>
                <a:close/>
              </a:path>
              <a:path w="1916429" h="495935">
                <a:moveTo>
                  <a:pt x="1598118" y="32590"/>
                </a:moveTo>
                <a:lnTo>
                  <a:pt x="1596308" y="33797"/>
                </a:lnTo>
                <a:lnTo>
                  <a:pt x="1595704" y="35607"/>
                </a:lnTo>
                <a:lnTo>
                  <a:pt x="1595101" y="38021"/>
                </a:lnTo>
                <a:lnTo>
                  <a:pt x="1596308" y="39832"/>
                </a:lnTo>
                <a:lnTo>
                  <a:pt x="1598118" y="39832"/>
                </a:lnTo>
                <a:lnTo>
                  <a:pt x="1600533" y="40435"/>
                </a:lnTo>
                <a:lnTo>
                  <a:pt x="1602343" y="39228"/>
                </a:lnTo>
                <a:lnTo>
                  <a:pt x="1602343" y="37418"/>
                </a:lnTo>
                <a:lnTo>
                  <a:pt x="1602947" y="35607"/>
                </a:lnTo>
                <a:lnTo>
                  <a:pt x="1601740" y="33797"/>
                </a:lnTo>
                <a:lnTo>
                  <a:pt x="1598118" y="32590"/>
                </a:lnTo>
                <a:close/>
              </a:path>
              <a:path w="1916429" h="495935">
                <a:moveTo>
                  <a:pt x="1611396" y="35607"/>
                </a:moveTo>
                <a:lnTo>
                  <a:pt x="1609585" y="36814"/>
                </a:lnTo>
                <a:lnTo>
                  <a:pt x="1609585" y="38625"/>
                </a:lnTo>
                <a:lnTo>
                  <a:pt x="1608982" y="40435"/>
                </a:lnTo>
                <a:lnTo>
                  <a:pt x="1610189" y="42849"/>
                </a:lnTo>
                <a:lnTo>
                  <a:pt x="1611999" y="42849"/>
                </a:lnTo>
                <a:lnTo>
                  <a:pt x="1613810" y="43453"/>
                </a:lnTo>
                <a:lnTo>
                  <a:pt x="1615621" y="42246"/>
                </a:lnTo>
                <a:lnTo>
                  <a:pt x="1616828" y="38625"/>
                </a:lnTo>
                <a:lnTo>
                  <a:pt x="1615621" y="36814"/>
                </a:lnTo>
                <a:lnTo>
                  <a:pt x="1613810" y="36211"/>
                </a:lnTo>
                <a:lnTo>
                  <a:pt x="1611396" y="35607"/>
                </a:lnTo>
                <a:close/>
              </a:path>
              <a:path w="1916429" h="495935">
                <a:moveTo>
                  <a:pt x="1625277" y="38625"/>
                </a:moveTo>
                <a:lnTo>
                  <a:pt x="1623466" y="39832"/>
                </a:lnTo>
                <a:lnTo>
                  <a:pt x="1622863" y="41642"/>
                </a:lnTo>
                <a:lnTo>
                  <a:pt x="1622863" y="43453"/>
                </a:lnTo>
                <a:lnTo>
                  <a:pt x="1623466" y="45263"/>
                </a:lnTo>
                <a:lnTo>
                  <a:pt x="1625880" y="45867"/>
                </a:lnTo>
                <a:lnTo>
                  <a:pt x="1627691" y="46470"/>
                </a:lnTo>
                <a:lnTo>
                  <a:pt x="1629501" y="45263"/>
                </a:lnTo>
                <a:lnTo>
                  <a:pt x="1629501" y="43453"/>
                </a:lnTo>
                <a:lnTo>
                  <a:pt x="1630105" y="41642"/>
                </a:lnTo>
                <a:lnTo>
                  <a:pt x="1628898" y="39832"/>
                </a:lnTo>
                <a:lnTo>
                  <a:pt x="1625277" y="38625"/>
                </a:lnTo>
                <a:close/>
              </a:path>
              <a:path w="1916429" h="495935">
                <a:moveTo>
                  <a:pt x="1639158" y="41642"/>
                </a:moveTo>
                <a:lnTo>
                  <a:pt x="1636744" y="42849"/>
                </a:lnTo>
                <a:lnTo>
                  <a:pt x="1636744" y="44660"/>
                </a:lnTo>
                <a:lnTo>
                  <a:pt x="1636140" y="46470"/>
                </a:lnTo>
                <a:lnTo>
                  <a:pt x="1637347" y="48281"/>
                </a:lnTo>
                <a:lnTo>
                  <a:pt x="1640968" y="49488"/>
                </a:lnTo>
                <a:lnTo>
                  <a:pt x="1642779" y="48281"/>
                </a:lnTo>
                <a:lnTo>
                  <a:pt x="1643986" y="44660"/>
                </a:lnTo>
                <a:lnTo>
                  <a:pt x="1642779" y="42849"/>
                </a:lnTo>
                <a:lnTo>
                  <a:pt x="1639158" y="41642"/>
                </a:lnTo>
                <a:close/>
              </a:path>
              <a:path w="1916429" h="495935">
                <a:moveTo>
                  <a:pt x="1652435" y="44660"/>
                </a:moveTo>
                <a:lnTo>
                  <a:pt x="1650625" y="45867"/>
                </a:lnTo>
                <a:lnTo>
                  <a:pt x="1650021" y="47678"/>
                </a:lnTo>
                <a:lnTo>
                  <a:pt x="1650021" y="49488"/>
                </a:lnTo>
                <a:lnTo>
                  <a:pt x="1651228" y="51299"/>
                </a:lnTo>
                <a:lnTo>
                  <a:pt x="1654849" y="52506"/>
                </a:lnTo>
                <a:lnTo>
                  <a:pt x="1656660" y="51299"/>
                </a:lnTo>
                <a:lnTo>
                  <a:pt x="1657263" y="49488"/>
                </a:lnTo>
                <a:lnTo>
                  <a:pt x="1657263" y="47678"/>
                </a:lnTo>
                <a:lnTo>
                  <a:pt x="1656056" y="45263"/>
                </a:lnTo>
                <a:lnTo>
                  <a:pt x="1654246" y="45263"/>
                </a:lnTo>
                <a:lnTo>
                  <a:pt x="1652435" y="44660"/>
                </a:lnTo>
                <a:close/>
              </a:path>
              <a:path w="1916429" h="495935">
                <a:moveTo>
                  <a:pt x="1666316" y="47678"/>
                </a:moveTo>
                <a:lnTo>
                  <a:pt x="1664506" y="48885"/>
                </a:lnTo>
                <a:lnTo>
                  <a:pt x="1663299" y="52506"/>
                </a:lnTo>
                <a:lnTo>
                  <a:pt x="1664506" y="54316"/>
                </a:lnTo>
                <a:lnTo>
                  <a:pt x="1668127" y="55523"/>
                </a:lnTo>
                <a:lnTo>
                  <a:pt x="1670541" y="54316"/>
                </a:lnTo>
                <a:lnTo>
                  <a:pt x="1670541" y="52506"/>
                </a:lnTo>
                <a:lnTo>
                  <a:pt x="1671144" y="50092"/>
                </a:lnTo>
                <a:lnTo>
                  <a:pt x="1669937" y="48281"/>
                </a:lnTo>
                <a:lnTo>
                  <a:pt x="1668127" y="48281"/>
                </a:lnTo>
                <a:lnTo>
                  <a:pt x="1666316" y="47678"/>
                </a:lnTo>
                <a:close/>
              </a:path>
              <a:path w="1916429" h="495935">
                <a:moveTo>
                  <a:pt x="1679594" y="50695"/>
                </a:moveTo>
                <a:lnTo>
                  <a:pt x="1677783" y="51902"/>
                </a:lnTo>
                <a:lnTo>
                  <a:pt x="1677180" y="53713"/>
                </a:lnTo>
                <a:lnTo>
                  <a:pt x="1677180" y="55523"/>
                </a:lnTo>
                <a:lnTo>
                  <a:pt x="1678387" y="57334"/>
                </a:lnTo>
                <a:lnTo>
                  <a:pt x="1682008" y="58541"/>
                </a:lnTo>
                <a:lnTo>
                  <a:pt x="1683818" y="57334"/>
                </a:lnTo>
                <a:lnTo>
                  <a:pt x="1684422" y="55523"/>
                </a:lnTo>
                <a:lnTo>
                  <a:pt x="1684422" y="53109"/>
                </a:lnTo>
                <a:lnTo>
                  <a:pt x="1683215" y="51299"/>
                </a:lnTo>
                <a:lnTo>
                  <a:pt x="1681404" y="51299"/>
                </a:lnTo>
                <a:lnTo>
                  <a:pt x="1679594" y="50695"/>
                </a:lnTo>
                <a:close/>
              </a:path>
              <a:path w="1916429" h="495935">
                <a:moveTo>
                  <a:pt x="1693475" y="53713"/>
                </a:moveTo>
                <a:lnTo>
                  <a:pt x="1691664" y="54920"/>
                </a:lnTo>
                <a:lnTo>
                  <a:pt x="1690457" y="58541"/>
                </a:lnTo>
                <a:lnTo>
                  <a:pt x="1691664" y="60351"/>
                </a:lnTo>
                <a:lnTo>
                  <a:pt x="1693475" y="60955"/>
                </a:lnTo>
                <a:lnTo>
                  <a:pt x="1695889" y="61558"/>
                </a:lnTo>
                <a:lnTo>
                  <a:pt x="1697699" y="60351"/>
                </a:lnTo>
                <a:lnTo>
                  <a:pt x="1697699" y="57937"/>
                </a:lnTo>
                <a:lnTo>
                  <a:pt x="1698303" y="56127"/>
                </a:lnTo>
                <a:lnTo>
                  <a:pt x="1697096" y="54316"/>
                </a:lnTo>
                <a:lnTo>
                  <a:pt x="1695285" y="54316"/>
                </a:lnTo>
                <a:lnTo>
                  <a:pt x="1693475" y="53713"/>
                </a:lnTo>
                <a:close/>
              </a:path>
              <a:path w="1916429" h="495935">
                <a:moveTo>
                  <a:pt x="1706752" y="56730"/>
                </a:moveTo>
                <a:lnTo>
                  <a:pt x="1704941" y="57937"/>
                </a:lnTo>
                <a:lnTo>
                  <a:pt x="1704941" y="59748"/>
                </a:lnTo>
                <a:lnTo>
                  <a:pt x="1704338" y="61558"/>
                </a:lnTo>
                <a:lnTo>
                  <a:pt x="1705545" y="63369"/>
                </a:lnTo>
                <a:lnTo>
                  <a:pt x="1709166" y="64576"/>
                </a:lnTo>
                <a:lnTo>
                  <a:pt x="1710977" y="63369"/>
                </a:lnTo>
                <a:lnTo>
                  <a:pt x="1711580" y="60955"/>
                </a:lnTo>
                <a:lnTo>
                  <a:pt x="1712184" y="59144"/>
                </a:lnTo>
                <a:lnTo>
                  <a:pt x="1710977" y="57334"/>
                </a:lnTo>
                <a:lnTo>
                  <a:pt x="1708563" y="57334"/>
                </a:lnTo>
                <a:lnTo>
                  <a:pt x="1706752" y="56730"/>
                </a:lnTo>
                <a:close/>
              </a:path>
              <a:path w="1916429" h="495935">
                <a:moveTo>
                  <a:pt x="1720633" y="59748"/>
                </a:moveTo>
                <a:lnTo>
                  <a:pt x="1718822" y="60955"/>
                </a:lnTo>
                <a:lnTo>
                  <a:pt x="1718219" y="62766"/>
                </a:lnTo>
                <a:lnTo>
                  <a:pt x="1718219" y="64576"/>
                </a:lnTo>
                <a:lnTo>
                  <a:pt x="1718822" y="66387"/>
                </a:lnTo>
                <a:lnTo>
                  <a:pt x="1721236" y="66990"/>
                </a:lnTo>
                <a:lnTo>
                  <a:pt x="1723047" y="66990"/>
                </a:lnTo>
                <a:lnTo>
                  <a:pt x="1724858" y="66387"/>
                </a:lnTo>
                <a:lnTo>
                  <a:pt x="1724858" y="63973"/>
                </a:lnTo>
                <a:lnTo>
                  <a:pt x="1725461" y="62162"/>
                </a:lnTo>
                <a:lnTo>
                  <a:pt x="1724254" y="60351"/>
                </a:lnTo>
                <a:lnTo>
                  <a:pt x="1722443" y="60351"/>
                </a:lnTo>
                <a:lnTo>
                  <a:pt x="1720633" y="59748"/>
                </a:lnTo>
                <a:close/>
              </a:path>
              <a:path w="1916429" h="495935">
                <a:moveTo>
                  <a:pt x="1736324" y="62766"/>
                </a:moveTo>
                <a:lnTo>
                  <a:pt x="1734514" y="62766"/>
                </a:lnTo>
                <a:lnTo>
                  <a:pt x="1732100" y="63973"/>
                </a:lnTo>
                <a:lnTo>
                  <a:pt x="1732100" y="65783"/>
                </a:lnTo>
                <a:lnTo>
                  <a:pt x="1731496" y="67594"/>
                </a:lnTo>
                <a:lnTo>
                  <a:pt x="1732703" y="69404"/>
                </a:lnTo>
                <a:lnTo>
                  <a:pt x="1734514" y="70008"/>
                </a:lnTo>
                <a:lnTo>
                  <a:pt x="1736324" y="70008"/>
                </a:lnTo>
                <a:lnTo>
                  <a:pt x="1738135" y="68801"/>
                </a:lnTo>
                <a:lnTo>
                  <a:pt x="1739342" y="65180"/>
                </a:lnTo>
                <a:lnTo>
                  <a:pt x="1738135" y="63369"/>
                </a:lnTo>
                <a:lnTo>
                  <a:pt x="1736324" y="62766"/>
                </a:lnTo>
                <a:close/>
              </a:path>
              <a:path w="1916429" h="495935">
                <a:moveTo>
                  <a:pt x="1749602" y="65783"/>
                </a:moveTo>
                <a:lnTo>
                  <a:pt x="1747791" y="65783"/>
                </a:lnTo>
                <a:lnTo>
                  <a:pt x="1745981" y="66990"/>
                </a:lnTo>
                <a:lnTo>
                  <a:pt x="1745377" y="68801"/>
                </a:lnTo>
                <a:lnTo>
                  <a:pt x="1745377" y="70611"/>
                </a:lnTo>
                <a:lnTo>
                  <a:pt x="1746584" y="72422"/>
                </a:lnTo>
                <a:lnTo>
                  <a:pt x="1748395" y="73025"/>
                </a:lnTo>
                <a:lnTo>
                  <a:pt x="1750205" y="73025"/>
                </a:lnTo>
                <a:lnTo>
                  <a:pt x="1752016" y="71818"/>
                </a:lnTo>
                <a:lnTo>
                  <a:pt x="1752619" y="70008"/>
                </a:lnTo>
                <a:lnTo>
                  <a:pt x="1752619" y="68197"/>
                </a:lnTo>
                <a:lnTo>
                  <a:pt x="1751412" y="66387"/>
                </a:lnTo>
                <a:lnTo>
                  <a:pt x="1749602" y="65783"/>
                </a:lnTo>
                <a:close/>
              </a:path>
              <a:path w="1916429" h="495935">
                <a:moveTo>
                  <a:pt x="1763483" y="68801"/>
                </a:moveTo>
                <a:lnTo>
                  <a:pt x="1761672" y="68801"/>
                </a:lnTo>
                <a:lnTo>
                  <a:pt x="1759862" y="70008"/>
                </a:lnTo>
                <a:lnTo>
                  <a:pt x="1758655" y="73629"/>
                </a:lnTo>
                <a:lnTo>
                  <a:pt x="1759862" y="75439"/>
                </a:lnTo>
                <a:lnTo>
                  <a:pt x="1761672" y="76043"/>
                </a:lnTo>
                <a:lnTo>
                  <a:pt x="1763483" y="76043"/>
                </a:lnTo>
                <a:lnTo>
                  <a:pt x="1765293" y="74836"/>
                </a:lnTo>
                <a:lnTo>
                  <a:pt x="1766500" y="71215"/>
                </a:lnTo>
                <a:lnTo>
                  <a:pt x="1765293" y="69404"/>
                </a:lnTo>
                <a:lnTo>
                  <a:pt x="1763483" y="68801"/>
                </a:lnTo>
                <a:close/>
              </a:path>
              <a:path w="1916429" h="495935">
                <a:moveTo>
                  <a:pt x="1776760" y="71818"/>
                </a:moveTo>
                <a:lnTo>
                  <a:pt x="1774950" y="71818"/>
                </a:lnTo>
                <a:lnTo>
                  <a:pt x="1773139" y="73025"/>
                </a:lnTo>
                <a:lnTo>
                  <a:pt x="1772536" y="74836"/>
                </a:lnTo>
                <a:lnTo>
                  <a:pt x="1772536" y="76646"/>
                </a:lnTo>
                <a:lnTo>
                  <a:pt x="1773743" y="78457"/>
                </a:lnTo>
                <a:lnTo>
                  <a:pt x="1775553" y="79061"/>
                </a:lnTo>
                <a:lnTo>
                  <a:pt x="1777364" y="79061"/>
                </a:lnTo>
                <a:lnTo>
                  <a:pt x="1779174" y="77853"/>
                </a:lnTo>
                <a:lnTo>
                  <a:pt x="1779778" y="76043"/>
                </a:lnTo>
                <a:lnTo>
                  <a:pt x="1779778" y="74232"/>
                </a:lnTo>
                <a:lnTo>
                  <a:pt x="1778571" y="72422"/>
                </a:lnTo>
                <a:lnTo>
                  <a:pt x="1776760" y="71818"/>
                </a:lnTo>
                <a:close/>
              </a:path>
              <a:path w="1916429" h="495935">
                <a:moveTo>
                  <a:pt x="1790641" y="74836"/>
                </a:moveTo>
                <a:lnTo>
                  <a:pt x="1788831" y="74836"/>
                </a:lnTo>
                <a:lnTo>
                  <a:pt x="1787020" y="76043"/>
                </a:lnTo>
                <a:lnTo>
                  <a:pt x="1785813" y="79664"/>
                </a:lnTo>
                <a:lnTo>
                  <a:pt x="1787020" y="81475"/>
                </a:lnTo>
                <a:lnTo>
                  <a:pt x="1788831" y="82078"/>
                </a:lnTo>
                <a:lnTo>
                  <a:pt x="1791245" y="82078"/>
                </a:lnTo>
                <a:lnTo>
                  <a:pt x="1793055" y="80871"/>
                </a:lnTo>
                <a:lnTo>
                  <a:pt x="1793055" y="79061"/>
                </a:lnTo>
                <a:lnTo>
                  <a:pt x="1793659" y="77250"/>
                </a:lnTo>
                <a:lnTo>
                  <a:pt x="1792452" y="75439"/>
                </a:lnTo>
                <a:lnTo>
                  <a:pt x="1790641" y="74836"/>
                </a:lnTo>
                <a:close/>
              </a:path>
              <a:path w="1916429" h="495935">
                <a:moveTo>
                  <a:pt x="1803919" y="77853"/>
                </a:moveTo>
                <a:lnTo>
                  <a:pt x="1802108" y="77853"/>
                </a:lnTo>
                <a:lnTo>
                  <a:pt x="1800297" y="78457"/>
                </a:lnTo>
                <a:lnTo>
                  <a:pt x="1800297" y="80871"/>
                </a:lnTo>
                <a:lnTo>
                  <a:pt x="1799694" y="82682"/>
                </a:lnTo>
                <a:lnTo>
                  <a:pt x="1800901" y="84492"/>
                </a:lnTo>
                <a:lnTo>
                  <a:pt x="1802712" y="84492"/>
                </a:lnTo>
                <a:lnTo>
                  <a:pt x="1804522" y="85096"/>
                </a:lnTo>
                <a:lnTo>
                  <a:pt x="1806333" y="83889"/>
                </a:lnTo>
                <a:lnTo>
                  <a:pt x="1807540" y="80268"/>
                </a:lnTo>
                <a:lnTo>
                  <a:pt x="1806333" y="78457"/>
                </a:lnTo>
                <a:lnTo>
                  <a:pt x="1803919" y="77853"/>
                </a:lnTo>
                <a:close/>
              </a:path>
              <a:path w="1916429" h="495935">
                <a:moveTo>
                  <a:pt x="1815989" y="80268"/>
                </a:moveTo>
                <a:lnTo>
                  <a:pt x="1814178" y="81475"/>
                </a:lnTo>
                <a:lnTo>
                  <a:pt x="1813575" y="83889"/>
                </a:lnTo>
                <a:lnTo>
                  <a:pt x="1812971" y="85699"/>
                </a:lnTo>
                <a:lnTo>
                  <a:pt x="1814178" y="87510"/>
                </a:lnTo>
                <a:lnTo>
                  <a:pt x="1816592" y="87510"/>
                </a:lnTo>
                <a:lnTo>
                  <a:pt x="1818403" y="88113"/>
                </a:lnTo>
                <a:lnTo>
                  <a:pt x="1820214" y="86906"/>
                </a:lnTo>
                <a:lnTo>
                  <a:pt x="1820214" y="85096"/>
                </a:lnTo>
                <a:lnTo>
                  <a:pt x="1820817" y="83285"/>
                </a:lnTo>
                <a:lnTo>
                  <a:pt x="1819610" y="81475"/>
                </a:lnTo>
                <a:lnTo>
                  <a:pt x="1815989" y="80268"/>
                </a:lnTo>
                <a:close/>
              </a:path>
              <a:path w="1916429" h="495935">
                <a:moveTo>
                  <a:pt x="1829266" y="83285"/>
                </a:moveTo>
                <a:lnTo>
                  <a:pt x="1827456" y="84492"/>
                </a:lnTo>
                <a:lnTo>
                  <a:pt x="1827456" y="86303"/>
                </a:lnTo>
                <a:lnTo>
                  <a:pt x="1826852" y="88717"/>
                </a:lnTo>
                <a:lnTo>
                  <a:pt x="1828059" y="90527"/>
                </a:lnTo>
                <a:lnTo>
                  <a:pt x="1829870" y="90527"/>
                </a:lnTo>
                <a:lnTo>
                  <a:pt x="1831680" y="91131"/>
                </a:lnTo>
                <a:lnTo>
                  <a:pt x="1833491" y="89924"/>
                </a:lnTo>
                <a:lnTo>
                  <a:pt x="1834698" y="86303"/>
                </a:lnTo>
                <a:lnTo>
                  <a:pt x="1833491" y="84492"/>
                </a:lnTo>
                <a:lnTo>
                  <a:pt x="1831680" y="83889"/>
                </a:lnTo>
                <a:lnTo>
                  <a:pt x="1829266" y="83285"/>
                </a:lnTo>
                <a:close/>
              </a:path>
              <a:path w="1916429" h="495935">
                <a:moveTo>
                  <a:pt x="1843147" y="86303"/>
                </a:moveTo>
                <a:lnTo>
                  <a:pt x="1841337" y="87510"/>
                </a:lnTo>
                <a:lnTo>
                  <a:pt x="1840733" y="89320"/>
                </a:lnTo>
                <a:lnTo>
                  <a:pt x="1840733" y="91734"/>
                </a:lnTo>
                <a:lnTo>
                  <a:pt x="1841940" y="93545"/>
                </a:lnTo>
                <a:lnTo>
                  <a:pt x="1843751" y="93545"/>
                </a:lnTo>
                <a:lnTo>
                  <a:pt x="1845561" y="94149"/>
                </a:lnTo>
                <a:lnTo>
                  <a:pt x="1847372" y="92941"/>
                </a:lnTo>
                <a:lnTo>
                  <a:pt x="1847975" y="91131"/>
                </a:lnTo>
                <a:lnTo>
                  <a:pt x="1847975" y="89320"/>
                </a:lnTo>
                <a:lnTo>
                  <a:pt x="1846768" y="87510"/>
                </a:lnTo>
                <a:lnTo>
                  <a:pt x="1843147" y="86303"/>
                </a:lnTo>
                <a:close/>
              </a:path>
              <a:path w="1916429" h="495935">
                <a:moveTo>
                  <a:pt x="1857028" y="89320"/>
                </a:moveTo>
                <a:lnTo>
                  <a:pt x="1855218" y="90527"/>
                </a:lnTo>
                <a:lnTo>
                  <a:pt x="1854011" y="94149"/>
                </a:lnTo>
                <a:lnTo>
                  <a:pt x="1855218" y="96563"/>
                </a:lnTo>
                <a:lnTo>
                  <a:pt x="1857028" y="96563"/>
                </a:lnTo>
                <a:lnTo>
                  <a:pt x="1858839" y="97166"/>
                </a:lnTo>
                <a:lnTo>
                  <a:pt x="1860649" y="95959"/>
                </a:lnTo>
                <a:lnTo>
                  <a:pt x="1861856" y="92338"/>
                </a:lnTo>
                <a:lnTo>
                  <a:pt x="1860649" y="90527"/>
                </a:lnTo>
                <a:lnTo>
                  <a:pt x="1857028" y="89320"/>
                </a:lnTo>
                <a:close/>
              </a:path>
              <a:path w="1916429" h="495935">
                <a:moveTo>
                  <a:pt x="1870306" y="92338"/>
                </a:moveTo>
                <a:lnTo>
                  <a:pt x="1868495" y="93545"/>
                </a:lnTo>
                <a:lnTo>
                  <a:pt x="1867892" y="95356"/>
                </a:lnTo>
                <a:lnTo>
                  <a:pt x="1867892" y="97166"/>
                </a:lnTo>
                <a:lnTo>
                  <a:pt x="1869099" y="99580"/>
                </a:lnTo>
                <a:lnTo>
                  <a:pt x="1870909" y="99580"/>
                </a:lnTo>
                <a:lnTo>
                  <a:pt x="1872720" y="100184"/>
                </a:lnTo>
                <a:lnTo>
                  <a:pt x="1874530" y="98977"/>
                </a:lnTo>
                <a:lnTo>
                  <a:pt x="1875134" y="97166"/>
                </a:lnTo>
                <a:lnTo>
                  <a:pt x="1875134" y="95356"/>
                </a:lnTo>
                <a:lnTo>
                  <a:pt x="1873927" y="93545"/>
                </a:lnTo>
                <a:lnTo>
                  <a:pt x="1870306" y="92338"/>
                </a:lnTo>
                <a:close/>
              </a:path>
              <a:path w="1916429" h="495935">
                <a:moveTo>
                  <a:pt x="1884187" y="95356"/>
                </a:moveTo>
                <a:lnTo>
                  <a:pt x="1882376" y="96563"/>
                </a:lnTo>
                <a:lnTo>
                  <a:pt x="1881169" y="100184"/>
                </a:lnTo>
                <a:lnTo>
                  <a:pt x="1882376" y="101994"/>
                </a:lnTo>
                <a:lnTo>
                  <a:pt x="1884187" y="102598"/>
                </a:lnTo>
                <a:lnTo>
                  <a:pt x="1886601" y="103201"/>
                </a:lnTo>
                <a:lnTo>
                  <a:pt x="1888411" y="101994"/>
                </a:lnTo>
                <a:lnTo>
                  <a:pt x="1888411" y="100184"/>
                </a:lnTo>
                <a:lnTo>
                  <a:pt x="1889015" y="98373"/>
                </a:lnTo>
                <a:lnTo>
                  <a:pt x="1887808" y="96563"/>
                </a:lnTo>
                <a:lnTo>
                  <a:pt x="1884187" y="95356"/>
                </a:lnTo>
                <a:close/>
              </a:path>
              <a:path w="1916429" h="495935">
                <a:moveTo>
                  <a:pt x="1897464" y="98373"/>
                </a:moveTo>
                <a:lnTo>
                  <a:pt x="1895653" y="99580"/>
                </a:lnTo>
                <a:lnTo>
                  <a:pt x="1895653" y="101391"/>
                </a:lnTo>
                <a:lnTo>
                  <a:pt x="1895050" y="103201"/>
                </a:lnTo>
                <a:lnTo>
                  <a:pt x="1896257" y="105012"/>
                </a:lnTo>
                <a:lnTo>
                  <a:pt x="1899878" y="106219"/>
                </a:lnTo>
                <a:lnTo>
                  <a:pt x="1901689" y="105012"/>
                </a:lnTo>
                <a:lnTo>
                  <a:pt x="1902896" y="101391"/>
                </a:lnTo>
                <a:lnTo>
                  <a:pt x="1901689" y="98977"/>
                </a:lnTo>
                <a:lnTo>
                  <a:pt x="1899275" y="98977"/>
                </a:lnTo>
                <a:lnTo>
                  <a:pt x="1897464" y="98373"/>
                </a:lnTo>
                <a:close/>
              </a:path>
              <a:path w="1916429" h="495935">
                <a:moveTo>
                  <a:pt x="1911345" y="101391"/>
                </a:moveTo>
                <a:lnTo>
                  <a:pt x="1909534" y="102598"/>
                </a:lnTo>
                <a:lnTo>
                  <a:pt x="1908327" y="106219"/>
                </a:lnTo>
                <a:lnTo>
                  <a:pt x="1909534" y="108029"/>
                </a:lnTo>
                <a:lnTo>
                  <a:pt x="1911949" y="108633"/>
                </a:lnTo>
                <a:lnTo>
                  <a:pt x="1913759" y="109236"/>
                </a:lnTo>
                <a:lnTo>
                  <a:pt x="1915570" y="108029"/>
                </a:lnTo>
                <a:lnTo>
                  <a:pt x="1915570" y="106219"/>
                </a:lnTo>
                <a:lnTo>
                  <a:pt x="1916173" y="104408"/>
                </a:lnTo>
                <a:lnTo>
                  <a:pt x="1914966" y="101994"/>
                </a:lnTo>
                <a:lnTo>
                  <a:pt x="1913156" y="101994"/>
                </a:lnTo>
                <a:lnTo>
                  <a:pt x="1911345" y="101391"/>
                </a:lnTo>
                <a:close/>
              </a:path>
            </a:pathLst>
          </a:custGeom>
          <a:solidFill>
            <a:srgbClr val="FFCC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680377" y="2363777"/>
            <a:ext cx="1919605" cy="372745"/>
          </a:xfrm>
          <a:custGeom>
            <a:avLst/>
            <a:gdLst/>
            <a:ahLst/>
            <a:cxnLst/>
            <a:rect l="l" t="t" r="r" b="b"/>
            <a:pathLst>
              <a:path w="1919604" h="372744">
                <a:moveTo>
                  <a:pt x="4828" y="364525"/>
                </a:moveTo>
                <a:lnTo>
                  <a:pt x="3017" y="365129"/>
                </a:lnTo>
                <a:lnTo>
                  <a:pt x="1207" y="365129"/>
                </a:lnTo>
                <a:lnTo>
                  <a:pt x="0" y="367543"/>
                </a:lnTo>
                <a:lnTo>
                  <a:pt x="1207" y="371164"/>
                </a:lnTo>
                <a:lnTo>
                  <a:pt x="3017" y="372371"/>
                </a:lnTo>
                <a:lnTo>
                  <a:pt x="6638" y="371164"/>
                </a:lnTo>
                <a:lnTo>
                  <a:pt x="7845" y="369353"/>
                </a:lnTo>
                <a:lnTo>
                  <a:pt x="7242" y="366939"/>
                </a:lnTo>
                <a:lnTo>
                  <a:pt x="6638" y="365129"/>
                </a:lnTo>
                <a:lnTo>
                  <a:pt x="4828" y="364525"/>
                </a:lnTo>
                <a:close/>
              </a:path>
              <a:path w="1919604" h="372744">
                <a:moveTo>
                  <a:pt x="18105" y="360300"/>
                </a:moveTo>
                <a:lnTo>
                  <a:pt x="14484" y="361508"/>
                </a:lnTo>
                <a:lnTo>
                  <a:pt x="13277" y="363318"/>
                </a:lnTo>
                <a:lnTo>
                  <a:pt x="14484" y="366939"/>
                </a:lnTo>
                <a:lnTo>
                  <a:pt x="16295" y="368146"/>
                </a:lnTo>
                <a:lnTo>
                  <a:pt x="18105" y="367543"/>
                </a:lnTo>
                <a:lnTo>
                  <a:pt x="20519" y="366939"/>
                </a:lnTo>
                <a:lnTo>
                  <a:pt x="21123" y="365129"/>
                </a:lnTo>
                <a:lnTo>
                  <a:pt x="19916" y="361508"/>
                </a:lnTo>
                <a:lnTo>
                  <a:pt x="18105" y="360300"/>
                </a:lnTo>
                <a:close/>
              </a:path>
              <a:path w="1919604" h="372744">
                <a:moveTo>
                  <a:pt x="31383" y="356076"/>
                </a:moveTo>
                <a:lnTo>
                  <a:pt x="27761" y="357283"/>
                </a:lnTo>
                <a:lnTo>
                  <a:pt x="27158" y="359697"/>
                </a:lnTo>
                <a:lnTo>
                  <a:pt x="27158" y="361508"/>
                </a:lnTo>
                <a:lnTo>
                  <a:pt x="27761" y="363318"/>
                </a:lnTo>
                <a:lnTo>
                  <a:pt x="30175" y="363922"/>
                </a:lnTo>
                <a:lnTo>
                  <a:pt x="31986" y="363318"/>
                </a:lnTo>
                <a:lnTo>
                  <a:pt x="33797" y="363318"/>
                </a:lnTo>
                <a:lnTo>
                  <a:pt x="34400" y="360904"/>
                </a:lnTo>
                <a:lnTo>
                  <a:pt x="34400" y="359093"/>
                </a:lnTo>
                <a:lnTo>
                  <a:pt x="33797" y="357283"/>
                </a:lnTo>
                <a:lnTo>
                  <a:pt x="31383" y="356076"/>
                </a:lnTo>
                <a:close/>
              </a:path>
              <a:path w="1919604" h="372744">
                <a:moveTo>
                  <a:pt x="45263" y="352455"/>
                </a:moveTo>
                <a:lnTo>
                  <a:pt x="42849" y="353058"/>
                </a:lnTo>
                <a:lnTo>
                  <a:pt x="41039" y="353662"/>
                </a:lnTo>
                <a:lnTo>
                  <a:pt x="40435" y="355472"/>
                </a:lnTo>
                <a:lnTo>
                  <a:pt x="41039" y="357283"/>
                </a:lnTo>
                <a:lnTo>
                  <a:pt x="41039" y="359093"/>
                </a:lnTo>
                <a:lnTo>
                  <a:pt x="43453" y="360300"/>
                </a:lnTo>
                <a:lnTo>
                  <a:pt x="47074" y="359093"/>
                </a:lnTo>
                <a:lnTo>
                  <a:pt x="48281" y="357283"/>
                </a:lnTo>
                <a:lnTo>
                  <a:pt x="47074" y="353662"/>
                </a:lnTo>
                <a:lnTo>
                  <a:pt x="45263" y="352455"/>
                </a:lnTo>
                <a:close/>
              </a:path>
              <a:path w="1919604" h="372744">
                <a:moveTo>
                  <a:pt x="58541" y="348230"/>
                </a:moveTo>
                <a:lnTo>
                  <a:pt x="54920" y="349437"/>
                </a:lnTo>
                <a:lnTo>
                  <a:pt x="53713" y="351248"/>
                </a:lnTo>
                <a:lnTo>
                  <a:pt x="54920" y="354869"/>
                </a:lnTo>
                <a:lnTo>
                  <a:pt x="56730" y="356076"/>
                </a:lnTo>
                <a:lnTo>
                  <a:pt x="60351" y="354869"/>
                </a:lnTo>
                <a:lnTo>
                  <a:pt x="61558" y="353058"/>
                </a:lnTo>
                <a:lnTo>
                  <a:pt x="60351" y="349437"/>
                </a:lnTo>
                <a:lnTo>
                  <a:pt x="58541" y="348230"/>
                </a:lnTo>
                <a:close/>
              </a:path>
              <a:path w="1919604" h="372744">
                <a:moveTo>
                  <a:pt x="71818" y="344609"/>
                </a:moveTo>
                <a:lnTo>
                  <a:pt x="68197" y="345816"/>
                </a:lnTo>
                <a:lnTo>
                  <a:pt x="66990" y="347627"/>
                </a:lnTo>
                <a:lnTo>
                  <a:pt x="68197" y="351248"/>
                </a:lnTo>
                <a:lnTo>
                  <a:pt x="70008" y="352455"/>
                </a:lnTo>
                <a:lnTo>
                  <a:pt x="73629" y="351248"/>
                </a:lnTo>
                <a:lnTo>
                  <a:pt x="74836" y="349437"/>
                </a:lnTo>
                <a:lnTo>
                  <a:pt x="74232" y="347627"/>
                </a:lnTo>
                <a:lnTo>
                  <a:pt x="73629" y="345213"/>
                </a:lnTo>
                <a:lnTo>
                  <a:pt x="71818" y="344609"/>
                </a:lnTo>
                <a:close/>
              </a:path>
              <a:path w="1919604" h="372744">
                <a:moveTo>
                  <a:pt x="85096" y="340384"/>
                </a:moveTo>
                <a:lnTo>
                  <a:pt x="81475" y="341591"/>
                </a:lnTo>
                <a:lnTo>
                  <a:pt x="80268" y="343402"/>
                </a:lnTo>
                <a:lnTo>
                  <a:pt x="81475" y="347023"/>
                </a:lnTo>
                <a:lnTo>
                  <a:pt x="83285" y="348230"/>
                </a:lnTo>
                <a:lnTo>
                  <a:pt x="86906" y="347023"/>
                </a:lnTo>
                <a:lnTo>
                  <a:pt x="88113" y="345213"/>
                </a:lnTo>
                <a:lnTo>
                  <a:pt x="86906" y="341591"/>
                </a:lnTo>
                <a:lnTo>
                  <a:pt x="85096" y="340384"/>
                </a:lnTo>
                <a:close/>
              </a:path>
              <a:path w="1919604" h="372744">
                <a:moveTo>
                  <a:pt x="98373" y="336763"/>
                </a:moveTo>
                <a:lnTo>
                  <a:pt x="96563" y="336763"/>
                </a:lnTo>
                <a:lnTo>
                  <a:pt x="94752" y="337367"/>
                </a:lnTo>
                <a:lnTo>
                  <a:pt x="93545" y="339781"/>
                </a:lnTo>
                <a:lnTo>
                  <a:pt x="94752" y="343402"/>
                </a:lnTo>
                <a:lnTo>
                  <a:pt x="96563" y="344005"/>
                </a:lnTo>
                <a:lnTo>
                  <a:pt x="98373" y="344005"/>
                </a:lnTo>
                <a:lnTo>
                  <a:pt x="100184" y="343402"/>
                </a:lnTo>
                <a:lnTo>
                  <a:pt x="101391" y="340988"/>
                </a:lnTo>
                <a:lnTo>
                  <a:pt x="100184" y="337367"/>
                </a:lnTo>
                <a:lnTo>
                  <a:pt x="98373" y="336763"/>
                </a:lnTo>
                <a:close/>
              </a:path>
              <a:path w="1919604" h="372744">
                <a:moveTo>
                  <a:pt x="111651" y="332539"/>
                </a:moveTo>
                <a:lnTo>
                  <a:pt x="108029" y="333746"/>
                </a:lnTo>
                <a:lnTo>
                  <a:pt x="106822" y="335556"/>
                </a:lnTo>
                <a:lnTo>
                  <a:pt x="108029" y="339177"/>
                </a:lnTo>
                <a:lnTo>
                  <a:pt x="109840" y="340384"/>
                </a:lnTo>
                <a:lnTo>
                  <a:pt x="111651" y="339781"/>
                </a:lnTo>
                <a:lnTo>
                  <a:pt x="114065" y="339177"/>
                </a:lnTo>
                <a:lnTo>
                  <a:pt x="114668" y="337367"/>
                </a:lnTo>
                <a:lnTo>
                  <a:pt x="113461" y="333746"/>
                </a:lnTo>
                <a:lnTo>
                  <a:pt x="111651" y="332539"/>
                </a:lnTo>
                <a:close/>
              </a:path>
              <a:path w="1919604" h="372744">
                <a:moveTo>
                  <a:pt x="124928" y="328314"/>
                </a:moveTo>
                <a:lnTo>
                  <a:pt x="121307" y="329521"/>
                </a:lnTo>
                <a:lnTo>
                  <a:pt x="120703" y="331332"/>
                </a:lnTo>
                <a:lnTo>
                  <a:pt x="120703" y="333142"/>
                </a:lnTo>
                <a:lnTo>
                  <a:pt x="121307" y="335556"/>
                </a:lnTo>
                <a:lnTo>
                  <a:pt x="123721" y="336160"/>
                </a:lnTo>
                <a:lnTo>
                  <a:pt x="127342" y="334953"/>
                </a:lnTo>
                <a:lnTo>
                  <a:pt x="127946" y="333142"/>
                </a:lnTo>
                <a:lnTo>
                  <a:pt x="127946" y="331332"/>
                </a:lnTo>
                <a:lnTo>
                  <a:pt x="127342" y="329521"/>
                </a:lnTo>
                <a:lnTo>
                  <a:pt x="124928" y="328314"/>
                </a:lnTo>
                <a:close/>
              </a:path>
              <a:path w="1919604" h="372744">
                <a:moveTo>
                  <a:pt x="138809" y="324693"/>
                </a:moveTo>
                <a:lnTo>
                  <a:pt x="136395" y="325296"/>
                </a:lnTo>
                <a:lnTo>
                  <a:pt x="134584" y="325900"/>
                </a:lnTo>
                <a:lnTo>
                  <a:pt x="133981" y="327710"/>
                </a:lnTo>
                <a:lnTo>
                  <a:pt x="134584" y="329521"/>
                </a:lnTo>
                <a:lnTo>
                  <a:pt x="134584" y="331332"/>
                </a:lnTo>
                <a:lnTo>
                  <a:pt x="136998" y="332539"/>
                </a:lnTo>
                <a:lnTo>
                  <a:pt x="140619" y="331332"/>
                </a:lnTo>
                <a:lnTo>
                  <a:pt x="141827" y="329521"/>
                </a:lnTo>
                <a:lnTo>
                  <a:pt x="140619" y="325900"/>
                </a:lnTo>
                <a:lnTo>
                  <a:pt x="138809" y="324693"/>
                </a:lnTo>
                <a:close/>
              </a:path>
              <a:path w="1919604" h="372744">
                <a:moveTo>
                  <a:pt x="152086" y="320468"/>
                </a:moveTo>
                <a:lnTo>
                  <a:pt x="148465" y="321675"/>
                </a:lnTo>
                <a:lnTo>
                  <a:pt x="147258" y="323486"/>
                </a:lnTo>
                <a:lnTo>
                  <a:pt x="148465" y="327107"/>
                </a:lnTo>
                <a:lnTo>
                  <a:pt x="150276" y="328314"/>
                </a:lnTo>
                <a:lnTo>
                  <a:pt x="153897" y="327107"/>
                </a:lnTo>
                <a:lnTo>
                  <a:pt x="155104" y="325296"/>
                </a:lnTo>
                <a:lnTo>
                  <a:pt x="153897" y="321675"/>
                </a:lnTo>
                <a:lnTo>
                  <a:pt x="152086" y="320468"/>
                </a:lnTo>
                <a:close/>
              </a:path>
              <a:path w="1919604" h="372744">
                <a:moveTo>
                  <a:pt x="165364" y="316847"/>
                </a:moveTo>
                <a:lnTo>
                  <a:pt x="163553" y="317451"/>
                </a:lnTo>
                <a:lnTo>
                  <a:pt x="161743" y="317451"/>
                </a:lnTo>
                <a:lnTo>
                  <a:pt x="160536" y="319865"/>
                </a:lnTo>
                <a:lnTo>
                  <a:pt x="161743" y="323486"/>
                </a:lnTo>
                <a:lnTo>
                  <a:pt x="163553" y="324089"/>
                </a:lnTo>
                <a:lnTo>
                  <a:pt x="165364" y="324089"/>
                </a:lnTo>
                <a:lnTo>
                  <a:pt x="167174" y="323486"/>
                </a:lnTo>
                <a:lnTo>
                  <a:pt x="168381" y="321072"/>
                </a:lnTo>
                <a:lnTo>
                  <a:pt x="167174" y="317451"/>
                </a:lnTo>
                <a:lnTo>
                  <a:pt x="165364" y="316847"/>
                </a:lnTo>
                <a:close/>
              </a:path>
              <a:path w="1919604" h="372744">
                <a:moveTo>
                  <a:pt x="178641" y="312622"/>
                </a:moveTo>
                <a:lnTo>
                  <a:pt x="175020" y="313830"/>
                </a:lnTo>
                <a:lnTo>
                  <a:pt x="173813" y="315640"/>
                </a:lnTo>
                <a:lnTo>
                  <a:pt x="175020" y="319261"/>
                </a:lnTo>
                <a:lnTo>
                  <a:pt x="176831" y="320468"/>
                </a:lnTo>
                <a:lnTo>
                  <a:pt x="180452" y="319261"/>
                </a:lnTo>
                <a:lnTo>
                  <a:pt x="181659" y="317451"/>
                </a:lnTo>
                <a:lnTo>
                  <a:pt x="180452" y="313830"/>
                </a:lnTo>
                <a:lnTo>
                  <a:pt x="178641" y="312622"/>
                </a:lnTo>
                <a:close/>
              </a:path>
              <a:path w="1919604" h="372744">
                <a:moveTo>
                  <a:pt x="191919" y="308398"/>
                </a:moveTo>
                <a:lnTo>
                  <a:pt x="188298" y="309605"/>
                </a:lnTo>
                <a:lnTo>
                  <a:pt x="187090" y="311415"/>
                </a:lnTo>
                <a:lnTo>
                  <a:pt x="187694" y="313830"/>
                </a:lnTo>
                <a:lnTo>
                  <a:pt x="188298" y="315640"/>
                </a:lnTo>
                <a:lnTo>
                  <a:pt x="190108" y="316244"/>
                </a:lnTo>
                <a:lnTo>
                  <a:pt x="191919" y="315640"/>
                </a:lnTo>
                <a:lnTo>
                  <a:pt x="193729" y="315640"/>
                </a:lnTo>
                <a:lnTo>
                  <a:pt x="194936" y="313226"/>
                </a:lnTo>
                <a:lnTo>
                  <a:pt x="193729" y="309605"/>
                </a:lnTo>
                <a:lnTo>
                  <a:pt x="191919" y="308398"/>
                </a:lnTo>
                <a:close/>
              </a:path>
              <a:path w="1919604" h="372744">
                <a:moveTo>
                  <a:pt x="205196" y="304777"/>
                </a:moveTo>
                <a:lnTo>
                  <a:pt x="201575" y="305984"/>
                </a:lnTo>
                <a:lnTo>
                  <a:pt x="200368" y="307794"/>
                </a:lnTo>
                <a:lnTo>
                  <a:pt x="201575" y="311415"/>
                </a:lnTo>
                <a:lnTo>
                  <a:pt x="203385" y="312622"/>
                </a:lnTo>
                <a:lnTo>
                  <a:pt x="205196" y="312019"/>
                </a:lnTo>
                <a:lnTo>
                  <a:pt x="207610" y="311415"/>
                </a:lnTo>
                <a:lnTo>
                  <a:pt x="208214" y="309605"/>
                </a:lnTo>
                <a:lnTo>
                  <a:pt x="207007" y="305984"/>
                </a:lnTo>
                <a:lnTo>
                  <a:pt x="205196" y="304777"/>
                </a:lnTo>
                <a:close/>
              </a:path>
              <a:path w="1919604" h="372744">
                <a:moveTo>
                  <a:pt x="218473" y="300552"/>
                </a:moveTo>
                <a:lnTo>
                  <a:pt x="214852" y="301759"/>
                </a:lnTo>
                <a:lnTo>
                  <a:pt x="214249" y="303570"/>
                </a:lnTo>
                <a:lnTo>
                  <a:pt x="214249" y="305380"/>
                </a:lnTo>
                <a:lnTo>
                  <a:pt x="214852" y="307191"/>
                </a:lnTo>
                <a:lnTo>
                  <a:pt x="217266" y="308398"/>
                </a:lnTo>
                <a:lnTo>
                  <a:pt x="220888" y="307191"/>
                </a:lnTo>
                <a:lnTo>
                  <a:pt x="221491" y="305380"/>
                </a:lnTo>
                <a:lnTo>
                  <a:pt x="221491" y="303570"/>
                </a:lnTo>
                <a:lnTo>
                  <a:pt x="220888" y="301759"/>
                </a:lnTo>
                <a:lnTo>
                  <a:pt x="218473" y="300552"/>
                </a:lnTo>
                <a:close/>
              </a:path>
              <a:path w="1919604" h="372744">
                <a:moveTo>
                  <a:pt x="232354" y="296931"/>
                </a:moveTo>
                <a:lnTo>
                  <a:pt x="229940" y="297534"/>
                </a:lnTo>
                <a:lnTo>
                  <a:pt x="228130" y="297534"/>
                </a:lnTo>
                <a:lnTo>
                  <a:pt x="227526" y="299949"/>
                </a:lnTo>
                <a:lnTo>
                  <a:pt x="228130" y="301759"/>
                </a:lnTo>
                <a:lnTo>
                  <a:pt x="228130" y="303570"/>
                </a:lnTo>
                <a:lnTo>
                  <a:pt x="230544" y="304777"/>
                </a:lnTo>
                <a:lnTo>
                  <a:pt x="234165" y="303570"/>
                </a:lnTo>
                <a:lnTo>
                  <a:pt x="235372" y="301759"/>
                </a:lnTo>
                <a:lnTo>
                  <a:pt x="234768" y="299345"/>
                </a:lnTo>
                <a:lnTo>
                  <a:pt x="234165" y="297534"/>
                </a:lnTo>
                <a:lnTo>
                  <a:pt x="232354" y="296931"/>
                </a:lnTo>
                <a:close/>
              </a:path>
              <a:path w="1919604" h="372744">
                <a:moveTo>
                  <a:pt x="245632" y="292706"/>
                </a:moveTo>
                <a:lnTo>
                  <a:pt x="242011" y="293913"/>
                </a:lnTo>
                <a:lnTo>
                  <a:pt x="240804" y="295724"/>
                </a:lnTo>
                <a:lnTo>
                  <a:pt x="242011" y="299345"/>
                </a:lnTo>
                <a:lnTo>
                  <a:pt x="243821" y="300552"/>
                </a:lnTo>
                <a:lnTo>
                  <a:pt x="247442" y="299345"/>
                </a:lnTo>
                <a:lnTo>
                  <a:pt x="248649" y="297534"/>
                </a:lnTo>
                <a:lnTo>
                  <a:pt x="247442" y="293913"/>
                </a:lnTo>
                <a:lnTo>
                  <a:pt x="245632" y="292706"/>
                </a:lnTo>
                <a:close/>
              </a:path>
              <a:path w="1919604" h="372744">
                <a:moveTo>
                  <a:pt x="258909" y="289085"/>
                </a:moveTo>
                <a:lnTo>
                  <a:pt x="257099" y="289085"/>
                </a:lnTo>
                <a:lnTo>
                  <a:pt x="255288" y="289689"/>
                </a:lnTo>
                <a:lnTo>
                  <a:pt x="254081" y="292103"/>
                </a:lnTo>
                <a:lnTo>
                  <a:pt x="255288" y="295724"/>
                </a:lnTo>
                <a:lnTo>
                  <a:pt x="257099" y="296327"/>
                </a:lnTo>
                <a:lnTo>
                  <a:pt x="258909" y="295724"/>
                </a:lnTo>
                <a:lnTo>
                  <a:pt x="260720" y="295724"/>
                </a:lnTo>
                <a:lnTo>
                  <a:pt x="261927" y="293310"/>
                </a:lnTo>
                <a:lnTo>
                  <a:pt x="260720" y="289689"/>
                </a:lnTo>
                <a:lnTo>
                  <a:pt x="258909" y="289085"/>
                </a:lnTo>
                <a:close/>
              </a:path>
              <a:path w="1919604" h="372744">
                <a:moveTo>
                  <a:pt x="272187" y="284861"/>
                </a:moveTo>
                <a:lnTo>
                  <a:pt x="268566" y="286068"/>
                </a:lnTo>
                <a:lnTo>
                  <a:pt x="267359" y="287878"/>
                </a:lnTo>
                <a:lnTo>
                  <a:pt x="268566" y="291499"/>
                </a:lnTo>
                <a:lnTo>
                  <a:pt x="270376" y="292706"/>
                </a:lnTo>
                <a:lnTo>
                  <a:pt x="273997" y="291499"/>
                </a:lnTo>
                <a:lnTo>
                  <a:pt x="275204" y="289689"/>
                </a:lnTo>
                <a:lnTo>
                  <a:pt x="273997" y="286068"/>
                </a:lnTo>
                <a:lnTo>
                  <a:pt x="272187" y="284861"/>
                </a:lnTo>
                <a:close/>
              </a:path>
              <a:path w="1919604" h="372744">
                <a:moveTo>
                  <a:pt x="285464" y="280636"/>
                </a:moveTo>
                <a:lnTo>
                  <a:pt x="281843" y="281843"/>
                </a:lnTo>
                <a:lnTo>
                  <a:pt x="280636" y="283654"/>
                </a:lnTo>
                <a:lnTo>
                  <a:pt x="281843" y="287275"/>
                </a:lnTo>
                <a:lnTo>
                  <a:pt x="283654" y="288482"/>
                </a:lnTo>
                <a:lnTo>
                  <a:pt x="287275" y="287275"/>
                </a:lnTo>
                <a:lnTo>
                  <a:pt x="288482" y="285464"/>
                </a:lnTo>
                <a:lnTo>
                  <a:pt x="287275" y="281843"/>
                </a:lnTo>
                <a:lnTo>
                  <a:pt x="285464" y="280636"/>
                </a:lnTo>
                <a:close/>
              </a:path>
              <a:path w="1919604" h="372744">
                <a:moveTo>
                  <a:pt x="298742" y="277015"/>
                </a:moveTo>
                <a:lnTo>
                  <a:pt x="295120" y="278222"/>
                </a:lnTo>
                <a:lnTo>
                  <a:pt x="293913" y="280032"/>
                </a:lnTo>
                <a:lnTo>
                  <a:pt x="295120" y="283654"/>
                </a:lnTo>
                <a:lnTo>
                  <a:pt x="296931" y="284861"/>
                </a:lnTo>
                <a:lnTo>
                  <a:pt x="298742" y="284257"/>
                </a:lnTo>
                <a:lnTo>
                  <a:pt x="301156" y="283654"/>
                </a:lnTo>
                <a:lnTo>
                  <a:pt x="301759" y="281843"/>
                </a:lnTo>
                <a:lnTo>
                  <a:pt x="301156" y="280032"/>
                </a:lnTo>
                <a:lnTo>
                  <a:pt x="300552" y="277618"/>
                </a:lnTo>
                <a:lnTo>
                  <a:pt x="298742" y="277015"/>
                </a:lnTo>
                <a:close/>
              </a:path>
              <a:path w="1919604" h="372744">
                <a:moveTo>
                  <a:pt x="312019" y="272790"/>
                </a:moveTo>
                <a:lnTo>
                  <a:pt x="308398" y="273997"/>
                </a:lnTo>
                <a:lnTo>
                  <a:pt x="307794" y="275808"/>
                </a:lnTo>
                <a:lnTo>
                  <a:pt x="307794" y="277618"/>
                </a:lnTo>
                <a:lnTo>
                  <a:pt x="308398" y="279429"/>
                </a:lnTo>
                <a:lnTo>
                  <a:pt x="310812" y="280636"/>
                </a:lnTo>
                <a:lnTo>
                  <a:pt x="314433" y="279429"/>
                </a:lnTo>
                <a:lnTo>
                  <a:pt x="315037" y="277618"/>
                </a:lnTo>
                <a:lnTo>
                  <a:pt x="315037" y="275808"/>
                </a:lnTo>
                <a:lnTo>
                  <a:pt x="314433" y="273997"/>
                </a:lnTo>
                <a:lnTo>
                  <a:pt x="312019" y="272790"/>
                </a:lnTo>
                <a:close/>
              </a:path>
              <a:path w="1919604" h="372744">
                <a:moveTo>
                  <a:pt x="325900" y="269169"/>
                </a:moveTo>
                <a:lnTo>
                  <a:pt x="323486" y="269169"/>
                </a:lnTo>
                <a:lnTo>
                  <a:pt x="321675" y="269773"/>
                </a:lnTo>
                <a:lnTo>
                  <a:pt x="321072" y="272187"/>
                </a:lnTo>
                <a:lnTo>
                  <a:pt x="322279" y="275808"/>
                </a:lnTo>
                <a:lnTo>
                  <a:pt x="324089" y="276411"/>
                </a:lnTo>
                <a:lnTo>
                  <a:pt x="325900" y="276411"/>
                </a:lnTo>
                <a:lnTo>
                  <a:pt x="327710" y="275808"/>
                </a:lnTo>
                <a:lnTo>
                  <a:pt x="328917" y="273394"/>
                </a:lnTo>
                <a:lnTo>
                  <a:pt x="327710" y="269773"/>
                </a:lnTo>
                <a:lnTo>
                  <a:pt x="325900" y="269169"/>
                </a:lnTo>
                <a:close/>
              </a:path>
              <a:path w="1919604" h="372744">
                <a:moveTo>
                  <a:pt x="339177" y="264944"/>
                </a:moveTo>
                <a:lnTo>
                  <a:pt x="335556" y="266151"/>
                </a:lnTo>
                <a:lnTo>
                  <a:pt x="334349" y="267962"/>
                </a:lnTo>
                <a:lnTo>
                  <a:pt x="335556" y="271583"/>
                </a:lnTo>
                <a:lnTo>
                  <a:pt x="337367" y="272790"/>
                </a:lnTo>
                <a:lnTo>
                  <a:pt x="340988" y="271583"/>
                </a:lnTo>
                <a:lnTo>
                  <a:pt x="342195" y="269773"/>
                </a:lnTo>
                <a:lnTo>
                  <a:pt x="340988" y="266151"/>
                </a:lnTo>
                <a:lnTo>
                  <a:pt x="339177" y="264944"/>
                </a:lnTo>
                <a:close/>
              </a:path>
              <a:path w="1919604" h="372744">
                <a:moveTo>
                  <a:pt x="352455" y="260720"/>
                </a:moveTo>
                <a:lnTo>
                  <a:pt x="348834" y="261927"/>
                </a:lnTo>
                <a:lnTo>
                  <a:pt x="347627" y="263737"/>
                </a:lnTo>
                <a:lnTo>
                  <a:pt x="348230" y="265548"/>
                </a:lnTo>
                <a:lnTo>
                  <a:pt x="348834" y="267962"/>
                </a:lnTo>
                <a:lnTo>
                  <a:pt x="350644" y="268566"/>
                </a:lnTo>
                <a:lnTo>
                  <a:pt x="354265" y="267359"/>
                </a:lnTo>
                <a:lnTo>
                  <a:pt x="355472" y="265548"/>
                </a:lnTo>
                <a:lnTo>
                  <a:pt x="354265" y="261927"/>
                </a:lnTo>
                <a:lnTo>
                  <a:pt x="352455" y="260720"/>
                </a:lnTo>
                <a:close/>
              </a:path>
              <a:path w="1919604" h="372744">
                <a:moveTo>
                  <a:pt x="365732" y="257099"/>
                </a:moveTo>
                <a:lnTo>
                  <a:pt x="362111" y="258306"/>
                </a:lnTo>
                <a:lnTo>
                  <a:pt x="360904" y="260116"/>
                </a:lnTo>
                <a:lnTo>
                  <a:pt x="362111" y="263737"/>
                </a:lnTo>
                <a:lnTo>
                  <a:pt x="363922" y="264944"/>
                </a:lnTo>
                <a:lnTo>
                  <a:pt x="367543" y="263737"/>
                </a:lnTo>
                <a:lnTo>
                  <a:pt x="368750" y="261927"/>
                </a:lnTo>
                <a:lnTo>
                  <a:pt x="367543" y="258306"/>
                </a:lnTo>
                <a:lnTo>
                  <a:pt x="365732" y="257099"/>
                </a:lnTo>
                <a:close/>
              </a:path>
              <a:path w="1919604" h="372744">
                <a:moveTo>
                  <a:pt x="379010" y="252874"/>
                </a:moveTo>
                <a:lnTo>
                  <a:pt x="375388" y="254081"/>
                </a:lnTo>
                <a:lnTo>
                  <a:pt x="374181" y="255892"/>
                </a:lnTo>
                <a:lnTo>
                  <a:pt x="375388" y="259513"/>
                </a:lnTo>
                <a:lnTo>
                  <a:pt x="377199" y="260720"/>
                </a:lnTo>
                <a:lnTo>
                  <a:pt x="380820" y="259513"/>
                </a:lnTo>
                <a:lnTo>
                  <a:pt x="382027" y="257702"/>
                </a:lnTo>
                <a:lnTo>
                  <a:pt x="380820" y="254081"/>
                </a:lnTo>
                <a:lnTo>
                  <a:pt x="379010" y="252874"/>
                </a:lnTo>
                <a:close/>
              </a:path>
              <a:path w="1919604" h="372744">
                <a:moveTo>
                  <a:pt x="392287" y="249253"/>
                </a:moveTo>
                <a:lnTo>
                  <a:pt x="390476" y="249856"/>
                </a:lnTo>
                <a:lnTo>
                  <a:pt x="388666" y="249856"/>
                </a:lnTo>
                <a:lnTo>
                  <a:pt x="387459" y="252271"/>
                </a:lnTo>
                <a:lnTo>
                  <a:pt x="388666" y="255892"/>
                </a:lnTo>
                <a:lnTo>
                  <a:pt x="390476" y="257099"/>
                </a:lnTo>
                <a:lnTo>
                  <a:pt x="392891" y="256495"/>
                </a:lnTo>
                <a:lnTo>
                  <a:pt x="394701" y="255892"/>
                </a:lnTo>
                <a:lnTo>
                  <a:pt x="395305" y="253478"/>
                </a:lnTo>
                <a:lnTo>
                  <a:pt x="394098" y="249856"/>
                </a:lnTo>
                <a:lnTo>
                  <a:pt x="392287" y="249253"/>
                </a:lnTo>
                <a:close/>
              </a:path>
              <a:path w="1919604" h="372744">
                <a:moveTo>
                  <a:pt x="405564" y="245028"/>
                </a:moveTo>
                <a:lnTo>
                  <a:pt x="401943" y="246235"/>
                </a:lnTo>
                <a:lnTo>
                  <a:pt x="401340" y="248046"/>
                </a:lnTo>
                <a:lnTo>
                  <a:pt x="401340" y="249856"/>
                </a:lnTo>
                <a:lnTo>
                  <a:pt x="401943" y="251667"/>
                </a:lnTo>
                <a:lnTo>
                  <a:pt x="404357" y="252874"/>
                </a:lnTo>
                <a:lnTo>
                  <a:pt x="407979" y="251667"/>
                </a:lnTo>
                <a:lnTo>
                  <a:pt x="408582" y="249856"/>
                </a:lnTo>
                <a:lnTo>
                  <a:pt x="408582" y="248046"/>
                </a:lnTo>
                <a:lnTo>
                  <a:pt x="407979" y="246235"/>
                </a:lnTo>
                <a:lnTo>
                  <a:pt x="405564" y="245028"/>
                </a:lnTo>
                <a:close/>
              </a:path>
              <a:path w="1919604" h="372744">
                <a:moveTo>
                  <a:pt x="419445" y="240804"/>
                </a:moveTo>
                <a:lnTo>
                  <a:pt x="417635" y="241407"/>
                </a:lnTo>
                <a:lnTo>
                  <a:pt x="415221" y="242011"/>
                </a:lnTo>
                <a:lnTo>
                  <a:pt x="414617" y="243821"/>
                </a:lnTo>
                <a:lnTo>
                  <a:pt x="415221" y="246235"/>
                </a:lnTo>
                <a:lnTo>
                  <a:pt x="415824" y="248046"/>
                </a:lnTo>
                <a:lnTo>
                  <a:pt x="417635" y="248649"/>
                </a:lnTo>
                <a:lnTo>
                  <a:pt x="419445" y="248046"/>
                </a:lnTo>
                <a:lnTo>
                  <a:pt x="421256" y="248046"/>
                </a:lnTo>
                <a:lnTo>
                  <a:pt x="422463" y="245632"/>
                </a:lnTo>
                <a:lnTo>
                  <a:pt x="421256" y="242011"/>
                </a:lnTo>
                <a:lnTo>
                  <a:pt x="419445" y="240804"/>
                </a:lnTo>
                <a:close/>
              </a:path>
              <a:path w="1919604" h="372744">
                <a:moveTo>
                  <a:pt x="432723" y="237183"/>
                </a:moveTo>
                <a:lnTo>
                  <a:pt x="429102" y="238390"/>
                </a:lnTo>
                <a:lnTo>
                  <a:pt x="427895" y="240200"/>
                </a:lnTo>
                <a:lnTo>
                  <a:pt x="429102" y="243821"/>
                </a:lnTo>
                <a:lnTo>
                  <a:pt x="430912" y="245028"/>
                </a:lnTo>
                <a:lnTo>
                  <a:pt x="434533" y="243821"/>
                </a:lnTo>
                <a:lnTo>
                  <a:pt x="435740" y="242011"/>
                </a:lnTo>
                <a:lnTo>
                  <a:pt x="434533" y="238390"/>
                </a:lnTo>
                <a:lnTo>
                  <a:pt x="432723" y="237183"/>
                </a:lnTo>
                <a:close/>
              </a:path>
              <a:path w="1919604" h="372744">
                <a:moveTo>
                  <a:pt x="446000" y="232958"/>
                </a:moveTo>
                <a:lnTo>
                  <a:pt x="442379" y="234165"/>
                </a:lnTo>
                <a:lnTo>
                  <a:pt x="441172" y="235976"/>
                </a:lnTo>
                <a:lnTo>
                  <a:pt x="442379" y="239597"/>
                </a:lnTo>
                <a:lnTo>
                  <a:pt x="444190" y="240804"/>
                </a:lnTo>
                <a:lnTo>
                  <a:pt x="447811" y="239597"/>
                </a:lnTo>
                <a:lnTo>
                  <a:pt x="449018" y="237786"/>
                </a:lnTo>
                <a:lnTo>
                  <a:pt x="447811" y="234165"/>
                </a:lnTo>
                <a:lnTo>
                  <a:pt x="446000" y="232958"/>
                </a:lnTo>
                <a:close/>
              </a:path>
              <a:path w="1919604" h="372744">
                <a:moveTo>
                  <a:pt x="459278" y="229337"/>
                </a:moveTo>
                <a:lnTo>
                  <a:pt x="455657" y="230544"/>
                </a:lnTo>
                <a:lnTo>
                  <a:pt x="454450" y="232354"/>
                </a:lnTo>
                <a:lnTo>
                  <a:pt x="455657" y="235976"/>
                </a:lnTo>
                <a:lnTo>
                  <a:pt x="457467" y="237183"/>
                </a:lnTo>
                <a:lnTo>
                  <a:pt x="461088" y="235976"/>
                </a:lnTo>
                <a:lnTo>
                  <a:pt x="462295" y="234165"/>
                </a:lnTo>
                <a:lnTo>
                  <a:pt x="461692" y="231751"/>
                </a:lnTo>
                <a:lnTo>
                  <a:pt x="461088" y="229940"/>
                </a:lnTo>
                <a:lnTo>
                  <a:pt x="459278" y="229337"/>
                </a:lnTo>
                <a:close/>
              </a:path>
              <a:path w="1919604" h="372744">
                <a:moveTo>
                  <a:pt x="472555" y="225112"/>
                </a:moveTo>
                <a:lnTo>
                  <a:pt x="468934" y="226319"/>
                </a:lnTo>
                <a:lnTo>
                  <a:pt x="467727" y="228130"/>
                </a:lnTo>
                <a:lnTo>
                  <a:pt x="468934" y="231751"/>
                </a:lnTo>
                <a:lnTo>
                  <a:pt x="470745" y="232958"/>
                </a:lnTo>
                <a:lnTo>
                  <a:pt x="474366" y="231751"/>
                </a:lnTo>
                <a:lnTo>
                  <a:pt x="475573" y="229940"/>
                </a:lnTo>
                <a:lnTo>
                  <a:pt x="474366" y="226319"/>
                </a:lnTo>
                <a:lnTo>
                  <a:pt x="472555" y="225112"/>
                </a:lnTo>
                <a:close/>
              </a:path>
              <a:path w="1919604" h="372744">
                <a:moveTo>
                  <a:pt x="486436" y="221491"/>
                </a:moveTo>
                <a:lnTo>
                  <a:pt x="484625" y="222095"/>
                </a:lnTo>
                <a:lnTo>
                  <a:pt x="482815" y="222095"/>
                </a:lnTo>
                <a:lnTo>
                  <a:pt x="481608" y="223905"/>
                </a:lnTo>
                <a:lnTo>
                  <a:pt x="481608" y="225716"/>
                </a:lnTo>
                <a:lnTo>
                  <a:pt x="482211" y="228130"/>
                </a:lnTo>
                <a:lnTo>
                  <a:pt x="484022" y="229337"/>
                </a:lnTo>
                <a:lnTo>
                  <a:pt x="485833" y="228733"/>
                </a:lnTo>
                <a:lnTo>
                  <a:pt x="487643" y="228733"/>
                </a:lnTo>
                <a:lnTo>
                  <a:pt x="488850" y="226923"/>
                </a:lnTo>
                <a:lnTo>
                  <a:pt x="488850" y="225112"/>
                </a:lnTo>
                <a:lnTo>
                  <a:pt x="488247" y="222698"/>
                </a:lnTo>
                <a:lnTo>
                  <a:pt x="486436" y="221491"/>
                </a:lnTo>
                <a:close/>
              </a:path>
              <a:path w="1919604" h="372744">
                <a:moveTo>
                  <a:pt x="500317" y="219681"/>
                </a:moveTo>
                <a:lnTo>
                  <a:pt x="498506" y="219681"/>
                </a:lnTo>
                <a:lnTo>
                  <a:pt x="496696" y="220284"/>
                </a:lnTo>
                <a:lnTo>
                  <a:pt x="495489" y="222095"/>
                </a:lnTo>
                <a:lnTo>
                  <a:pt x="495489" y="223905"/>
                </a:lnTo>
                <a:lnTo>
                  <a:pt x="496092" y="225716"/>
                </a:lnTo>
                <a:lnTo>
                  <a:pt x="497903" y="226923"/>
                </a:lnTo>
                <a:lnTo>
                  <a:pt x="499713" y="226923"/>
                </a:lnTo>
                <a:lnTo>
                  <a:pt x="501524" y="226319"/>
                </a:lnTo>
                <a:lnTo>
                  <a:pt x="502731" y="224509"/>
                </a:lnTo>
                <a:lnTo>
                  <a:pt x="502731" y="222698"/>
                </a:lnTo>
                <a:lnTo>
                  <a:pt x="502128" y="220888"/>
                </a:lnTo>
                <a:lnTo>
                  <a:pt x="500317" y="219681"/>
                </a:lnTo>
                <a:close/>
              </a:path>
              <a:path w="1919604" h="372744">
                <a:moveTo>
                  <a:pt x="514198" y="217266"/>
                </a:moveTo>
                <a:lnTo>
                  <a:pt x="512387" y="217870"/>
                </a:lnTo>
                <a:lnTo>
                  <a:pt x="510577" y="217870"/>
                </a:lnTo>
                <a:lnTo>
                  <a:pt x="508766" y="219681"/>
                </a:lnTo>
                <a:lnTo>
                  <a:pt x="509370" y="221491"/>
                </a:lnTo>
                <a:lnTo>
                  <a:pt x="509370" y="223302"/>
                </a:lnTo>
                <a:lnTo>
                  <a:pt x="511180" y="225112"/>
                </a:lnTo>
                <a:lnTo>
                  <a:pt x="513594" y="224509"/>
                </a:lnTo>
                <a:lnTo>
                  <a:pt x="515405" y="224509"/>
                </a:lnTo>
                <a:lnTo>
                  <a:pt x="516612" y="222698"/>
                </a:lnTo>
                <a:lnTo>
                  <a:pt x="516008" y="220284"/>
                </a:lnTo>
                <a:lnTo>
                  <a:pt x="516008" y="218473"/>
                </a:lnTo>
                <a:lnTo>
                  <a:pt x="514198" y="217266"/>
                </a:lnTo>
                <a:close/>
              </a:path>
              <a:path w="1919604" h="372744">
                <a:moveTo>
                  <a:pt x="528079" y="215456"/>
                </a:moveTo>
                <a:lnTo>
                  <a:pt x="526268" y="215456"/>
                </a:lnTo>
                <a:lnTo>
                  <a:pt x="523854" y="216059"/>
                </a:lnTo>
                <a:lnTo>
                  <a:pt x="522647" y="217870"/>
                </a:lnTo>
                <a:lnTo>
                  <a:pt x="523251" y="219681"/>
                </a:lnTo>
                <a:lnTo>
                  <a:pt x="523251" y="221491"/>
                </a:lnTo>
                <a:lnTo>
                  <a:pt x="525061" y="222698"/>
                </a:lnTo>
                <a:lnTo>
                  <a:pt x="526872" y="222698"/>
                </a:lnTo>
                <a:lnTo>
                  <a:pt x="529286" y="222095"/>
                </a:lnTo>
                <a:lnTo>
                  <a:pt x="530493" y="220284"/>
                </a:lnTo>
                <a:lnTo>
                  <a:pt x="529889" y="218473"/>
                </a:lnTo>
                <a:lnTo>
                  <a:pt x="529889" y="216663"/>
                </a:lnTo>
                <a:lnTo>
                  <a:pt x="528079" y="215456"/>
                </a:lnTo>
                <a:close/>
              </a:path>
              <a:path w="1919604" h="372744">
                <a:moveTo>
                  <a:pt x="541960" y="213042"/>
                </a:moveTo>
                <a:lnTo>
                  <a:pt x="539546" y="213645"/>
                </a:lnTo>
                <a:lnTo>
                  <a:pt x="537735" y="213645"/>
                </a:lnTo>
                <a:lnTo>
                  <a:pt x="536528" y="215456"/>
                </a:lnTo>
                <a:lnTo>
                  <a:pt x="537132" y="217266"/>
                </a:lnTo>
                <a:lnTo>
                  <a:pt x="537132" y="219077"/>
                </a:lnTo>
                <a:lnTo>
                  <a:pt x="538942" y="220284"/>
                </a:lnTo>
                <a:lnTo>
                  <a:pt x="540753" y="220284"/>
                </a:lnTo>
                <a:lnTo>
                  <a:pt x="542563" y="219681"/>
                </a:lnTo>
                <a:lnTo>
                  <a:pt x="544374" y="218473"/>
                </a:lnTo>
                <a:lnTo>
                  <a:pt x="543770" y="216059"/>
                </a:lnTo>
                <a:lnTo>
                  <a:pt x="543770" y="214249"/>
                </a:lnTo>
                <a:lnTo>
                  <a:pt x="541960" y="213042"/>
                </a:lnTo>
                <a:close/>
              </a:path>
              <a:path w="1919604" h="372744">
                <a:moveTo>
                  <a:pt x="555237" y="210628"/>
                </a:moveTo>
                <a:lnTo>
                  <a:pt x="553427" y="211231"/>
                </a:lnTo>
                <a:lnTo>
                  <a:pt x="551616" y="211231"/>
                </a:lnTo>
                <a:lnTo>
                  <a:pt x="550409" y="213042"/>
                </a:lnTo>
                <a:lnTo>
                  <a:pt x="550409" y="215456"/>
                </a:lnTo>
                <a:lnTo>
                  <a:pt x="551013" y="217266"/>
                </a:lnTo>
                <a:lnTo>
                  <a:pt x="552823" y="218473"/>
                </a:lnTo>
                <a:lnTo>
                  <a:pt x="554634" y="217870"/>
                </a:lnTo>
                <a:lnTo>
                  <a:pt x="556444" y="217870"/>
                </a:lnTo>
                <a:lnTo>
                  <a:pt x="557651" y="216059"/>
                </a:lnTo>
                <a:lnTo>
                  <a:pt x="557651" y="214249"/>
                </a:lnTo>
                <a:lnTo>
                  <a:pt x="557048" y="212438"/>
                </a:lnTo>
                <a:lnTo>
                  <a:pt x="555237" y="210628"/>
                </a:lnTo>
                <a:close/>
              </a:path>
              <a:path w="1919604" h="372744">
                <a:moveTo>
                  <a:pt x="569118" y="208817"/>
                </a:moveTo>
                <a:lnTo>
                  <a:pt x="567308" y="208817"/>
                </a:lnTo>
                <a:lnTo>
                  <a:pt x="565497" y="209421"/>
                </a:lnTo>
                <a:lnTo>
                  <a:pt x="564290" y="211231"/>
                </a:lnTo>
                <a:lnTo>
                  <a:pt x="564290" y="213042"/>
                </a:lnTo>
                <a:lnTo>
                  <a:pt x="564894" y="214852"/>
                </a:lnTo>
                <a:lnTo>
                  <a:pt x="566704" y="216059"/>
                </a:lnTo>
                <a:lnTo>
                  <a:pt x="568515" y="216059"/>
                </a:lnTo>
                <a:lnTo>
                  <a:pt x="570325" y="215456"/>
                </a:lnTo>
                <a:lnTo>
                  <a:pt x="571532" y="213645"/>
                </a:lnTo>
                <a:lnTo>
                  <a:pt x="571532" y="211835"/>
                </a:lnTo>
                <a:lnTo>
                  <a:pt x="570929" y="210024"/>
                </a:lnTo>
                <a:lnTo>
                  <a:pt x="569118" y="208817"/>
                </a:lnTo>
                <a:close/>
              </a:path>
              <a:path w="1919604" h="372744">
                <a:moveTo>
                  <a:pt x="582999" y="206403"/>
                </a:moveTo>
                <a:lnTo>
                  <a:pt x="581189" y="207007"/>
                </a:lnTo>
                <a:lnTo>
                  <a:pt x="579378" y="207007"/>
                </a:lnTo>
                <a:lnTo>
                  <a:pt x="578171" y="208817"/>
                </a:lnTo>
                <a:lnTo>
                  <a:pt x="578171" y="210628"/>
                </a:lnTo>
                <a:lnTo>
                  <a:pt x="578774" y="213042"/>
                </a:lnTo>
                <a:lnTo>
                  <a:pt x="580585" y="214249"/>
                </a:lnTo>
                <a:lnTo>
                  <a:pt x="582396" y="213645"/>
                </a:lnTo>
                <a:lnTo>
                  <a:pt x="584206" y="213645"/>
                </a:lnTo>
                <a:lnTo>
                  <a:pt x="585413" y="211835"/>
                </a:lnTo>
                <a:lnTo>
                  <a:pt x="584810" y="210024"/>
                </a:lnTo>
                <a:lnTo>
                  <a:pt x="584810" y="208214"/>
                </a:lnTo>
                <a:lnTo>
                  <a:pt x="582999" y="206403"/>
                </a:lnTo>
                <a:close/>
              </a:path>
              <a:path w="1919604" h="372744">
                <a:moveTo>
                  <a:pt x="596880" y="204593"/>
                </a:moveTo>
                <a:lnTo>
                  <a:pt x="595069" y="204593"/>
                </a:lnTo>
                <a:lnTo>
                  <a:pt x="593259" y="205196"/>
                </a:lnTo>
                <a:lnTo>
                  <a:pt x="591448" y="207007"/>
                </a:lnTo>
                <a:lnTo>
                  <a:pt x="592052" y="208817"/>
                </a:lnTo>
                <a:lnTo>
                  <a:pt x="592052" y="210628"/>
                </a:lnTo>
                <a:lnTo>
                  <a:pt x="593862" y="211835"/>
                </a:lnTo>
                <a:lnTo>
                  <a:pt x="596277" y="211835"/>
                </a:lnTo>
                <a:lnTo>
                  <a:pt x="598087" y="211231"/>
                </a:lnTo>
                <a:lnTo>
                  <a:pt x="599294" y="209421"/>
                </a:lnTo>
                <a:lnTo>
                  <a:pt x="598691" y="207610"/>
                </a:lnTo>
                <a:lnTo>
                  <a:pt x="598691" y="205800"/>
                </a:lnTo>
                <a:lnTo>
                  <a:pt x="596880" y="204593"/>
                </a:lnTo>
                <a:close/>
              </a:path>
              <a:path w="1919604" h="372744">
                <a:moveTo>
                  <a:pt x="610761" y="202178"/>
                </a:moveTo>
                <a:lnTo>
                  <a:pt x="608950" y="202782"/>
                </a:lnTo>
                <a:lnTo>
                  <a:pt x="606536" y="202782"/>
                </a:lnTo>
                <a:lnTo>
                  <a:pt x="605329" y="204593"/>
                </a:lnTo>
                <a:lnTo>
                  <a:pt x="605933" y="206403"/>
                </a:lnTo>
                <a:lnTo>
                  <a:pt x="605933" y="208214"/>
                </a:lnTo>
                <a:lnTo>
                  <a:pt x="607743" y="210024"/>
                </a:lnTo>
                <a:lnTo>
                  <a:pt x="609554" y="209421"/>
                </a:lnTo>
                <a:lnTo>
                  <a:pt x="611365" y="209421"/>
                </a:lnTo>
                <a:lnTo>
                  <a:pt x="613175" y="207610"/>
                </a:lnTo>
                <a:lnTo>
                  <a:pt x="612572" y="205800"/>
                </a:lnTo>
                <a:lnTo>
                  <a:pt x="612572" y="203385"/>
                </a:lnTo>
                <a:lnTo>
                  <a:pt x="610761" y="202178"/>
                </a:lnTo>
                <a:close/>
              </a:path>
              <a:path w="1919604" h="372744">
                <a:moveTo>
                  <a:pt x="624642" y="200368"/>
                </a:moveTo>
                <a:lnTo>
                  <a:pt x="622228" y="200368"/>
                </a:lnTo>
                <a:lnTo>
                  <a:pt x="620417" y="200971"/>
                </a:lnTo>
                <a:lnTo>
                  <a:pt x="619210" y="202782"/>
                </a:lnTo>
                <a:lnTo>
                  <a:pt x="619814" y="204593"/>
                </a:lnTo>
                <a:lnTo>
                  <a:pt x="619814" y="206403"/>
                </a:lnTo>
                <a:lnTo>
                  <a:pt x="621624" y="207610"/>
                </a:lnTo>
                <a:lnTo>
                  <a:pt x="623435" y="207610"/>
                </a:lnTo>
                <a:lnTo>
                  <a:pt x="625245" y="207007"/>
                </a:lnTo>
                <a:lnTo>
                  <a:pt x="626452" y="205196"/>
                </a:lnTo>
                <a:lnTo>
                  <a:pt x="626452" y="203385"/>
                </a:lnTo>
                <a:lnTo>
                  <a:pt x="625849" y="201575"/>
                </a:lnTo>
                <a:lnTo>
                  <a:pt x="624642" y="200368"/>
                </a:lnTo>
                <a:close/>
              </a:path>
              <a:path w="1919604" h="372744">
                <a:moveTo>
                  <a:pt x="637919" y="197954"/>
                </a:moveTo>
                <a:lnTo>
                  <a:pt x="636109" y="198557"/>
                </a:lnTo>
                <a:lnTo>
                  <a:pt x="634298" y="198557"/>
                </a:lnTo>
                <a:lnTo>
                  <a:pt x="633091" y="200368"/>
                </a:lnTo>
                <a:lnTo>
                  <a:pt x="633091" y="202178"/>
                </a:lnTo>
                <a:lnTo>
                  <a:pt x="633695" y="203989"/>
                </a:lnTo>
                <a:lnTo>
                  <a:pt x="635505" y="205196"/>
                </a:lnTo>
                <a:lnTo>
                  <a:pt x="639126" y="205196"/>
                </a:lnTo>
                <a:lnTo>
                  <a:pt x="640333" y="203385"/>
                </a:lnTo>
                <a:lnTo>
                  <a:pt x="640333" y="200971"/>
                </a:lnTo>
                <a:lnTo>
                  <a:pt x="639730" y="199161"/>
                </a:lnTo>
                <a:lnTo>
                  <a:pt x="637919" y="197954"/>
                </a:lnTo>
                <a:close/>
              </a:path>
              <a:path w="1919604" h="372744">
                <a:moveTo>
                  <a:pt x="651800" y="196143"/>
                </a:moveTo>
                <a:lnTo>
                  <a:pt x="649990" y="196143"/>
                </a:lnTo>
                <a:lnTo>
                  <a:pt x="648179" y="196747"/>
                </a:lnTo>
                <a:lnTo>
                  <a:pt x="646972" y="197954"/>
                </a:lnTo>
                <a:lnTo>
                  <a:pt x="646972" y="200368"/>
                </a:lnTo>
                <a:lnTo>
                  <a:pt x="647576" y="202178"/>
                </a:lnTo>
                <a:lnTo>
                  <a:pt x="649386" y="203385"/>
                </a:lnTo>
                <a:lnTo>
                  <a:pt x="651197" y="202782"/>
                </a:lnTo>
                <a:lnTo>
                  <a:pt x="653007" y="202782"/>
                </a:lnTo>
                <a:lnTo>
                  <a:pt x="654214" y="200971"/>
                </a:lnTo>
                <a:lnTo>
                  <a:pt x="654214" y="199161"/>
                </a:lnTo>
                <a:lnTo>
                  <a:pt x="653611" y="197350"/>
                </a:lnTo>
                <a:lnTo>
                  <a:pt x="651800" y="196143"/>
                </a:lnTo>
                <a:close/>
              </a:path>
              <a:path w="1919604" h="372744">
                <a:moveTo>
                  <a:pt x="665681" y="193729"/>
                </a:moveTo>
                <a:lnTo>
                  <a:pt x="663871" y="193729"/>
                </a:lnTo>
                <a:lnTo>
                  <a:pt x="662060" y="194333"/>
                </a:lnTo>
                <a:lnTo>
                  <a:pt x="660853" y="196143"/>
                </a:lnTo>
                <a:lnTo>
                  <a:pt x="660853" y="197954"/>
                </a:lnTo>
                <a:lnTo>
                  <a:pt x="661457" y="199764"/>
                </a:lnTo>
                <a:lnTo>
                  <a:pt x="662664" y="200971"/>
                </a:lnTo>
                <a:lnTo>
                  <a:pt x="665078" y="200971"/>
                </a:lnTo>
                <a:lnTo>
                  <a:pt x="666888" y="200368"/>
                </a:lnTo>
                <a:lnTo>
                  <a:pt x="668095" y="198557"/>
                </a:lnTo>
                <a:lnTo>
                  <a:pt x="667492" y="196747"/>
                </a:lnTo>
                <a:lnTo>
                  <a:pt x="667492" y="194936"/>
                </a:lnTo>
                <a:lnTo>
                  <a:pt x="665681" y="193729"/>
                </a:lnTo>
                <a:close/>
              </a:path>
              <a:path w="1919604" h="372744">
                <a:moveTo>
                  <a:pt x="679562" y="191315"/>
                </a:moveTo>
                <a:lnTo>
                  <a:pt x="677752" y="191919"/>
                </a:lnTo>
                <a:lnTo>
                  <a:pt x="675941" y="191919"/>
                </a:lnTo>
                <a:lnTo>
                  <a:pt x="674131" y="193729"/>
                </a:lnTo>
                <a:lnTo>
                  <a:pt x="674734" y="195540"/>
                </a:lnTo>
                <a:lnTo>
                  <a:pt x="674734" y="197954"/>
                </a:lnTo>
                <a:lnTo>
                  <a:pt x="676545" y="199161"/>
                </a:lnTo>
                <a:lnTo>
                  <a:pt x="678355" y="198557"/>
                </a:lnTo>
                <a:lnTo>
                  <a:pt x="680769" y="198557"/>
                </a:lnTo>
                <a:lnTo>
                  <a:pt x="681976" y="196747"/>
                </a:lnTo>
                <a:lnTo>
                  <a:pt x="681373" y="194936"/>
                </a:lnTo>
                <a:lnTo>
                  <a:pt x="681373" y="193126"/>
                </a:lnTo>
                <a:lnTo>
                  <a:pt x="679562" y="191315"/>
                </a:lnTo>
                <a:close/>
              </a:path>
              <a:path w="1919604" h="372744">
                <a:moveTo>
                  <a:pt x="693443" y="189505"/>
                </a:moveTo>
                <a:lnTo>
                  <a:pt x="691633" y="189505"/>
                </a:lnTo>
                <a:lnTo>
                  <a:pt x="689218" y="190108"/>
                </a:lnTo>
                <a:lnTo>
                  <a:pt x="688011" y="191919"/>
                </a:lnTo>
                <a:lnTo>
                  <a:pt x="688615" y="193729"/>
                </a:lnTo>
                <a:lnTo>
                  <a:pt x="688615" y="195540"/>
                </a:lnTo>
                <a:lnTo>
                  <a:pt x="690426" y="196747"/>
                </a:lnTo>
                <a:lnTo>
                  <a:pt x="692236" y="196747"/>
                </a:lnTo>
                <a:lnTo>
                  <a:pt x="694047" y="196143"/>
                </a:lnTo>
                <a:lnTo>
                  <a:pt x="695857" y="194333"/>
                </a:lnTo>
                <a:lnTo>
                  <a:pt x="695254" y="192522"/>
                </a:lnTo>
                <a:lnTo>
                  <a:pt x="695254" y="190712"/>
                </a:lnTo>
                <a:lnTo>
                  <a:pt x="693443" y="189505"/>
                </a:lnTo>
                <a:close/>
              </a:path>
              <a:path w="1919604" h="372744">
                <a:moveTo>
                  <a:pt x="707324" y="187090"/>
                </a:moveTo>
                <a:lnTo>
                  <a:pt x="704910" y="187694"/>
                </a:lnTo>
                <a:lnTo>
                  <a:pt x="703099" y="187694"/>
                </a:lnTo>
                <a:lnTo>
                  <a:pt x="701892" y="189505"/>
                </a:lnTo>
                <a:lnTo>
                  <a:pt x="702496" y="191315"/>
                </a:lnTo>
                <a:lnTo>
                  <a:pt x="702496" y="193729"/>
                </a:lnTo>
                <a:lnTo>
                  <a:pt x="704306" y="194936"/>
                </a:lnTo>
                <a:lnTo>
                  <a:pt x="706117" y="194333"/>
                </a:lnTo>
                <a:lnTo>
                  <a:pt x="707928" y="194333"/>
                </a:lnTo>
                <a:lnTo>
                  <a:pt x="709135" y="192522"/>
                </a:lnTo>
                <a:lnTo>
                  <a:pt x="709135" y="190712"/>
                </a:lnTo>
                <a:lnTo>
                  <a:pt x="708531" y="188298"/>
                </a:lnTo>
                <a:lnTo>
                  <a:pt x="707324" y="187090"/>
                </a:lnTo>
                <a:close/>
              </a:path>
              <a:path w="1919604" h="372744">
                <a:moveTo>
                  <a:pt x="720601" y="185280"/>
                </a:moveTo>
                <a:lnTo>
                  <a:pt x="718791" y="185280"/>
                </a:lnTo>
                <a:lnTo>
                  <a:pt x="716980" y="185883"/>
                </a:lnTo>
                <a:lnTo>
                  <a:pt x="715773" y="187694"/>
                </a:lnTo>
                <a:lnTo>
                  <a:pt x="715773" y="189505"/>
                </a:lnTo>
                <a:lnTo>
                  <a:pt x="716377" y="191315"/>
                </a:lnTo>
                <a:lnTo>
                  <a:pt x="718187" y="192522"/>
                </a:lnTo>
                <a:lnTo>
                  <a:pt x="719998" y="192522"/>
                </a:lnTo>
                <a:lnTo>
                  <a:pt x="721809" y="191919"/>
                </a:lnTo>
                <a:lnTo>
                  <a:pt x="723016" y="190108"/>
                </a:lnTo>
                <a:lnTo>
                  <a:pt x="723016" y="188298"/>
                </a:lnTo>
                <a:lnTo>
                  <a:pt x="722412" y="186487"/>
                </a:lnTo>
                <a:lnTo>
                  <a:pt x="720601" y="185280"/>
                </a:lnTo>
                <a:close/>
              </a:path>
              <a:path w="1919604" h="372744">
                <a:moveTo>
                  <a:pt x="734482" y="182866"/>
                </a:moveTo>
                <a:lnTo>
                  <a:pt x="732672" y="183469"/>
                </a:lnTo>
                <a:lnTo>
                  <a:pt x="730861" y="183469"/>
                </a:lnTo>
                <a:lnTo>
                  <a:pt x="729654" y="185280"/>
                </a:lnTo>
                <a:lnTo>
                  <a:pt x="729654" y="187090"/>
                </a:lnTo>
                <a:lnTo>
                  <a:pt x="730258" y="188901"/>
                </a:lnTo>
                <a:lnTo>
                  <a:pt x="732068" y="190712"/>
                </a:lnTo>
                <a:lnTo>
                  <a:pt x="733879" y="190108"/>
                </a:lnTo>
                <a:lnTo>
                  <a:pt x="735689" y="190108"/>
                </a:lnTo>
                <a:lnTo>
                  <a:pt x="736897" y="188298"/>
                </a:lnTo>
                <a:lnTo>
                  <a:pt x="736897" y="185883"/>
                </a:lnTo>
                <a:lnTo>
                  <a:pt x="736293" y="184073"/>
                </a:lnTo>
                <a:lnTo>
                  <a:pt x="734482" y="182866"/>
                </a:lnTo>
                <a:close/>
              </a:path>
              <a:path w="1919604" h="372744">
                <a:moveTo>
                  <a:pt x="748363" y="181055"/>
                </a:moveTo>
                <a:lnTo>
                  <a:pt x="746553" y="181055"/>
                </a:lnTo>
                <a:lnTo>
                  <a:pt x="744742" y="181659"/>
                </a:lnTo>
                <a:lnTo>
                  <a:pt x="743535" y="183469"/>
                </a:lnTo>
                <a:lnTo>
                  <a:pt x="743535" y="187090"/>
                </a:lnTo>
                <a:lnTo>
                  <a:pt x="745346" y="188298"/>
                </a:lnTo>
                <a:lnTo>
                  <a:pt x="747760" y="188298"/>
                </a:lnTo>
                <a:lnTo>
                  <a:pt x="749570" y="187694"/>
                </a:lnTo>
                <a:lnTo>
                  <a:pt x="750777" y="185883"/>
                </a:lnTo>
                <a:lnTo>
                  <a:pt x="750174" y="184073"/>
                </a:lnTo>
                <a:lnTo>
                  <a:pt x="750174" y="182262"/>
                </a:lnTo>
                <a:lnTo>
                  <a:pt x="748363" y="181055"/>
                </a:lnTo>
                <a:close/>
              </a:path>
              <a:path w="1919604" h="372744">
                <a:moveTo>
                  <a:pt x="762244" y="178641"/>
                </a:moveTo>
                <a:lnTo>
                  <a:pt x="760434" y="179245"/>
                </a:lnTo>
                <a:lnTo>
                  <a:pt x="758020" y="179245"/>
                </a:lnTo>
                <a:lnTo>
                  <a:pt x="756813" y="181055"/>
                </a:lnTo>
                <a:lnTo>
                  <a:pt x="757416" y="182866"/>
                </a:lnTo>
                <a:lnTo>
                  <a:pt x="757416" y="184676"/>
                </a:lnTo>
                <a:lnTo>
                  <a:pt x="759227" y="185883"/>
                </a:lnTo>
                <a:lnTo>
                  <a:pt x="761037" y="185883"/>
                </a:lnTo>
                <a:lnTo>
                  <a:pt x="763451" y="185280"/>
                </a:lnTo>
                <a:lnTo>
                  <a:pt x="764658" y="184073"/>
                </a:lnTo>
                <a:lnTo>
                  <a:pt x="764055" y="181659"/>
                </a:lnTo>
                <a:lnTo>
                  <a:pt x="764055" y="179848"/>
                </a:lnTo>
                <a:lnTo>
                  <a:pt x="762244" y="178641"/>
                </a:lnTo>
                <a:close/>
              </a:path>
              <a:path w="1919604" h="372744">
                <a:moveTo>
                  <a:pt x="776125" y="176227"/>
                </a:moveTo>
                <a:lnTo>
                  <a:pt x="773711" y="176831"/>
                </a:lnTo>
                <a:lnTo>
                  <a:pt x="771901" y="176831"/>
                </a:lnTo>
                <a:lnTo>
                  <a:pt x="770694" y="178641"/>
                </a:lnTo>
                <a:lnTo>
                  <a:pt x="771297" y="181055"/>
                </a:lnTo>
                <a:lnTo>
                  <a:pt x="771297" y="182866"/>
                </a:lnTo>
                <a:lnTo>
                  <a:pt x="773108" y="184073"/>
                </a:lnTo>
                <a:lnTo>
                  <a:pt x="774918" y="183469"/>
                </a:lnTo>
                <a:lnTo>
                  <a:pt x="776729" y="183469"/>
                </a:lnTo>
                <a:lnTo>
                  <a:pt x="778539" y="181659"/>
                </a:lnTo>
                <a:lnTo>
                  <a:pt x="777936" y="179848"/>
                </a:lnTo>
                <a:lnTo>
                  <a:pt x="777936" y="178038"/>
                </a:lnTo>
                <a:lnTo>
                  <a:pt x="776125" y="176227"/>
                </a:lnTo>
                <a:close/>
              </a:path>
              <a:path w="1919604" h="372744">
                <a:moveTo>
                  <a:pt x="789403" y="174417"/>
                </a:moveTo>
                <a:lnTo>
                  <a:pt x="787592" y="174417"/>
                </a:lnTo>
                <a:lnTo>
                  <a:pt x="785782" y="175020"/>
                </a:lnTo>
                <a:lnTo>
                  <a:pt x="784575" y="176831"/>
                </a:lnTo>
                <a:lnTo>
                  <a:pt x="784575" y="178641"/>
                </a:lnTo>
                <a:lnTo>
                  <a:pt x="785178" y="180452"/>
                </a:lnTo>
                <a:lnTo>
                  <a:pt x="786989" y="181659"/>
                </a:lnTo>
                <a:lnTo>
                  <a:pt x="788799" y="181659"/>
                </a:lnTo>
                <a:lnTo>
                  <a:pt x="790610" y="181055"/>
                </a:lnTo>
                <a:lnTo>
                  <a:pt x="791817" y="179245"/>
                </a:lnTo>
                <a:lnTo>
                  <a:pt x="791817" y="177434"/>
                </a:lnTo>
                <a:lnTo>
                  <a:pt x="791213" y="175624"/>
                </a:lnTo>
                <a:lnTo>
                  <a:pt x="789403" y="174417"/>
                </a:lnTo>
                <a:close/>
              </a:path>
              <a:path w="1919604" h="372744">
                <a:moveTo>
                  <a:pt x="803284" y="172002"/>
                </a:moveTo>
                <a:lnTo>
                  <a:pt x="801473" y="172606"/>
                </a:lnTo>
                <a:lnTo>
                  <a:pt x="799663" y="172606"/>
                </a:lnTo>
                <a:lnTo>
                  <a:pt x="798455" y="174417"/>
                </a:lnTo>
                <a:lnTo>
                  <a:pt x="798455" y="176227"/>
                </a:lnTo>
                <a:lnTo>
                  <a:pt x="799059" y="178641"/>
                </a:lnTo>
                <a:lnTo>
                  <a:pt x="800870" y="179848"/>
                </a:lnTo>
                <a:lnTo>
                  <a:pt x="802680" y="179245"/>
                </a:lnTo>
                <a:lnTo>
                  <a:pt x="804491" y="179245"/>
                </a:lnTo>
                <a:lnTo>
                  <a:pt x="805698" y="177434"/>
                </a:lnTo>
                <a:lnTo>
                  <a:pt x="805698" y="175624"/>
                </a:lnTo>
                <a:lnTo>
                  <a:pt x="805094" y="173813"/>
                </a:lnTo>
                <a:lnTo>
                  <a:pt x="803284" y="172002"/>
                </a:lnTo>
                <a:close/>
              </a:path>
              <a:path w="1919604" h="372744">
                <a:moveTo>
                  <a:pt x="817165" y="170192"/>
                </a:moveTo>
                <a:lnTo>
                  <a:pt x="815354" y="170192"/>
                </a:lnTo>
                <a:lnTo>
                  <a:pt x="813543" y="170795"/>
                </a:lnTo>
                <a:lnTo>
                  <a:pt x="812336" y="172606"/>
                </a:lnTo>
                <a:lnTo>
                  <a:pt x="812336" y="174417"/>
                </a:lnTo>
                <a:lnTo>
                  <a:pt x="812940" y="176227"/>
                </a:lnTo>
                <a:lnTo>
                  <a:pt x="814750" y="177434"/>
                </a:lnTo>
                <a:lnTo>
                  <a:pt x="816561" y="177434"/>
                </a:lnTo>
                <a:lnTo>
                  <a:pt x="818372" y="176831"/>
                </a:lnTo>
                <a:lnTo>
                  <a:pt x="819579" y="175020"/>
                </a:lnTo>
                <a:lnTo>
                  <a:pt x="819579" y="173210"/>
                </a:lnTo>
                <a:lnTo>
                  <a:pt x="818975" y="171399"/>
                </a:lnTo>
                <a:lnTo>
                  <a:pt x="817165" y="170192"/>
                </a:lnTo>
                <a:close/>
              </a:path>
              <a:path w="1919604" h="372744">
                <a:moveTo>
                  <a:pt x="831046" y="167778"/>
                </a:moveTo>
                <a:lnTo>
                  <a:pt x="829235" y="168381"/>
                </a:lnTo>
                <a:lnTo>
                  <a:pt x="827424" y="168381"/>
                </a:lnTo>
                <a:lnTo>
                  <a:pt x="825614" y="170192"/>
                </a:lnTo>
                <a:lnTo>
                  <a:pt x="826217" y="172002"/>
                </a:lnTo>
                <a:lnTo>
                  <a:pt x="826217" y="173813"/>
                </a:lnTo>
                <a:lnTo>
                  <a:pt x="828028" y="175624"/>
                </a:lnTo>
                <a:lnTo>
                  <a:pt x="830442" y="175020"/>
                </a:lnTo>
                <a:lnTo>
                  <a:pt x="832253" y="175020"/>
                </a:lnTo>
                <a:lnTo>
                  <a:pt x="833460" y="173210"/>
                </a:lnTo>
                <a:lnTo>
                  <a:pt x="832856" y="171399"/>
                </a:lnTo>
                <a:lnTo>
                  <a:pt x="832856" y="168985"/>
                </a:lnTo>
                <a:lnTo>
                  <a:pt x="831046" y="167778"/>
                </a:lnTo>
                <a:close/>
              </a:path>
              <a:path w="1919604" h="372744">
                <a:moveTo>
                  <a:pt x="844926" y="165967"/>
                </a:moveTo>
                <a:lnTo>
                  <a:pt x="843116" y="165967"/>
                </a:lnTo>
                <a:lnTo>
                  <a:pt x="840702" y="166571"/>
                </a:lnTo>
                <a:lnTo>
                  <a:pt x="839495" y="168381"/>
                </a:lnTo>
                <a:lnTo>
                  <a:pt x="840098" y="170192"/>
                </a:lnTo>
                <a:lnTo>
                  <a:pt x="840098" y="172002"/>
                </a:lnTo>
                <a:lnTo>
                  <a:pt x="841909" y="173210"/>
                </a:lnTo>
                <a:lnTo>
                  <a:pt x="843719" y="173210"/>
                </a:lnTo>
                <a:lnTo>
                  <a:pt x="846133" y="172606"/>
                </a:lnTo>
                <a:lnTo>
                  <a:pt x="847341" y="170795"/>
                </a:lnTo>
                <a:lnTo>
                  <a:pt x="846737" y="168985"/>
                </a:lnTo>
                <a:lnTo>
                  <a:pt x="846737" y="167174"/>
                </a:lnTo>
                <a:lnTo>
                  <a:pt x="844926" y="165967"/>
                </a:lnTo>
                <a:close/>
              </a:path>
              <a:path w="1919604" h="372744">
                <a:moveTo>
                  <a:pt x="858807" y="163553"/>
                </a:moveTo>
                <a:lnTo>
                  <a:pt x="856393" y="164157"/>
                </a:lnTo>
                <a:lnTo>
                  <a:pt x="854583" y="164157"/>
                </a:lnTo>
                <a:lnTo>
                  <a:pt x="853376" y="165967"/>
                </a:lnTo>
                <a:lnTo>
                  <a:pt x="853979" y="167778"/>
                </a:lnTo>
                <a:lnTo>
                  <a:pt x="853979" y="169588"/>
                </a:lnTo>
                <a:lnTo>
                  <a:pt x="855790" y="170795"/>
                </a:lnTo>
                <a:lnTo>
                  <a:pt x="859411" y="170795"/>
                </a:lnTo>
                <a:lnTo>
                  <a:pt x="861221" y="168985"/>
                </a:lnTo>
                <a:lnTo>
                  <a:pt x="860618" y="166571"/>
                </a:lnTo>
                <a:lnTo>
                  <a:pt x="860618" y="164760"/>
                </a:lnTo>
                <a:lnTo>
                  <a:pt x="858807" y="163553"/>
                </a:lnTo>
                <a:close/>
              </a:path>
              <a:path w="1919604" h="372744">
                <a:moveTo>
                  <a:pt x="872085" y="161743"/>
                </a:moveTo>
                <a:lnTo>
                  <a:pt x="870274" y="161743"/>
                </a:lnTo>
                <a:lnTo>
                  <a:pt x="868464" y="162346"/>
                </a:lnTo>
                <a:lnTo>
                  <a:pt x="867257" y="163553"/>
                </a:lnTo>
                <a:lnTo>
                  <a:pt x="867257" y="165967"/>
                </a:lnTo>
                <a:lnTo>
                  <a:pt x="867860" y="167778"/>
                </a:lnTo>
                <a:lnTo>
                  <a:pt x="869671" y="168985"/>
                </a:lnTo>
                <a:lnTo>
                  <a:pt x="871481" y="168381"/>
                </a:lnTo>
                <a:lnTo>
                  <a:pt x="873292" y="168381"/>
                </a:lnTo>
                <a:lnTo>
                  <a:pt x="874499" y="166571"/>
                </a:lnTo>
                <a:lnTo>
                  <a:pt x="874499" y="164760"/>
                </a:lnTo>
                <a:lnTo>
                  <a:pt x="873895" y="162950"/>
                </a:lnTo>
                <a:lnTo>
                  <a:pt x="872085" y="161743"/>
                </a:lnTo>
                <a:close/>
              </a:path>
              <a:path w="1919604" h="372744">
                <a:moveTo>
                  <a:pt x="885966" y="159329"/>
                </a:moveTo>
                <a:lnTo>
                  <a:pt x="884155" y="159329"/>
                </a:lnTo>
                <a:lnTo>
                  <a:pt x="882345" y="159932"/>
                </a:lnTo>
                <a:lnTo>
                  <a:pt x="881138" y="161743"/>
                </a:lnTo>
                <a:lnTo>
                  <a:pt x="881138" y="163553"/>
                </a:lnTo>
                <a:lnTo>
                  <a:pt x="881741" y="165364"/>
                </a:lnTo>
                <a:lnTo>
                  <a:pt x="883552" y="166571"/>
                </a:lnTo>
                <a:lnTo>
                  <a:pt x="885362" y="166571"/>
                </a:lnTo>
                <a:lnTo>
                  <a:pt x="887173" y="165967"/>
                </a:lnTo>
                <a:lnTo>
                  <a:pt x="888380" y="164157"/>
                </a:lnTo>
                <a:lnTo>
                  <a:pt x="888380" y="162346"/>
                </a:lnTo>
                <a:lnTo>
                  <a:pt x="887776" y="160536"/>
                </a:lnTo>
                <a:lnTo>
                  <a:pt x="885966" y="159329"/>
                </a:lnTo>
                <a:close/>
              </a:path>
              <a:path w="1919604" h="372744">
                <a:moveTo>
                  <a:pt x="899847" y="156915"/>
                </a:moveTo>
                <a:lnTo>
                  <a:pt x="898036" y="157518"/>
                </a:lnTo>
                <a:lnTo>
                  <a:pt x="896226" y="157518"/>
                </a:lnTo>
                <a:lnTo>
                  <a:pt x="895019" y="159329"/>
                </a:lnTo>
                <a:lnTo>
                  <a:pt x="895019" y="161743"/>
                </a:lnTo>
                <a:lnTo>
                  <a:pt x="895622" y="163553"/>
                </a:lnTo>
                <a:lnTo>
                  <a:pt x="897433" y="164760"/>
                </a:lnTo>
                <a:lnTo>
                  <a:pt x="899243" y="164157"/>
                </a:lnTo>
                <a:lnTo>
                  <a:pt x="901054" y="164157"/>
                </a:lnTo>
                <a:lnTo>
                  <a:pt x="902261" y="162346"/>
                </a:lnTo>
                <a:lnTo>
                  <a:pt x="902261" y="160536"/>
                </a:lnTo>
                <a:lnTo>
                  <a:pt x="901657" y="158725"/>
                </a:lnTo>
                <a:lnTo>
                  <a:pt x="899847" y="156915"/>
                </a:lnTo>
                <a:close/>
              </a:path>
              <a:path w="1919604" h="372744">
                <a:moveTo>
                  <a:pt x="913728" y="155104"/>
                </a:moveTo>
                <a:lnTo>
                  <a:pt x="911917" y="155104"/>
                </a:lnTo>
                <a:lnTo>
                  <a:pt x="910107" y="155707"/>
                </a:lnTo>
                <a:lnTo>
                  <a:pt x="908296" y="157518"/>
                </a:lnTo>
                <a:lnTo>
                  <a:pt x="908900" y="159329"/>
                </a:lnTo>
                <a:lnTo>
                  <a:pt x="908900" y="161139"/>
                </a:lnTo>
                <a:lnTo>
                  <a:pt x="910710" y="162346"/>
                </a:lnTo>
                <a:lnTo>
                  <a:pt x="913124" y="162346"/>
                </a:lnTo>
                <a:lnTo>
                  <a:pt x="914935" y="161743"/>
                </a:lnTo>
                <a:lnTo>
                  <a:pt x="916142" y="159932"/>
                </a:lnTo>
                <a:lnTo>
                  <a:pt x="915538" y="158122"/>
                </a:lnTo>
                <a:lnTo>
                  <a:pt x="915538" y="156311"/>
                </a:lnTo>
                <a:lnTo>
                  <a:pt x="913728" y="155104"/>
                </a:lnTo>
                <a:close/>
              </a:path>
              <a:path w="1919604" h="372744">
                <a:moveTo>
                  <a:pt x="927609" y="152690"/>
                </a:moveTo>
                <a:lnTo>
                  <a:pt x="925798" y="153293"/>
                </a:lnTo>
                <a:lnTo>
                  <a:pt x="923384" y="153293"/>
                </a:lnTo>
                <a:lnTo>
                  <a:pt x="922177" y="155104"/>
                </a:lnTo>
                <a:lnTo>
                  <a:pt x="922780" y="156915"/>
                </a:lnTo>
                <a:lnTo>
                  <a:pt x="922780" y="159329"/>
                </a:lnTo>
                <a:lnTo>
                  <a:pt x="924591" y="160536"/>
                </a:lnTo>
                <a:lnTo>
                  <a:pt x="926402" y="159932"/>
                </a:lnTo>
                <a:lnTo>
                  <a:pt x="928816" y="159932"/>
                </a:lnTo>
                <a:lnTo>
                  <a:pt x="930023" y="158122"/>
                </a:lnTo>
                <a:lnTo>
                  <a:pt x="929419" y="156311"/>
                </a:lnTo>
                <a:lnTo>
                  <a:pt x="929419" y="153897"/>
                </a:lnTo>
                <a:lnTo>
                  <a:pt x="927609" y="152690"/>
                </a:lnTo>
                <a:close/>
              </a:path>
              <a:path w="1919604" h="372744">
                <a:moveTo>
                  <a:pt x="941490" y="150879"/>
                </a:moveTo>
                <a:lnTo>
                  <a:pt x="939075" y="150879"/>
                </a:lnTo>
                <a:lnTo>
                  <a:pt x="937265" y="151483"/>
                </a:lnTo>
                <a:lnTo>
                  <a:pt x="936058" y="153293"/>
                </a:lnTo>
                <a:lnTo>
                  <a:pt x="936661" y="155104"/>
                </a:lnTo>
                <a:lnTo>
                  <a:pt x="936661" y="156915"/>
                </a:lnTo>
                <a:lnTo>
                  <a:pt x="938472" y="158122"/>
                </a:lnTo>
                <a:lnTo>
                  <a:pt x="940283" y="158122"/>
                </a:lnTo>
                <a:lnTo>
                  <a:pt x="942093" y="157518"/>
                </a:lnTo>
                <a:lnTo>
                  <a:pt x="943300" y="155707"/>
                </a:lnTo>
                <a:lnTo>
                  <a:pt x="943300" y="152086"/>
                </a:lnTo>
                <a:lnTo>
                  <a:pt x="941490" y="150879"/>
                </a:lnTo>
                <a:close/>
              </a:path>
              <a:path w="1919604" h="372744">
                <a:moveTo>
                  <a:pt x="954767" y="148465"/>
                </a:moveTo>
                <a:lnTo>
                  <a:pt x="952956" y="149069"/>
                </a:lnTo>
                <a:lnTo>
                  <a:pt x="951146" y="149069"/>
                </a:lnTo>
                <a:lnTo>
                  <a:pt x="949939" y="150879"/>
                </a:lnTo>
                <a:lnTo>
                  <a:pt x="949939" y="152690"/>
                </a:lnTo>
                <a:lnTo>
                  <a:pt x="950542" y="154500"/>
                </a:lnTo>
                <a:lnTo>
                  <a:pt x="952353" y="156311"/>
                </a:lnTo>
                <a:lnTo>
                  <a:pt x="954163" y="155707"/>
                </a:lnTo>
                <a:lnTo>
                  <a:pt x="955974" y="155707"/>
                </a:lnTo>
                <a:lnTo>
                  <a:pt x="957181" y="153897"/>
                </a:lnTo>
                <a:lnTo>
                  <a:pt x="957181" y="151483"/>
                </a:lnTo>
                <a:lnTo>
                  <a:pt x="956578" y="149672"/>
                </a:lnTo>
                <a:lnTo>
                  <a:pt x="954767" y="148465"/>
                </a:lnTo>
                <a:close/>
              </a:path>
              <a:path w="1919604" h="372744">
                <a:moveTo>
                  <a:pt x="968648" y="146051"/>
                </a:moveTo>
                <a:lnTo>
                  <a:pt x="966234" y="146051"/>
                </a:lnTo>
                <a:lnTo>
                  <a:pt x="964423" y="146655"/>
                </a:lnTo>
                <a:lnTo>
                  <a:pt x="963216" y="148465"/>
                </a:lnTo>
                <a:lnTo>
                  <a:pt x="963820" y="150276"/>
                </a:lnTo>
                <a:lnTo>
                  <a:pt x="964423" y="152690"/>
                </a:lnTo>
                <a:lnTo>
                  <a:pt x="966234" y="153293"/>
                </a:lnTo>
                <a:lnTo>
                  <a:pt x="968044" y="153293"/>
                </a:lnTo>
                <a:lnTo>
                  <a:pt x="969855" y="152690"/>
                </a:lnTo>
                <a:lnTo>
                  <a:pt x="971062" y="150879"/>
                </a:lnTo>
                <a:lnTo>
                  <a:pt x="970458" y="149069"/>
                </a:lnTo>
                <a:lnTo>
                  <a:pt x="970458" y="147258"/>
                </a:lnTo>
                <a:lnTo>
                  <a:pt x="968648" y="146051"/>
                </a:lnTo>
                <a:close/>
              </a:path>
              <a:path w="1919604" h="372744">
                <a:moveTo>
                  <a:pt x="981925" y="143034"/>
                </a:moveTo>
                <a:lnTo>
                  <a:pt x="980115" y="143034"/>
                </a:lnTo>
                <a:lnTo>
                  <a:pt x="978304" y="143637"/>
                </a:lnTo>
                <a:lnTo>
                  <a:pt x="977097" y="145448"/>
                </a:lnTo>
                <a:lnTo>
                  <a:pt x="977701" y="147258"/>
                </a:lnTo>
                <a:lnTo>
                  <a:pt x="977701" y="149069"/>
                </a:lnTo>
                <a:lnTo>
                  <a:pt x="980115" y="150276"/>
                </a:lnTo>
                <a:lnTo>
                  <a:pt x="981925" y="150276"/>
                </a:lnTo>
                <a:lnTo>
                  <a:pt x="983736" y="149672"/>
                </a:lnTo>
                <a:lnTo>
                  <a:pt x="984943" y="147862"/>
                </a:lnTo>
                <a:lnTo>
                  <a:pt x="984339" y="146051"/>
                </a:lnTo>
                <a:lnTo>
                  <a:pt x="983736" y="143637"/>
                </a:lnTo>
                <a:lnTo>
                  <a:pt x="981925" y="143034"/>
                </a:lnTo>
                <a:close/>
              </a:path>
              <a:path w="1919604" h="372744">
                <a:moveTo>
                  <a:pt x="995806" y="139412"/>
                </a:moveTo>
                <a:lnTo>
                  <a:pt x="993996" y="140016"/>
                </a:lnTo>
                <a:lnTo>
                  <a:pt x="991582" y="140619"/>
                </a:lnTo>
                <a:lnTo>
                  <a:pt x="990375" y="142430"/>
                </a:lnTo>
                <a:lnTo>
                  <a:pt x="991582" y="146051"/>
                </a:lnTo>
                <a:lnTo>
                  <a:pt x="993392" y="147258"/>
                </a:lnTo>
                <a:lnTo>
                  <a:pt x="995203" y="146655"/>
                </a:lnTo>
                <a:lnTo>
                  <a:pt x="997013" y="146655"/>
                </a:lnTo>
                <a:lnTo>
                  <a:pt x="998220" y="144241"/>
                </a:lnTo>
                <a:lnTo>
                  <a:pt x="997617" y="142430"/>
                </a:lnTo>
                <a:lnTo>
                  <a:pt x="997617" y="140619"/>
                </a:lnTo>
                <a:lnTo>
                  <a:pt x="995806" y="139412"/>
                </a:lnTo>
                <a:close/>
              </a:path>
              <a:path w="1919604" h="372744">
                <a:moveTo>
                  <a:pt x="1009084" y="136395"/>
                </a:moveTo>
                <a:lnTo>
                  <a:pt x="1005463" y="137602"/>
                </a:lnTo>
                <a:lnTo>
                  <a:pt x="1004256" y="139412"/>
                </a:lnTo>
                <a:lnTo>
                  <a:pt x="1004859" y="141223"/>
                </a:lnTo>
                <a:lnTo>
                  <a:pt x="1004859" y="143034"/>
                </a:lnTo>
                <a:lnTo>
                  <a:pt x="1007273" y="144241"/>
                </a:lnTo>
                <a:lnTo>
                  <a:pt x="1010894" y="143034"/>
                </a:lnTo>
                <a:lnTo>
                  <a:pt x="1012101" y="141223"/>
                </a:lnTo>
                <a:lnTo>
                  <a:pt x="1010894" y="137602"/>
                </a:lnTo>
                <a:lnTo>
                  <a:pt x="1009084" y="136395"/>
                </a:lnTo>
                <a:close/>
              </a:path>
              <a:path w="1919604" h="372744">
                <a:moveTo>
                  <a:pt x="1022965" y="133377"/>
                </a:moveTo>
                <a:lnTo>
                  <a:pt x="1021154" y="133981"/>
                </a:lnTo>
                <a:lnTo>
                  <a:pt x="1018740" y="133981"/>
                </a:lnTo>
                <a:lnTo>
                  <a:pt x="1017533" y="135791"/>
                </a:lnTo>
                <a:lnTo>
                  <a:pt x="1018136" y="138205"/>
                </a:lnTo>
                <a:lnTo>
                  <a:pt x="1018740" y="140016"/>
                </a:lnTo>
                <a:lnTo>
                  <a:pt x="1020551" y="141223"/>
                </a:lnTo>
                <a:lnTo>
                  <a:pt x="1024172" y="140016"/>
                </a:lnTo>
                <a:lnTo>
                  <a:pt x="1025379" y="138205"/>
                </a:lnTo>
                <a:lnTo>
                  <a:pt x="1024775" y="136395"/>
                </a:lnTo>
                <a:lnTo>
                  <a:pt x="1024775" y="134584"/>
                </a:lnTo>
                <a:lnTo>
                  <a:pt x="1022965" y="133377"/>
                </a:lnTo>
                <a:close/>
              </a:path>
              <a:path w="1919604" h="372744">
                <a:moveTo>
                  <a:pt x="1036242" y="130360"/>
                </a:moveTo>
                <a:lnTo>
                  <a:pt x="1034432" y="130360"/>
                </a:lnTo>
                <a:lnTo>
                  <a:pt x="1032621" y="130963"/>
                </a:lnTo>
                <a:lnTo>
                  <a:pt x="1031414" y="132774"/>
                </a:lnTo>
                <a:lnTo>
                  <a:pt x="1032017" y="134584"/>
                </a:lnTo>
                <a:lnTo>
                  <a:pt x="1032017" y="136395"/>
                </a:lnTo>
                <a:lnTo>
                  <a:pt x="1034432" y="137602"/>
                </a:lnTo>
                <a:lnTo>
                  <a:pt x="1036242" y="137602"/>
                </a:lnTo>
                <a:lnTo>
                  <a:pt x="1038053" y="136998"/>
                </a:lnTo>
                <a:lnTo>
                  <a:pt x="1039260" y="135188"/>
                </a:lnTo>
                <a:lnTo>
                  <a:pt x="1038053" y="131567"/>
                </a:lnTo>
                <a:lnTo>
                  <a:pt x="1036242" y="130360"/>
                </a:lnTo>
                <a:close/>
              </a:path>
              <a:path w="1919604" h="372744">
                <a:moveTo>
                  <a:pt x="1050123" y="127342"/>
                </a:moveTo>
                <a:lnTo>
                  <a:pt x="1048312" y="127342"/>
                </a:lnTo>
                <a:lnTo>
                  <a:pt x="1045898" y="127946"/>
                </a:lnTo>
                <a:lnTo>
                  <a:pt x="1045295" y="129756"/>
                </a:lnTo>
                <a:lnTo>
                  <a:pt x="1045295" y="131567"/>
                </a:lnTo>
                <a:lnTo>
                  <a:pt x="1045898" y="133377"/>
                </a:lnTo>
                <a:lnTo>
                  <a:pt x="1047709" y="134584"/>
                </a:lnTo>
                <a:lnTo>
                  <a:pt x="1049519" y="134584"/>
                </a:lnTo>
                <a:lnTo>
                  <a:pt x="1051330" y="133981"/>
                </a:lnTo>
                <a:lnTo>
                  <a:pt x="1052537" y="132170"/>
                </a:lnTo>
                <a:lnTo>
                  <a:pt x="1051934" y="130360"/>
                </a:lnTo>
                <a:lnTo>
                  <a:pt x="1051934" y="127946"/>
                </a:lnTo>
                <a:lnTo>
                  <a:pt x="1050123" y="127342"/>
                </a:lnTo>
                <a:close/>
              </a:path>
              <a:path w="1919604" h="372744">
                <a:moveTo>
                  <a:pt x="1063400" y="123721"/>
                </a:moveTo>
                <a:lnTo>
                  <a:pt x="1059779" y="124928"/>
                </a:lnTo>
                <a:lnTo>
                  <a:pt x="1058572" y="126739"/>
                </a:lnTo>
                <a:lnTo>
                  <a:pt x="1059176" y="128549"/>
                </a:lnTo>
                <a:lnTo>
                  <a:pt x="1059176" y="130360"/>
                </a:lnTo>
                <a:lnTo>
                  <a:pt x="1061590" y="131567"/>
                </a:lnTo>
                <a:lnTo>
                  <a:pt x="1063400" y="130963"/>
                </a:lnTo>
                <a:lnTo>
                  <a:pt x="1065211" y="130963"/>
                </a:lnTo>
                <a:lnTo>
                  <a:pt x="1066418" y="128549"/>
                </a:lnTo>
                <a:lnTo>
                  <a:pt x="1065211" y="124928"/>
                </a:lnTo>
                <a:lnTo>
                  <a:pt x="1063400" y="123721"/>
                </a:lnTo>
                <a:close/>
              </a:path>
              <a:path w="1919604" h="372744">
                <a:moveTo>
                  <a:pt x="1077281" y="120703"/>
                </a:moveTo>
                <a:lnTo>
                  <a:pt x="1075471" y="121307"/>
                </a:lnTo>
                <a:lnTo>
                  <a:pt x="1073057" y="121910"/>
                </a:lnTo>
                <a:lnTo>
                  <a:pt x="1072453" y="123721"/>
                </a:lnTo>
                <a:lnTo>
                  <a:pt x="1072453" y="125532"/>
                </a:lnTo>
                <a:lnTo>
                  <a:pt x="1073057" y="127342"/>
                </a:lnTo>
                <a:lnTo>
                  <a:pt x="1074867" y="128549"/>
                </a:lnTo>
                <a:lnTo>
                  <a:pt x="1078488" y="127342"/>
                </a:lnTo>
                <a:lnTo>
                  <a:pt x="1079695" y="125532"/>
                </a:lnTo>
                <a:lnTo>
                  <a:pt x="1079695" y="123721"/>
                </a:lnTo>
                <a:lnTo>
                  <a:pt x="1079092" y="121910"/>
                </a:lnTo>
                <a:lnTo>
                  <a:pt x="1077281" y="120703"/>
                </a:lnTo>
                <a:close/>
              </a:path>
              <a:path w="1919604" h="372744">
                <a:moveTo>
                  <a:pt x="1090559" y="117686"/>
                </a:moveTo>
                <a:lnTo>
                  <a:pt x="1088748" y="118289"/>
                </a:lnTo>
                <a:lnTo>
                  <a:pt x="1086938" y="118289"/>
                </a:lnTo>
                <a:lnTo>
                  <a:pt x="1085731" y="120100"/>
                </a:lnTo>
                <a:lnTo>
                  <a:pt x="1086334" y="122514"/>
                </a:lnTo>
                <a:lnTo>
                  <a:pt x="1086334" y="124324"/>
                </a:lnTo>
                <a:lnTo>
                  <a:pt x="1088748" y="125532"/>
                </a:lnTo>
                <a:lnTo>
                  <a:pt x="1092369" y="124324"/>
                </a:lnTo>
                <a:lnTo>
                  <a:pt x="1093576" y="122514"/>
                </a:lnTo>
                <a:lnTo>
                  <a:pt x="1092369" y="118893"/>
                </a:lnTo>
                <a:lnTo>
                  <a:pt x="1090559" y="117686"/>
                </a:lnTo>
                <a:close/>
              </a:path>
              <a:path w="1919604" h="372744">
                <a:moveTo>
                  <a:pt x="1104440" y="114668"/>
                </a:moveTo>
                <a:lnTo>
                  <a:pt x="1102629" y="114668"/>
                </a:lnTo>
                <a:lnTo>
                  <a:pt x="1100819" y="115272"/>
                </a:lnTo>
                <a:lnTo>
                  <a:pt x="1099612" y="117082"/>
                </a:lnTo>
                <a:lnTo>
                  <a:pt x="1099612" y="118893"/>
                </a:lnTo>
                <a:lnTo>
                  <a:pt x="1100215" y="120703"/>
                </a:lnTo>
                <a:lnTo>
                  <a:pt x="1102026" y="121910"/>
                </a:lnTo>
                <a:lnTo>
                  <a:pt x="1103836" y="121910"/>
                </a:lnTo>
                <a:lnTo>
                  <a:pt x="1105647" y="121307"/>
                </a:lnTo>
                <a:lnTo>
                  <a:pt x="1106854" y="119496"/>
                </a:lnTo>
                <a:lnTo>
                  <a:pt x="1106854" y="117686"/>
                </a:lnTo>
                <a:lnTo>
                  <a:pt x="1106250" y="115875"/>
                </a:lnTo>
                <a:lnTo>
                  <a:pt x="1104440" y="114668"/>
                </a:lnTo>
                <a:close/>
              </a:path>
              <a:path w="1919604" h="372744">
                <a:moveTo>
                  <a:pt x="1117717" y="111651"/>
                </a:moveTo>
                <a:lnTo>
                  <a:pt x="1115907" y="111651"/>
                </a:lnTo>
                <a:lnTo>
                  <a:pt x="1114096" y="112254"/>
                </a:lnTo>
                <a:lnTo>
                  <a:pt x="1112889" y="114065"/>
                </a:lnTo>
                <a:lnTo>
                  <a:pt x="1113493" y="115875"/>
                </a:lnTo>
                <a:lnTo>
                  <a:pt x="1113493" y="117686"/>
                </a:lnTo>
                <a:lnTo>
                  <a:pt x="1115907" y="118893"/>
                </a:lnTo>
                <a:lnTo>
                  <a:pt x="1117717" y="118289"/>
                </a:lnTo>
                <a:lnTo>
                  <a:pt x="1119528" y="118289"/>
                </a:lnTo>
                <a:lnTo>
                  <a:pt x="1120735" y="116479"/>
                </a:lnTo>
                <a:lnTo>
                  <a:pt x="1120131" y="114668"/>
                </a:lnTo>
                <a:lnTo>
                  <a:pt x="1119528" y="112254"/>
                </a:lnTo>
                <a:lnTo>
                  <a:pt x="1117717" y="111651"/>
                </a:lnTo>
                <a:close/>
              </a:path>
              <a:path w="1919604" h="372744">
                <a:moveTo>
                  <a:pt x="1131598" y="108029"/>
                </a:moveTo>
                <a:lnTo>
                  <a:pt x="1127977" y="109236"/>
                </a:lnTo>
                <a:lnTo>
                  <a:pt x="1126770" y="111047"/>
                </a:lnTo>
                <a:lnTo>
                  <a:pt x="1126770" y="112858"/>
                </a:lnTo>
                <a:lnTo>
                  <a:pt x="1127373" y="114668"/>
                </a:lnTo>
                <a:lnTo>
                  <a:pt x="1129184" y="115875"/>
                </a:lnTo>
                <a:lnTo>
                  <a:pt x="1130995" y="115272"/>
                </a:lnTo>
                <a:lnTo>
                  <a:pt x="1132805" y="115272"/>
                </a:lnTo>
                <a:lnTo>
                  <a:pt x="1134012" y="112858"/>
                </a:lnTo>
                <a:lnTo>
                  <a:pt x="1134012" y="111047"/>
                </a:lnTo>
                <a:lnTo>
                  <a:pt x="1133409" y="109236"/>
                </a:lnTo>
                <a:lnTo>
                  <a:pt x="1131598" y="108029"/>
                </a:lnTo>
                <a:close/>
              </a:path>
              <a:path w="1919604" h="372744">
                <a:moveTo>
                  <a:pt x="1144876" y="105012"/>
                </a:moveTo>
                <a:lnTo>
                  <a:pt x="1141254" y="106219"/>
                </a:lnTo>
                <a:lnTo>
                  <a:pt x="1140047" y="108029"/>
                </a:lnTo>
                <a:lnTo>
                  <a:pt x="1141254" y="111651"/>
                </a:lnTo>
                <a:lnTo>
                  <a:pt x="1143065" y="112858"/>
                </a:lnTo>
                <a:lnTo>
                  <a:pt x="1146686" y="111651"/>
                </a:lnTo>
                <a:lnTo>
                  <a:pt x="1147893" y="109840"/>
                </a:lnTo>
                <a:lnTo>
                  <a:pt x="1146686" y="106219"/>
                </a:lnTo>
                <a:lnTo>
                  <a:pt x="1144876" y="105012"/>
                </a:lnTo>
                <a:close/>
              </a:path>
              <a:path w="1919604" h="372744">
                <a:moveTo>
                  <a:pt x="1158756" y="101994"/>
                </a:moveTo>
                <a:lnTo>
                  <a:pt x="1156946" y="102598"/>
                </a:lnTo>
                <a:lnTo>
                  <a:pt x="1155135" y="102598"/>
                </a:lnTo>
                <a:lnTo>
                  <a:pt x="1153928" y="104408"/>
                </a:lnTo>
                <a:lnTo>
                  <a:pt x="1153928" y="106822"/>
                </a:lnTo>
                <a:lnTo>
                  <a:pt x="1154532" y="108633"/>
                </a:lnTo>
                <a:lnTo>
                  <a:pt x="1156342" y="109840"/>
                </a:lnTo>
                <a:lnTo>
                  <a:pt x="1159964" y="108633"/>
                </a:lnTo>
                <a:lnTo>
                  <a:pt x="1161171" y="106822"/>
                </a:lnTo>
                <a:lnTo>
                  <a:pt x="1161171" y="105012"/>
                </a:lnTo>
                <a:lnTo>
                  <a:pt x="1160567" y="103201"/>
                </a:lnTo>
                <a:lnTo>
                  <a:pt x="1158756" y="101994"/>
                </a:lnTo>
                <a:close/>
              </a:path>
              <a:path w="1919604" h="372744">
                <a:moveTo>
                  <a:pt x="1172034" y="98977"/>
                </a:moveTo>
                <a:lnTo>
                  <a:pt x="1170223" y="98977"/>
                </a:lnTo>
                <a:lnTo>
                  <a:pt x="1168413" y="99580"/>
                </a:lnTo>
                <a:lnTo>
                  <a:pt x="1167206" y="101391"/>
                </a:lnTo>
                <a:lnTo>
                  <a:pt x="1168413" y="105012"/>
                </a:lnTo>
                <a:lnTo>
                  <a:pt x="1170223" y="106219"/>
                </a:lnTo>
                <a:lnTo>
                  <a:pt x="1172034" y="106219"/>
                </a:lnTo>
                <a:lnTo>
                  <a:pt x="1173844" y="105615"/>
                </a:lnTo>
                <a:lnTo>
                  <a:pt x="1175051" y="103805"/>
                </a:lnTo>
                <a:lnTo>
                  <a:pt x="1173844" y="100184"/>
                </a:lnTo>
                <a:lnTo>
                  <a:pt x="1172034" y="98977"/>
                </a:lnTo>
                <a:close/>
              </a:path>
              <a:path w="1919604" h="372744">
                <a:moveTo>
                  <a:pt x="1185915" y="95356"/>
                </a:moveTo>
                <a:lnTo>
                  <a:pt x="1182294" y="96563"/>
                </a:lnTo>
                <a:lnTo>
                  <a:pt x="1181087" y="98373"/>
                </a:lnTo>
                <a:lnTo>
                  <a:pt x="1181087" y="100184"/>
                </a:lnTo>
                <a:lnTo>
                  <a:pt x="1181690" y="101994"/>
                </a:lnTo>
                <a:lnTo>
                  <a:pt x="1183501" y="103201"/>
                </a:lnTo>
                <a:lnTo>
                  <a:pt x="1185311" y="102598"/>
                </a:lnTo>
                <a:lnTo>
                  <a:pt x="1187122" y="102598"/>
                </a:lnTo>
                <a:lnTo>
                  <a:pt x="1188329" y="100787"/>
                </a:lnTo>
                <a:lnTo>
                  <a:pt x="1188329" y="98977"/>
                </a:lnTo>
                <a:lnTo>
                  <a:pt x="1187725" y="96563"/>
                </a:lnTo>
                <a:lnTo>
                  <a:pt x="1185915" y="95356"/>
                </a:lnTo>
                <a:close/>
              </a:path>
              <a:path w="1919604" h="372744">
                <a:moveTo>
                  <a:pt x="1199192" y="92338"/>
                </a:moveTo>
                <a:lnTo>
                  <a:pt x="1195571" y="93545"/>
                </a:lnTo>
                <a:lnTo>
                  <a:pt x="1194364" y="95356"/>
                </a:lnTo>
                <a:lnTo>
                  <a:pt x="1195571" y="98977"/>
                </a:lnTo>
                <a:lnTo>
                  <a:pt x="1197382" y="100184"/>
                </a:lnTo>
                <a:lnTo>
                  <a:pt x="1199192" y="99580"/>
                </a:lnTo>
                <a:lnTo>
                  <a:pt x="1201003" y="99580"/>
                </a:lnTo>
                <a:lnTo>
                  <a:pt x="1202210" y="97166"/>
                </a:lnTo>
                <a:lnTo>
                  <a:pt x="1201003" y="93545"/>
                </a:lnTo>
                <a:lnTo>
                  <a:pt x="1199192" y="92338"/>
                </a:lnTo>
                <a:close/>
              </a:path>
              <a:path w="1919604" h="372744">
                <a:moveTo>
                  <a:pt x="1213073" y="89320"/>
                </a:moveTo>
                <a:lnTo>
                  <a:pt x="1209452" y="90527"/>
                </a:lnTo>
                <a:lnTo>
                  <a:pt x="1208245" y="92338"/>
                </a:lnTo>
                <a:lnTo>
                  <a:pt x="1208245" y="94149"/>
                </a:lnTo>
                <a:lnTo>
                  <a:pt x="1208849" y="95959"/>
                </a:lnTo>
                <a:lnTo>
                  <a:pt x="1210659" y="97166"/>
                </a:lnTo>
                <a:lnTo>
                  <a:pt x="1214280" y="95959"/>
                </a:lnTo>
                <a:lnTo>
                  <a:pt x="1215487" y="94149"/>
                </a:lnTo>
                <a:lnTo>
                  <a:pt x="1215487" y="92338"/>
                </a:lnTo>
                <a:lnTo>
                  <a:pt x="1214884" y="90527"/>
                </a:lnTo>
                <a:lnTo>
                  <a:pt x="1213073" y="89320"/>
                </a:lnTo>
                <a:close/>
              </a:path>
              <a:path w="1919604" h="372744">
                <a:moveTo>
                  <a:pt x="1226351" y="86303"/>
                </a:moveTo>
                <a:lnTo>
                  <a:pt x="1224540" y="86906"/>
                </a:lnTo>
                <a:lnTo>
                  <a:pt x="1222730" y="86906"/>
                </a:lnTo>
                <a:lnTo>
                  <a:pt x="1221522" y="88717"/>
                </a:lnTo>
                <a:lnTo>
                  <a:pt x="1222126" y="91131"/>
                </a:lnTo>
                <a:lnTo>
                  <a:pt x="1222730" y="92941"/>
                </a:lnTo>
                <a:lnTo>
                  <a:pt x="1224540" y="94149"/>
                </a:lnTo>
                <a:lnTo>
                  <a:pt x="1228161" y="92941"/>
                </a:lnTo>
                <a:lnTo>
                  <a:pt x="1229368" y="91131"/>
                </a:lnTo>
                <a:lnTo>
                  <a:pt x="1228161" y="87510"/>
                </a:lnTo>
                <a:lnTo>
                  <a:pt x="1226351" y="86303"/>
                </a:lnTo>
                <a:close/>
              </a:path>
              <a:path w="1919604" h="372744">
                <a:moveTo>
                  <a:pt x="1240232" y="83285"/>
                </a:moveTo>
                <a:lnTo>
                  <a:pt x="1238421" y="83285"/>
                </a:lnTo>
                <a:lnTo>
                  <a:pt x="1236610" y="83889"/>
                </a:lnTo>
                <a:lnTo>
                  <a:pt x="1235403" y="85699"/>
                </a:lnTo>
                <a:lnTo>
                  <a:pt x="1235403" y="87510"/>
                </a:lnTo>
                <a:lnTo>
                  <a:pt x="1236007" y="89320"/>
                </a:lnTo>
                <a:lnTo>
                  <a:pt x="1237817" y="90527"/>
                </a:lnTo>
                <a:lnTo>
                  <a:pt x="1239628" y="90527"/>
                </a:lnTo>
                <a:lnTo>
                  <a:pt x="1241439" y="89924"/>
                </a:lnTo>
                <a:lnTo>
                  <a:pt x="1242646" y="88113"/>
                </a:lnTo>
                <a:lnTo>
                  <a:pt x="1242646" y="86303"/>
                </a:lnTo>
                <a:lnTo>
                  <a:pt x="1242042" y="84492"/>
                </a:lnTo>
                <a:lnTo>
                  <a:pt x="1240232" y="83285"/>
                </a:lnTo>
                <a:close/>
              </a:path>
              <a:path w="1919604" h="372744">
                <a:moveTo>
                  <a:pt x="1253509" y="79664"/>
                </a:moveTo>
                <a:lnTo>
                  <a:pt x="1249888" y="80871"/>
                </a:lnTo>
                <a:lnTo>
                  <a:pt x="1248681" y="82682"/>
                </a:lnTo>
                <a:lnTo>
                  <a:pt x="1249888" y="86303"/>
                </a:lnTo>
                <a:lnTo>
                  <a:pt x="1251698" y="87510"/>
                </a:lnTo>
                <a:lnTo>
                  <a:pt x="1253509" y="86906"/>
                </a:lnTo>
                <a:lnTo>
                  <a:pt x="1255320" y="86906"/>
                </a:lnTo>
                <a:lnTo>
                  <a:pt x="1256527" y="85096"/>
                </a:lnTo>
                <a:lnTo>
                  <a:pt x="1255923" y="83285"/>
                </a:lnTo>
                <a:lnTo>
                  <a:pt x="1255320" y="80871"/>
                </a:lnTo>
                <a:lnTo>
                  <a:pt x="1253509" y="79664"/>
                </a:lnTo>
                <a:close/>
              </a:path>
              <a:path w="1919604" h="372744">
                <a:moveTo>
                  <a:pt x="1267390" y="76646"/>
                </a:moveTo>
                <a:lnTo>
                  <a:pt x="1263769" y="77853"/>
                </a:lnTo>
                <a:lnTo>
                  <a:pt x="1262562" y="79664"/>
                </a:lnTo>
                <a:lnTo>
                  <a:pt x="1262562" y="81475"/>
                </a:lnTo>
                <a:lnTo>
                  <a:pt x="1263165" y="83285"/>
                </a:lnTo>
                <a:lnTo>
                  <a:pt x="1264976" y="84492"/>
                </a:lnTo>
                <a:lnTo>
                  <a:pt x="1266786" y="83889"/>
                </a:lnTo>
                <a:lnTo>
                  <a:pt x="1268597" y="83889"/>
                </a:lnTo>
                <a:lnTo>
                  <a:pt x="1269804" y="81475"/>
                </a:lnTo>
                <a:lnTo>
                  <a:pt x="1269804" y="79664"/>
                </a:lnTo>
                <a:lnTo>
                  <a:pt x="1269200" y="77853"/>
                </a:lnTo>
                <a:lnTo>
                  <a:pt x="1267390" y="76646"/>
                </a:lnTo>
                <a:close/>
              </a:path>
              <a:path w="1919604" h="372744">
                <a:moveTo>
                  <a:pt x="1280667" y="73629"/>
                </a:moveTo>
                <a:lnTo>
                  <a:pt x="1278857" y="74232"/>
                </a:lnTo>
                <a:lnTo>
                  <a:pt x="1277046" y="74232"/>
                </a:lnTo>
                <a:lnTo>
                  <a:pt x="1275839" y="76646"/>
                </a:lnTo>
                <a:lnTo>
                  <a:pt x="1277046" y="80268"/>
                </a:lnTo>
                <a:lnTo>
                  <a:pt x="1278857" y="81475"/>
                </a:lnTo>
                <a:lnTo>
                  <a:pt x="1282478" y="80268"/>
                </a:lnTo>
                <a:lnTo>
                  <a:pt x="1283685" y="78457"/>
                </a:lnTo>
                <a:lnTo>
                  <a:pt x="1282478" y="74836"/>
                </a:lnTo>
                <a:lnTo>
                  <a:pt x="1280667" y="73629"/>
                </a:lnTo>
                <a:close/>
              </a:path>
              <a:path w="1919604" h="372744">
                <a:moveTo>
                  <a:pt x="1294548" y="70611"/>
                </a:moveTo>
                <a:lnTo>
                  <a:pt x="1292738" y="71215"/>
                </a:lnTo>
                <a:lnTo>
                  <a:pt x="1290927" y="71215"/>
                </a:lnTo>
                <a:lnTo>
                  <a:pt x="1289720" y="73025"/>
                </a:lnTo>
                <a:lnTo>
                  <a:pt x="1289720" y="75439"/>
                </a:lnTo>
                <a:lnTo>
                  <a:pt x="1290324" y="77250"/>
                </a:lnTo>
                <a:lnTo>
                  <a:pt x="1292134" y="78457"/>
                </a:lnTo>
                <a:lnTo>
                  <a:pt x="1295755" y="77250"/>
                </a:lnTo>
                <a:lnTo>
                  <a:pt x="1296962" y="75439"/>
                </a:lnTo>
                <a:lnTo>
                  <a:pt x="1296962" y="73629"/>
                </a:lnTo>
                <a:lnTo>
                  <a:pt x="1296359" y="71818"/>
                </a:lnTo>
                <a:lnTo>
                  <a:pt x="1294548" y="70611"/>
                </a:lnTo>
                <a:close/>
              </a:path>
              <a:path w="1919604" h="372744">
                <a:moveTo>
                  <a:pt x="1307826" y="67594"/>
                </a:moveTo>
                <a:lnTo>
                  <a:pt x="1306015" y="67594"/>
                </a:lnTo>
                <a:lnTo>
                  <a:pt x="1304205" y="68197"/>
                </a:lnTo>
                <a:lnTo>
                  <a:pt x="1302998" y="70008"/>
                </a:lnTo>
                <a:lnTo>
                  <a:pt x="1304205" y="73629"/>
                </a:lnTo>
                <a:lnTo>
                  <a:pt x="1306015" y="74836"/>
                </a:lnTo>
                <a:lnTo>
                  <a:pt x="1307826" y="74836"/>
                </a:lnTo>
                <a:lnTo>
                  <a:pt x="1309636" y="74232"/>
                </a:lnTo>
                <a:lnTo>
                  <a:pt x="1310843" y="72422"/>
                </a:lnTo>
                <a:lnTo>
                  <a:pt x="1309636" y="68801"/>
                </a:lnTo>
                <a:lnTo>
                  <a:pt x="1307826" y="67594"/>
                </a:lnTo>
                <a:close/>
              </a:path>
              <a:path w="1919604" h="372744">
                <a:moveTo>
                  <a:pt x="1321707" y="63973"/>
                </a:moveTo>
                <a:lnTo>
                  <a:pt x="1318086" y="65180"/>
                </a:lnTo>
                <a:lnTo>
                  <a:pt x="1316879" y="66990"/>
                </a:lnTo>
                <a:lnTo>
                  <a:pt x="1316879" y="68801"/>
                </a:lnTo>
                <a:lnTo>
                  <a:pt x="1317482" y="70611"/>
                </a:lnTo>
                <a:lnTo>
                  <a:pt x="1319293" y="71818"/>
                </a:lnTo>
                <a:lnTo>
                  <a:pt x="1321103" y="71215"/>
                </a:lnTo>
                <a:lnTo>
                  <a:pt x="1322914" y="71215"/>
                </a:lnTo>
                <a:lnTo>
                  <a:pt x="1324121" y="69404"/>
                </a:lnTo>
                <a:lnTo>
                  <a:pt x="1324121" y="67594"/>
                </a:lnTo>
                <a:lnTo>
                  <a:pt x="1323517" y="65180"/>
                </a:lnTo>
                <a:lnTo>
                  <a:pt x="1321707" y="63973"/>
                </a:lnTo>
                <a:close/>
              </a:path>
              <a:path w="1919604" h="372744">
                <a:moveTo>
                  <a:pt x="1334984" y="60955"/>
                </a:moveTo>
                <a:lnTo>
                  <a:pt x="1331363" y="62162"/>
                </a:lnTo>
                <a:lnTo>
                  <a:pt x="1330156" y="63973"/>
                </a:lnTo>
                <a:lnTo>
                  <a:pt x="1331363" y="67594"/>
                </a:lnTo>
                <a:lnTo>
                  <a:pt x="1333174" y="68801"/>
                </a:lnTo>
                <a:lnTo>
                  <a:pt x="1334984" y="68197"/>
                </a:lnTo>
                <a:lnTo>
                  <a:pt x="1336795" y="68197"/>
                </a:lnTo>
                <a:lnTo>
                  <a:pt x="1338002" y="65783"/>
                </a:lnTo>
                <a:lnTo>
                  <a:pt x="1336795" y="62162"/>
                </a:lnTo>
                <a:lnTo>
                  <a:pt x="1334984" y="60955"/>
                </a:lnTo>
                <a:close/>
              </a:path>
              <a:path w="1919604" h="372744">
                <a:moveTo>
                  <a:pt x="1348865" y="57937"/>
                </a:moveTo>
                <a:lnTo>
                  <a:pt x="1347054" y="58541"/>
                </a:lnTo>
                <a:lnTo>
                  <a:pt x="1345244" y="58541"/>
                </a:lnTo>
                <a:lnTo>
                  <a:pt x="1344037" y="60955"/>
                </a:lnTo>
                <a:lnTo>
                  <a:pt x="1344037" y="62766"/>
                </a:lnTo>
                <a:lnTo>
                  <a:pt x="1344640" y="64576"/>
                </a:lnTo>
                <a:lnTo>
                  <a:pt x="1346451" y="65783"/>
                </a:lnTo>
                <a:lnTo>
                  <a:pt x="1350072" y="64576"/>
                </a:lnTo>
                <a:lnTo>
                  <a:pt x="1351279" y="62766"/>
                </a:lnTo>
                <a:lnTo>
                  <a:pt x="1351279" y="60955"/>
                </a:lnTo>
                <a:lnTo>
                  <a:pt x="1350676" y="59144"/>
                </a:lnTo>
                <a:lnTo>
                  <a:pt x="1348865" y="57937"/>
                </a:lnTo>
                <a:close/>
              </a:path>
              <a:path w="1919604" h="372744">
                <a:moveTo>
                  <a:pt x="1362142" y="54920"/>
                </a:moveTo>
                <a:lnTo>
                  <a:pt x="1360332" y="55523"/>
                </a:lnTo>
                <a:lnTo>
                  <a:pt x="1358521" y="55523"/>
                </a:lnTo>
                <a:lnTo>
                  <a:pt x="1357314" y="57334"/>
                </a:lnTo>
                <a:lnTo>
                  <a:pt x="1357918" y="59144"/>
                </a:lnTo>
                <a:lnTo>
                  <a:pt x="1358521" y="61558"/>
                </a:lnTo>
                <a:lnTo>
                  <a:pt x="1360332" y="62766"/>
                </a:lnTo>
                <a:lnTo>
                  <a:pt x="1363953" y="61558"/>
                </a:lnTo>
                <a:lnTo>
                  <a:pt x="1365160" y="59748"/>
                </a:lnTo>
                <a:lnTo>
                  <a:pt x="1364557" y="57937"/>
                </a:lnTo>
                <a:lnTo>
                  <a:pt x="1364557" y="56127"/>
                </a:lnTo>
                <a:lnTo>
                  <a:pt x="1362142" y="54920"/>
                </a:lnTo>
                <a:close/>
              </a:path>
              <a:path w="1919604" h="372744">
                <a:moveTo>
                  <a:pt x="1376023" y="51902"/>
                </a:moveTo>
                <a:lnTo>
                  <a:pt x="1374213" y="51902"/>
                </a:lnTo>
                <a:lnTo>
                  <a:pt x="1372402" y="52506"/>
                </a:lnTo>
                <a:lnTo>
                  <a:pt x="1371195" y="54316"/>
                </a:lnTo>
                <a:lnTo>
                  <a:pt x="1371195" y="56127"/>
                </a:lnTo>
                <a:lnTo>
                  <a:pt x="1371799" y="57937"/>
                </a:lnTo>
                <a:lnTo>
                  <a:pt x="1373609" y="59144"/>
                </a:lnTo>
                <a:lnTo>
                  <a:pt x="1375420" y="59144"/>
                </a:lnTo>
                <a:lnTo>
                  <a:pt x="1377834" y="58541"/>
                </a:lnTo>
                <a:lnTo>
                  <a:pt x="1378437" y="56730"/>
                </a:lnTo>
                <a:lnTo>
                  <a:pt x="1378437" y="54920"/>
                </a:lnTo>
                <a:lnTo>
                  <a:pt x="1377834" y="53109"/>
                </a:lnTo>
                <a:lnTo>
                  <a:pt x="1376023" y="51902"/>
                </a:lnTo>
                <a:close/>
              </a:path>
              <a:path w="1919604" h="372744">
                <a:moveTo>
                  <a:pt x="1389301" y="48281"/>
                </a:moveTo>
                <a:lnTo>
                  <a:pt x="1385680" y="49488"/>
                </a:lnTo>
                <a:lnTo>
                  <a:pt x="1384473" y="51299"/>
                </a:lnTo>
                <a:lnTo>
                  <a:pt x="1385680" y="54920"/>
                </a:lnTo>
                <a:lnTo>
                  <a:pt x="1387490" y="56127"/>
                </a:lnTo>
                <a:lnTo>
                  <a:pt x="1389301" y="55523"/>
                </a:lnTo>
                <a:lnTo>
                  <a:pt x="1391111" y="55523"/>
                </a:lnTo>
                <a:lnTo>
                  <a:pt x="1392318" y="53713"/>
                </a:lnTo>
                <a:lnTo>
                  <a:pt x="1391715" y="51299"/>
                </a:lnTo>
                <a:lnTo>
                  <a:pt x="1391715" y="49488"/>
                </a:lnTo>
                <a:lnTo>
                  <a:pt x="1389301" y="48281"/>
                </a:lnTo>
                <a:close/>
              </a:path>
              <a:path w="1919604" h="372744">
                <a:moveTo>
                  <a:pt x="1403182" y="45263"/>
                </a:moveTo>
                <a:lnTo>
                  <a:pt x="1399561" y="46470"/>
                </a:lnTo>
                <a:lnTo>
                  <a:pt x="1398354" y="48281"/>
                </a:lnTo>
                <a:lnTo>
                  <a:pt x="1398354" y="50092"/>
                </a:lnTo>
                <a:lnTo>
                  <a:pt x="1398957" y="51902"/>
                </a:lnTo>
                <a:lnTo>
                  <a:pt x="1400768" y="53109"/>
                </a:lnTo>
                <a:lnTo>
                  <a:pt x="1402578" y="52506"/>
                </a:lnTo>
                <a:lnTo>
                  <a:pt x="1404992" y="51902"/>
                </a:lnTo>
                <a:lnTo>
                  <a:pt x="1405596" y="50092"/>
                </a:lnTo>
                <a:lnTo>
                  <a:pt x="1405596" y="48281"/>
                </a:lnTo>
                <a:lnTo>
                  <a:pt x="1404992" y="46470"/>
                </a:lnTo>
                <a:lnTo>
                  <a:pt x="1403182" y="45263"/>
                </a:lnTo>
                <a:close/>
              </a:path>
              <a:path w="1919604" h="372744">
                <a:moveTo>
                  <a:pt x="1416459" y="42246"/>
                </a:moveTo>
                <a:lnTo>
                  <a:pt x="1414649" y="42849"/>
                </a:lnTo>
                <a:lnTo>
                  <a:pt x="1412838" y="42849"/>
                </a:lnTo>
                <a:lnTo>
                  <a:pt x="1411631" y="45263"/>
                </a:lnTo>
                <a:lnTo>
                  <a:pt x="1412838" y="48885"/>
                </a:lnTo>
                <a:lnTo>
                  <a:pt x="1414649" y="50092"/>
                </a:lnTo>
                <a:lnTo>
                  <a:pt x="1418270" y="48885"/>
                </a:lnTo>
                <a:lnTo>
                  <a:pt x="1419477" y="47074"/>
                </a:lnTo>
                <a:lnTo>
                  <a:pt x="1418873" y="45263"/>
                </a:lnTo>
                <a:lnTo>
                  <a:pt x="1418873" y="43453"/>
                </a:lnTo>
                <a:lnTo>
                  <a:pt x="1416459" y="42246"/>
                </a:lnTo>
                <a:close/>
              </a:path>
              <a:path w="1919604" h="372744">
                <a:moveTo>
                  <a:pt x="1430340" y="39228"/>
                </a:moveTo>
                <a:lnTo>
                  <a:pt x="1428530" y="39832"/>
                </a:lnTo>
                <a:lnTo>
                  <a:pt x="1426719" y="39832"/>
                </a:lnTo>
                <a:lnTo>
                  <a:pt x="1425512" y="41642"/>
                </a:lnTo>
                <a:lnTo>
                  <a:pt x="1426116" y="43453"/>
                </a:lnTo>
                <a:lnTo>
                  <a:pt x="1426116" y="45867"/>
                </a:lnTo>
                <a:lnTo>
                  <a:pt x="1427926" y="47074"/>
                </a:lnTo>
                <a:lnTo>
                  <a:pt x="1429737" y="46470"/>
                </a:lnTo>
                <a:lnTo>
                  <a:pt x="1432151" y="45867"/>
                </a:lnTo>
                <a:lnTo>
                  <a:pt x="1432754" y="44056"/>
                </a:lnTo>
                <a:lnTo>
                  <a:pt x="1432754" y="42246"/>
                </a:lnTo>
                <a:lnTo>
                  <a:pt x="1432151" y="40435"/>
                </a:lnTo>
                <a:lnTo>
                  <a:pt x="1430340" y="39228"/>
                </a:lnTo>
                <a:close/>
              </a:path>
              <a:path w="1919604" h="372744">
                <a:moveTo>
                  <a:pt x="1444221" y="36814"/>
                </a:moveTo>
                <a:lnTo>
                  <a:pt x="1440600" y="36814"/>
                </a:lnTo>
                <a:lnTo>
                  <a:pt x="1439393" y="38625"/>
                </a:lnTo>
                <a:lnTo>
                  <a:pt x="1439393" y="42246"/>
                </a:lnTo>
                <a:lnTo>
                  <a:pt x="1441203" y="44056"/>
                </a:lnTo>
                <a:lnTo>
                  <a:pt x="1443014" y="43453"/>
                </a:lnTo>
                <a:lnTo>
                  <a:pt x="1444825" y="43453"/>
                </a:lnTo>
                <a:lnTo>
                  <a:pt x="1446635" y="41642"/>
                </a:lnTo>
                <a:lnTo>
                  <a:pt x="1446635" y="39832"/>
                </a:lnTo>
                <a:lnTo>
                  <a:pt x="1446032" y="38021"/>
                </a:lnTo>
                <a:lnTo>
                  <a:pt x="1444221" y="36814"/>
                </a:lnTo>
                <a:close/>
              </a:path>
              <a:path w="1919604" h="372744">
                <a:moveTo>
                  <a:pt x="1458706" y="35607"/>
                </a:moveTo>
                <a:lnTo>
                  <a:pt x="1454481" y="35607"/>
                </a:lnTo>
                <a:lnTo>
                  <a:pt x="1453274" y="37418"/>
                </a:lnTo>
                <a:lnTo>
                  <a:pt x="1453274" y="41039"/>
                </a:lnTo>
                <a:lnTo>
                  <a:pt x="1455084" y="42849"/>
                </a:lnTo>
                <a:lnTo>
                  <a:pt x="1456895" y="42849"/>
                </a:lnTo>
                <a:lnTo>
                  <a:pt x="1456895" y="42246"/>
                </a:lnTo>
                <a:lnTo>
                  <a:pt x="1458706" y="42246"/>
                </a:lnTo>
                <a:lnTo>
                  <a:pt x="1460516" y="40435"/>
                </a:lnTo>
                <a:lnTo>
                  <a:pt x="1460516" y="38625"/>
                </a:lnTo>
                <a:lnTo>
                  <a:pt x="1459913" y="36814"/>
                </a:lnTo>
                <a:lnTo>
                  <a:pt x="1458706" y="35607"/>
                </a:lnTo>
                <a:close/>
              </a:path>
              <a:path w="1919604" h="372744">
                <a:moveTo>
                  <a:pt x="1472586" y="34400"/>
                </a:moveTo>
                <a:lnTo>
                  <a:pt x="1468362" y="34400"/>
                </a:lnTo>
                <a:lnTo>
                  <a:pt x="1467155" y="36211"/>
                </a:lnTo>
                <a:lnTo>
                  <a:pt x="1467155" y="40435"/>
                </a:lnTo>
                <a:lnTo>
                  <a:pt x="1468965" y="41642"/>
                </a:lnTo>
                <a:lnTo>
                  <a:pt x="1470776" y="41642"/>
                </a:lnTo>
                <a:lnTo>
                  <a:pt x="1472586" y="41039"/>
                </a:lnTo>
                <a:lnTo>
                  <a:pt x="1474397" y="39832"/>
                </a:lnTo>
                <a:lnTo>
                  <a:pt x="1474397" y="38021"/>
                </a:lnTo>
                <a:lnTo>
                  <a:pt x="1473794" y="35607"/>
                </a:lnTo>
                <a:lnTo>
                  <a:pt x="1472586" y="34400"/>
                </a:lnTo>
                <a:close/>
              </a:path>
              <a:path w="1919604" h="372744">
                <a:moveTo>
                  <a:pt x="1486467" y="33193"/>
                </a:moveTo>
                <a:lnTo>
                  <a:pt x="1484053" y="33193"/>
                </a:lnTo>
                <a:lnTo>
                  <a:pt x="1482243" y="33797"/>
                </a:lnTo>
                <a:lnTo>
                  <a:pt x="1481036" y="35004"/>
                </a:lnTo>
                <a:lnTo>
                  <a:pt x="1481036" y="39228"/>
                </a:lnTo>
                <a:lnTo>
                  <a:pt x="1482846" y="40435"/>
                </a:lnTo>
                <a:lnTo>
                  <a:pt x="1486467" y="40435"/>
                </a:lnTo>
                <a:lnTo>
                  <a:pt x="1488278" y="38625"/>
                </a:lnTo>
                <a:lnTo>
                  <a:pt x="1488278" y="36814"/>
                </a:lnTo>
                <a:lnTo>
                  <a:pt x="1487674" y="35004"/>
                </a:lnTo>
                <a:lnTo>
                  <a:pt x="1486467" y="33193"/>
                </a:lnTo>
                <a:close/>
              </a:path>
              <a:path w="1919604" h="372744">
                <a:moveTo>
                  <a:pt x="1500348" y="31986"/>
                </a:moveTo>
                <a:lnTo>
                  <a:pt x="1497934" y="32590"/>
                </a:lnTo>
                <a:lnTo>
                  <a:pt x="1496124" y="32590"/>
                </a:lnTo>
                <a:lnTo>
                  <a:pt x="1494917" y="34400"/>
                </a:lnTo>
                <a:lnTo>
                  <a:pt x="1494917" y="38021"/>
                </a:lnTo>
                <a:lnTo>
                  <a:pt x="1496727" y="39228"/>
                </a:lnTo>
                <a:lnTo>
                  <a:pt x="1500952" y="39228"/>
                </a:lnTo>
                <a:lnTo>
                  <a:pt x="1502159" y="37418"/>
                </a:lnTo>
                <a:lnTo>
                  <a:pt x="1502159" y="35607"/>
                </a:lnTo>
                <a:lnTo>
                  <a:pt x="1501555" y="33797"/>
                </a:lnTo>
                <a:lnTo>
                  <a:pt x="1500348" y="31986"/>
                </a:lnTo>
                <a:close/>
              </a:path>
              <a:path w="1919604" h="372744">
                <a:moveTo>
                  <a:pt x="1514229" y="31383"/>
                </a:moveTo>
                <a:lnTo>
                  <a:pt x="1510005" y="31383"/>
                </a:lnTo>
                <a:lnTo>
                  <a:pt x="1508798" y="33193"/>
                </a:lnTo>
                <a:lnTo>
                  <a:pt x="1508798" y="36814"/>
                </a:lnTo>
                <a:lnTo>
                  <a:pt x="1510608" y="38625"/>
                </a:lnTo>
                <a:lnTo>
                  <a:pt x="1512419" y="38021"/>
                </a:lnTo>
                <a:lnTo>
                  <a:pt x="1514833" y="38021"/>
                </a:lnTo>
                <a:lnTo>
                  <a:pt x="1516040" y="36211"/>
                </a:lnTo>
                <a:lnTo>
                  <a:pt x="1516040" y="34400"/>
                </a:lnTo>
                <a:lnTo>
                  <a:pt x="1515436" y="32590"/>
                </a:lnTo>
                <a:lnTo>
                  <a:pt x="1514229" y="31383"/>
                </a:lnTo>
                <a:close/>
              </a:path>
              <a:path w="1919604" h="372744">
                <a:moveTo>
                  <a:pt x="1528110" y="30175"/>
                </a:moveTo>
                <a:lnTo>
                  <a:pt x="1523886" y="30175"/>
                </a:lnTo>
                <a:lnTo>
                  <a:pt x="1522679" y="31986"/>
                </a:lnTo>
                <a:lnTo>
                  <a:pt x="1522679" y="35607"/>
                </a:lnTo>
                <a:lnTo>
                  <a:pt x="1524489" y="37418"/>
                </a:lnTo>
                <a:lnTo>
                  <a:pt x="1526300" y="37418"/>
                </a:lnTo>
                <a:lnTo>
                  <a:pt x="1528714" y="36814"/>
                </a:lnTo>
                <a:lnTo>
                  <a:pt x="1529921" y="35607"/>
                </a:lnTo>
                <a:lnTo>
                  <a:pt x="1529921" y="33193"/>
                </a:lnTo>
                <a:lnTo>
                  <a:pt x="1529317" y="31383"/>
                </a:lnTo>
                <a:lnTo>
                  <a:pt x="1528110" y="30175"/>
                </a:lnTo>
                <a:close/>
              </a:path>
              <a:path w="1919604" h="372744">
                <a:moveTo>
                  <a:pt x="1541991" y="28968"/>
                </a:moveTo>
                <a:lnTo>
                  <a:pt x="1540181" y="28968"/>
                </a:lnTo>
                <a:lnTo>
                  <a:pt x="1537767" y="29572"/>
                </a:lnTo>
                <a:lnTo>
                  <a:pt x="1536560" y="30779"/>
                </a:lnTo>
                <a:lnTo>
                  <a:pt x="1536560" y="35004"/>
                </a:lnTo>
                <a:lnTo>
                  <a:pt x="1538370" y="36211"/>
                </a:lnTo>
                <a:lnTo>
                  <a:pt x="1542595" y="36211"/>
                </a:lnTo>
                <a:lnTo>
                  <a:pt x="1543802" y="34400"/>
                </a:lnTo>
                <a:lnTo>
                  <a:pt x="1543802" y="32590"/>
                </a:lnTo>
                <a:lnTo>
                  <a:pt x="1543198" y="30175"/>
                </a:lnTo>
                <a:lnTo>
                  <a:pt x="1541991" y="28968"/>
                </a:lnTo>
                <a:close/>
              </a:path>
              <a:path w="1919604" h="372744">
                <a:moveTo>
                  <a:pt x="1555872" y="27761"/>
                </a:moveTo>
                <a:lnTo>
                  <a:pt x="1554062" y="27761"/>
                </a:lnTo>
                <a:lnTo>
                  <a:pt x="1551648" y="28365"/>
                </a:lnTo>
                <a:lnTo>
                  <a:pt x="1550440" y="29572"/>
                </a:lnTo>
                <a:lnTo>
                  <a:pt x="1550440" y="33797"/>
                </a:lnTo>
                <a:lnTo>
                  <a:pt x="1552251" y="35004"/>
                </a:lnTo>
                <a:lnTo>
                  <a:pt x="1556476" y="35004"/>
                </a:lnTo>
                <a:lnTo>
                  <a:pt x="1557683" y="33193"/>
                </a:lnTo>
                <a:lnTo>
                  <a:pt x="1557683" y="29572"/>
                </a:lnTo>
                <a:lnTo>
                  <a:pt x="1555872" y="27761"/>
                </a:lnTo>
                <a:close/>
              </a:path>
              <a:path w="1919604" h="372744">
                <a:moveTo>
                  <a:pt x="1569753" y="26554"/>
                </a:moveTo>
                <a:lnTo>
                  <a:pt x="1567943" y="27158"/>
                </a:lnTo>
                <a:lnTo>
                  <a:pt x="1565528" y="27158"/>
                </a:lnTo>
                <a:lnTo>
                  <a:pt x="1564321" y="28968"/>
                </a:lnTo>
                <a:lnTo>
                  <a:pt x="1564321" y="30779"/>
                </a:lnTo>
                <a:lnTo>
                  <a:pt x="1564925" y="32590"/>
                </a:lnTo>
                <a:lnTo>
                  <a:pt x="1566132" y="33797"/>
                </a:lnTo>
                <a:lnTo>
                  <a:pt x="1570357" y="33797"/>
                </a:lnTo>
                <a:lnTo>
                  <a:pt x="1571564" y="31986"/>
                </a:lnTo>
                <a:lnTo>
                  <a:pt x="1571564" y="28365"/>
                </a:lnTo>
                <a:lnTo>
                  <a:pt x="1569753" y="26554"/>
                </a:lnTo>
                <a:close/>
              </a:path>
              <a:path w="1919604" h="372744">
                <a:moveTo>
                  <a:pt x="1583634" y="25951"/>
                </a:moveTo>
                <a:lnTo>
                  <a:pt x="1579409" y="25951"/>
                </a:lnTo>
                <a:lnTo>
                  <a:pt x="1578202" y="27761"/>
                </a:lnTo>
                <a:lnTo>
                  <a:pt x="1578202" y="29572"/>
                </a:lnTo>
                <a:lnTo>
                  <a:pt x="1578806" y="31383"/>
                </a:lnTo>
                <a:lnTo>
                  <a:pt x="1580013" y="33193"/>
                </a:lnTo>
                <a:lnTo>
                  <a:pt x="1582427" y="32590"/>
                </a:lnTo>
                <a:lnTo>
                  <a:pt x="1584238" y="32590"/>
                </a:lnTo>
                <a:lnTo>
                  <a:pt x="1585445" y="30779"/>
                </a:lnTo>
                <a:lnTo>
                  <a:pt x="1585445" y="27158"/>
                </a:lnTo>
                <a:lnTo>
                  <a:pt x="1583634" y="25951"/>
                </a:lnTo>
                <a:close/>
              </a:path>
              <a:path w="1919604" h="372744">
                <a:moveTo>
                  <a:pt x="1597515" y="24744"/>
                </a:moveTo>
                <a:lnTo>
                  <a:pt x="1593290" y="24744"/>
                </a:lnTo>
                <a:lnTo>
                  <a:pt x="1592083" y="26554"/>
                </a:lnTo>
                <a:lnTo>
                  <a:pt x="1592083" y="28365"/>
                </a:lnTo>
                <a:lnTo>
                  <a:pt x="1592687" y="30175"/>
                </a:lnTo>
                <a:lnTo>
                  <a:pt x="1593894" y="31986"/>
                </a:lnTo>
                <a:lnTo>
                  <a:pt x="1596308" y="31986"/>
                </a:lnTo>
                <a:lnTo>
                  <a:pt x="1598118" y="31383"/>
                </a:lnTo>
                <a:lnTo>
                  <a:pt x="1599326" y="30175"/>
                </a:lnTo>
                <a:lnTo>
                  <a:pt x="1599326" y="25951"/>
                </a:lnTo>
                <a:lnTo>
                  <a:pt x="1597515" y="24744"/>
                </a:lnTo>
                <a:close/>
              </a:path>
              <a:path w="1919604" h="372744">
                <a:moveTo>
                  <a:pt x="1611396" y="23537"/>
                </a:moveTo>
                <a:lnTo>
                  <a:pt x="1609585" y="23537"/>
                </a:lnTo>
                <a:lnTo>
                  <a:pt x="1607775" y="24140"/>
                </a:lnTo>
                <a:lnTo>
                  <a:pt x="1605964" y="25347"/>
                </a:lnTo>
                <a:lnTo>
                  <a:pt x="1605964" y="27761"/>
                </a:lnTo>
                <a:lnTo>
                  <a:pt x="1606568" y="29572"/>
                </a:lnTo>
                <a:lnTo>
                  <a:pt x="1607775" y="30779"/>
                </a:lnTo>
                <a:lnTo>
                  <a:pt x="1611999" y="30779"/>
                </a:lnTo>
                <a:lnTo>
                  <a:pt x="1613206" y="28968"/>
                </a:lnTo>
                <a:lnTo>
                  <a:pt x="1613206" y="24744"/>
                </a:lnTo>
                <a:lnTo>
                  <a:pt x="1611396" y="23537"/>
                </a:lnTo>
                <a:close/>
              </a:path>
              <a:path w="1919604" h="372744">
                <a:moveTo>
                  <a:pt x="1625277" y="22330"/>
                </a:moveTo>
                <a:lnTo>
                  <a:pt x="1623466" y="22933"/>
                </a:lnTo>
                <a:lnTo>
                  <a:pt x="1621656" y="22933"/>
                </a:lnTo>
                <a:lnTo>
                  <a:pt x="1619845" y="24744"/>
                </a:lnTo>
                <a:lnTo>
                  <a:pt x="1619845" y="26554"/>
                </a:lnTo>
                <a:lnTo>
                  <a:pt x="1620449" y="28365"/>
                </a:lnTo>
                <a:lnTo>
                  <a:pt x="1621656" y="29572"/>
                </a:lnTo>
                <a:lnTo>
                  <a:pt x="1625880" y="29572"/>
                </a:lnTo>
                <a:lnTo>
                  <a:pt x="1627087" y="27761"/>
                </a:lnTo>
                <a:lnTo>
                  <a:pt x="1627087" y="24140"/>
                </a:lnTo>
                <a:lnTo>
                  <a:pt x="1625277" y="22330"/>
                </a:lnTo>
                <a:close/>
              </a:path>
              <a:path w="1919604" h="372744">
                <a:moveTo>
                  <a:pt x="1639158" y="21726"/>
                </a:moveTo>
                <a:lnTo>
                  <a:pt x="1635537" y="21726"/>
                </a:lnTo>
                <a:lnTo>
                  <a:pt x="1633726" y="23537"/>
                </a:lnTo>
                <a:lnTo>
                  <a:pt x="1633726" y="25347"/>
                </a:lnTo>
                <a:lnTo>
                  <a:pt x="1634330" y="27158"/>
                </a:lnTo>
                <a:lnTo>
                  <a:pt x="1635537" y="28968"/>
                </a:lnTo>
                <a:lnTo>
                  <a:pt x="1637951" y="28365"/>
                </a:lnTo>
                <a:lnTo>
                  <a:pt x="1639761" y="28365"/>
                </a:lnTo>
                <a:lnTo>
                  <a:pt x="1640968" y="26554"/>
                </a:lnTo>
                <a:lnTo>
                  <a:pt x="1640968" y="22933"/>
                </a:lnTo>
                <a:lnTo>
                  <a:pt x="1639158" y="21726"/>
                </a:lnTo>
                <a:close/>
              </a:path>
              <a:path w="1919604" h="372744">
                <a:moveTo>
                  <a:pt x="1653039" y="20519"/>
                </a:moveTo>
                <a:lnTo>
                  <a:pt x="1649418" y="20519"/>
                </a:lnTo>
                <a:lnTo>
                  <a:pt x="1647607" y="22330"/>
                </a:lnTo>
                <a:lnTo>
                  <a:pt x="1647607" y="24140"/>
                </a:lnTo>
                <a:lnTo>
                  <a:pt x="1648211" y="25951"/>
                </a:lnTo>
                <a:lnTo>
                  <a:pt x="1650021" y="27761"/>
                </a:lnTo>
                <a:lnTo>
                  <a:pt x="1651832" y="27158"/>
                </a:lnTo>
                <a:lnTo>
                  <a:pt x="1653642" y="27158"/>
                </a:lnTo>
                <a:lnTo>
                  <a:pt x="1654849" y="25347"/>
                </a:lnTo>
                <a:lnTo>
                  <a:pt x="1654849" y="21726"/>
                </a:lnTo>
                <a:lnTo>
                  <a:pt x="1653039" y="20519"/>
                </a:lnTo>
                <a:close/>
              </a:path>
              <a:path w="1919604" h="372744">
                <a:moveTo>
                  <a:pt x="1666920" y="19312"/>
                </a:moveTo>
                <a:lnTo>
                  <a:pt x="1663299" y="19312"/>
                </a:lnTo>
                <a:lnTo>
                  <a:pt x="1661488" y="21123"/>
                </a:lnTo>
                <a:lnTo>
                  <a:pt x="1662092" y="22933"/>
                </a:lnTo>
                <a:lnTo>
                  <a:pt x="1662092" y="25347"/>
                </a:lnTo>
                <a:lnTo>
                  <a:pt x="1663902" y="26554"/>
                </a:lnTo>
                <a:lnTo>
                  <a:pt x="1665713" y="26554"/>
                </a:lnTo>
                <a:lnTo>
                  <a:pt x="1667523" y="25951"/>
                </a:lnTo>
                <a:lnTo>
                  <a:pt x="1668730" y="24744"/>
                </a:lnTo>
                <a:lnTo>
                  <a:pt x="1668730" y="20519"/>
                </a:lnTo>
                <a:lnTo>
                  <a:pt x="1666920" y="19312"/>
                </a:lnTo>
                <a:close/>
              </a:path>
              <a:path w="1919604" h="372744">
                <a:moveTo>
                  <a:pt x="1680801" y="18105"/>
                </a:moveTo>
                <a:lnTo>
                  <a:pt x="1678990" y="18105"/>
                </a:lnTo>
                <a:lnTo>
                  <a:pt x="1677180" y="18709"/>
                </a:lnTo>
                <a:lnTo>
                  <a:pt x="1675369" y="19916"/>
                </a:lnTo>
                <a:lnTo>
                  <a:pt x="1675972" y="22330"/>
                </a:lnTo>
                <a:lnTo>
                  <a:pt x="1675972" y="24140"/>
                </a:lnTo>
                <a:lnTo>
                  <a:pt x="1677783" y="25347"/>
                </a:lnTo>
                <a:lnTo>
                  <a:pt x="1681404" y="25347"/>
                </a:lnTo>
                <a:lnTo>
                  <a:pt x="1682611" y="23537"/>
                </a:lnTo>
                <a:lnTo>
                  <a:pt x="1682611" y="19916"/>
                </a:lnTo>
                <a:lnTo>
                  <a:pt x="1680801" y="18105"/>
                </a:lnTo>
                <a:close/>
              </a:path>
              <a:path w="1919604" h="372744">
                <a:moveTo>
                  <a:pt x="1694682" y="16898"/>
                </a:moveTo>
                <a:lnTo>
                  <a:pt x="1692871" y="17502"/>
                </a:lnTo>
                <a:lnTo>
                  <a:pt x="1691060" y="17502"/>
                </a:lnTo>
                <a:lnTo>
                  <a:pt x="1689250" y="19312"/>
                </a:lnTo>
                <a:lnTo>
                  <a:pt x="1689853" y="21123"/>
                </a:lnTo>
                <a:lnTo>
                  <a:pt x="1689853" y="22933"/>
                </a:lnTo>
                <a:lnTo>
                  <a:pt x="1691664" y="24140"/>
                </a:lnTo>
                <a:lnTo>
                  <a:pt x="1695285" y="24140"/>
                </a:lnTo>
                <a:lnTo>
                  <a:pt x="1696492" y="22330"/>
                </a:lnTo>
                <a:lnTo>
                  <a:pt x="1696492" y="18709"/>
                </a:lnTo>
                <a:lnTo>
                  <a:pt x="1694682" y="16898"/>
                </a:lnTo>
                <a:close/>
              </a:path>
              <a:path w="1919604" h="372744">
                <a:moveTo>
                  <a:pt x="1708563" y="16295"/>
                </a:moveTo>
                <a:lnTo>
                  <a:pt x="1704941" y="16295"/>
                </a:lnTo>
                <a:lnTo>
                  <a:pt x="1703131" y="18105"/>
                </a:lnTo>
                <a:lnTo>
                  <a:pt x="1703734" y="19916"/>
                </a:lnTo>
                <a:lnTo>
                  <a:pt x="1703734" y="21726"/>
                </a:lnTo>
                <a:lnTo>
                  <a:pt x="1705545" y="23537"/>
                </a:lnTo>
                <a:lnTo>
                  <a:pt x="1707355" y="22933"/>
                </a:lnTo>
                <a:lnTo>
                  <a:pt x="1709166" y="22933"/>
                </a:lnTo>
                <a:lnTo>
                  <a:pt x="1710373" y="21123"/>
                </a:lnTo>
                <a:lnTo>
                  <a:pt x="1710373" y="17502"/>
                </a:lnTo>
                <a:lnTo>
                  <a:pt x="1708563" y="16295"/>
                </a:lnTo>
                <a:close/>
              </a:path>
              <a:path w="1919604" h="372744">
                <a:moveTo>
                  <a:pt x="1722443" y="15087"/>
                </a:moveTo>
                <a:lnTo>
                  <a:pt x="1718822" y="15087"/>
                </a:lnTo>
                <a:lnTo>
                  <a:pt x="1717012" y="16898"/>
                </a:lnTo>
                <a:lnTo>
                  <a:pt x="1717615" y="18709"/>
                </a:lnTo>
                <a:lnTo>
                  <a:pt x="1717615" y="20519"/>
                </a:lnTo>
                <a:lnTo>
                  <a:pt x="1719426" y="22330"/>
                </a:lnTo>
                <a:lnTo>
                  <a:pt x="1721236" y="22330"/>
                </a:lnTo>
                <a:lnTo>
                  <a:pt x="1723047" y="21726"/>
                </a:lnTo>
                <a:lnTo>
                  <a:pt x="1724254" y="20519"/>
                </a:lnTo>
                <a:lnTo>
                  <a:pt x="1724254" y="16295"/>
                </a:lnTo>
                <a:lnTo>
                  <a:pt x="1722443" y="15087"/>
                </a:lnTo>
                <a:close/>
              </a:path>
              <a:path w="1919604" h="372744">
                <a:moveTo>
                  <a:pt x="1736324" y="13880"/>
                </a:moveTo>
                <a:lnTo>
                  <a:pt x="1732703" y="13880"/>
                </a:lnTo>
                <a:lnTo>
                  <a:pt x="1730893" y="15691"/>
                </a:lnTo>
                <a:lnTo>
                  <a:pt x="1731496" y="17502"/>
                </a:lnTo>
                <a:lnTo>
                  <a:pt x="1731496" y="19916"/>
                </a:lnTo>
                <a:lnTo>
                  <a:pt x="1733307" y="21123"/>
                </a:lnTo>
                <a:lnTo>
                  <a:pt x="1736928" y="21123"/>
                </a:lnTo>
                <a:lnTo>
                  <a:pt x="1738135" y="19312"/>
                </a:lnTo>
                <a:lnTo>
                  <a:pt x="1738135" y="15087"/>
                </a:lnTo>
                <a:lnTo>
                  <a:pt x="1736324" y="13880"/>
                </a:lnTo>
                <a:close/>
              </a:path>
              <a:path w="1919604" h="372744">
                <a:moveTo>
                  <a:pt x="1750205" y="12673"/>
                </a:moveTo>
                <a:lnTo>
                  <a:pt x="1748395" y="12673"/>
                </a:lnTo>
                <a:lnTo>
                  <a:pt x="1746584" y="13277"/>
                </a:lnTo>
                <a:lnTo>
                  <a:pt x="1744774" y="14484"/>
                </a:lnTo>
                <a:lnTo>
                  <a:pt x="1745377" y="16898"/>
                </a:lnTo>
                <a:lnTo>
                  <a:pt x="1745377" y="18709"/>
                </a:lnTo>
                <a:lnTo>
                  <a:pt x="1747188" y="19916"/>
                </a:lnTo>
                <a:lnTo>
                  <a:pt x="1750809" y="19916"/>
                </a:lnTo>
                <a:lnTo>
                  <a:pt x="1752016" y="18105"/>
                </a:lnTo>
                <a:lnTo>
                  <a:pt x="1752016" y="14484"/>
                </a:lnTo>
                <a:lnTo>
                  <a:pt x="1750205" y="12673"/>
                </a:lnTo>
                <a:close/>
              </a:path>
              <a:path w="1919604" h="372744">
                <a:moveTo>
                  <a:pt x="1764086" y="11466"/>
                </a:moveTo>
                <a:lnTo>
                  <a:pt x="1762276" y="12070"/>
                </a:lnTo>
                <a:lnTo>
                  <a:pt x="1760465" y="12070"/>
                </a:lnTo>
                <a:lnTo>
                  <a:pt x="1759258" y="13880"/>
                </a:lnTo>
                <a:lnTo>
                  <a:pt x="1759258" y="17502"/>
                </a:lnTo>
                <a:lnTo>
                  <a:pt x="1761069" y="18709"/>
                </a:lnTo>
                <a:lnTo>
                  <a:pt x="1764690" y="18709"/>
                </a:lnTo>
                <a:lnTo>
                  <a:pt x="1766500" y="16898"/>
                </a:lnTo>
                <a:lnTo>
                  <a:pt x="1765897" y="15087"/>
                </a:lnTo>
                <a:lnTo>
                  <a:pt x="1765897" y="13277"/>
                </a:lnTo>
                <a:lnTo>
                  <a:pt x="1764086" y="11466"/>
                </a:lnTo>
                <a:close/>
              </a:path>
              <a:path w="1919604" h="372744">
                <a:moveTo>
                  <a:pt x="1777967" y="10863"/>
                </a:moveTo>
                <a:lnTo>
                  <a:pt x="1774346" y="10863"/>
                </a:lnTo>
                <a:lnTo>
                  <a:pt x="1773139" y="12673"/>
                </a:lnTo>
                <a:lnTo>
                  <a:pt x="1773139" y="16295"/>
                </a:lnTo>
                <a:lnTo>
                  <a:pt x="1774950" y="18105"/>
                </a:lnTo>
                <a:lnTo>
                  <a:pt x="1776760" y="17502"/>
                </a:lnTo>
                <a:lnTo>
                  <a:pt x="1778571" y="17502"/>
                </a:lnTo>
                <a:lnTo>
                  <a:pt x="1780381" y="15691"/>
                </a:lnTo>
                <a:lnTo>
                  <a:pt x="1779778" y="13880"/>
                </a:lnTo>
                <a:lnTo>
                  <a:pt x="1779778" y="12070"/>
                </a:lnTo>
                <a:lnTo>
                  <a:pt x="1777967" y="10863"/>
                </a:lnTo>
                <a:close/>
              </a:path>
              <a:path w="1919604" h="372744">
                <a:moveTo>
                  <a:pt x="1791848" y="9656"/>
                </a:moveTo>
                <a:lnTo>
                  <a:pt x="1788227" y="9656"/>
                </a:lnTo>
                <a:lnTo>
                  <a:pt x="1787020" y="11466"/>
                </a:lnTo>
                <a:lnTo>
                  <a:pt x="1787020" y="15087"/>
                </a:lnTo>
                <a:lnTo>
                  <a:pt x="1788831" y="16898"/>
                </a:lnTo>
                <a:lnTo>
                  <a:pt x="1790641" y="16898"/>
                </a:lnTo>
                <a:lnTo>
                  <a:pt x="1792452" y="16295"/>
                </a:lnTo>
                <a:lnTo>
                  <a:pt x="1794262" y="15087"/>
                </a:lnTo>
                <a:lnTo>
                  <a:pt x="1793659" y="12673"/>
                </a:lnTo>
                <a:lnTo>
                  <a:pt x="1793659" y="10863"/>
                </a:lnTo>
                <a:lnTo>
                  <a:pt x="1791848" y="9656"/>
                </a:lnTo>
                <a:close/>
              </a:path>
              <a:path w="1919604" h="372744">
                <a:moveTo>
                  <a:pt x="1805729" y="8449"/>
                </a:moveTo>
                <a:lnTo>
                  <a:pt x="1803919" y="8449"/>
                </a:lnTo>
                <a:lnTo>
                  <a:pt x="1802108" y="9052"/>
                </a:lnTo>
                <a:lnTo>
                  <a:pt x="1800901" y="10259"/>
                </a:lnTo>
                <a:lnTo>
                  <a:pt x="1800901" y="14484"/>
                </a:lnTo>
                <a:lnTo>
                  <a:pt x="1802712" y="15691"/>
                </a:lnTo>
                <a:lnTo>
                  <a:pt x="1806333" y="15691"/>
                </a:lnTo>
                <a:lnTo>
                  <a:pt x="1808143" y="13880"/>
                </a:lnTo>
                <a:lnTo>
                  <a:pt x="1807540" y="12070"/>
                </a:lnTo>
                <a:lnTo>
                  <a:pt x="1807540" y="9656"/>
                </a:lnTo>
                <a:lnTo>
                  <a:pt x="1805729" y="8449"/>
                </a:lnTo>
                <a:close/>
              </a:path>
              <a:path w="1919604" h="372744">
                <a:moveTo>
                  <a:pt x="1819610" y="7242"/>
                </a:moveTo>
                <a:lnTo>
                  <a:pt x="1817800" y="7845"/>
                </a:lnTo>
                <a:lnTo>
                  <a:pt x="1815989" y="7845"/>
                </a:lnTo>
                <a:lnTo>
                  <a:pt x="1814782" y="9656"/>
                </a:lnTo>
                <a:lnTo>
                  <a:pt x="1814782" y="13277"/>
                </a:lnTo>
                <a:lnTo>
                  <a:pt x="1816592" y="14484"/>
                </a:lnTo>
                <a:lnTo>
                  <a:pt x="1820214" y="14484"/>
                </a:lnTo>
                <a:lnTo>
                  <a:pt x="1822024" y="12673"/>
                </a:lnTo>
                <a:lnTo>
                  <a:pt x="1821421" y="10863"/>
                </a:lnTo>
                <a:lnTo>
                  <a:pt x="1821421" y="9052"/>
                </a:lnTo>
                <a:lnTo>
                  <a:pt x="1819610" y="7242"/>
                </a:lnTo>
                <a:close/>
              </a:path>
              <a:path w="1919604" h="372744">
                <a:moveTo>
                  <a:pt x="1833491" y="6035"/>
                </a:moveTo>
                <a:lnTo>
                  <a:pt x="1831680" y="6638"/>
                </a:lnTo>
                <a:lnTo>
                  <a:pt x="1829870" y="6638"/>
                </a:lnTo>
                <a:lnTo>
                  <a:pt x="1828663" y="8449"/>
                </a:lnTo>
                <a:lnTo>
                  <a:pt x="1828663" y="12070"/>
                </a:lnTo>
                <a:lnTo>
                  <a:pt x="1830473" y="13277"/>
                </a:lnTo>
                <a:lnTo>
                  <a:pt x="1834095" y="13277"/>
                </a:lnTo>
                <a:lnTo>
                  <a:pt x="1835905" y="11466"/>
                </a:lnTo>
                <a:lnTo>
                  <a:pt x="1835302" y="9656"/>
                </a:lnTo>
                <a:lnTo>
                  <a:pt x="1835302" y="7845"/>
                </a:lnTo>
                <a:lnTo>
                  <a:pt x="1833491" y="6035"/>
                </a:lnTo>
                <a:close/>
              </a:path>
              <a:path w="1919604" h="372744">
                <a:moveTo>
                  <a:pt x="1847372" y="5431"/>
                </a:moveTo>
                <a:lnTo>
                  <a:pt x="1843751" y="5431"/>
                </a:lnTo>
                <a:lnTo>
                  <a:pt x="1842544" y="7242"/>
                </a:lnTo>
                <a:lnTo>
                  <a:pt x="1842544" y="10863"/>
                </a:lnTo>
                <a:lnTo>
                  <a:pt x="1844354" y="12673"/>
                </a:lnTo>
                <a:lnTo>
                  <a:pt x="1846165" y="12070"/>
                </a:lnTo>
                <a:lnTo>
                  <a:pt x="1847975" y="12070"/>
                </a:lnTo>
                <a:lnTo>
                  <a:pt x="1849786" y="10259"/>
                </a:lnTo>
                <a:lnTo>
                  <a:pt x="1849183" y="8449"/>
                </a:lnTo>
                <a:lnTo>
                  <a:pt x="1849183" y="6638"/>
                </a:lnTo>
                <a:lnTo>
                  <a:pt x="1847372" y="5431"/>
                </a:lnTo>
                <a:close/>
              </a:path>
              <a:path w="1919604" h="372744">
                <a:moveTo>
                  <a:pt x="1861856" y="4224"/>
                </a:moveTo>
                <a:lnTo>
                  <a:pt x="1857632" y="4224"/>
                </a:lnTo>
                <a:lnTo>
                  <a:pt x="1856425" y="6035"/>
                </a:lnTo>
                <a:lnTo>
                  <a:pt x="1856425" y="10259"/>
                </a:lnTo>
                <a:lnTo>
                  <a:pt x="1858235" y="11466"/>
                </a:lnTo>
                <a:lnTo>
                  <a:pt x="1860046" y="11466"/>
                </a:lnTo>
                <a:lnTo>
                  <a:pt x="1861856" y="10863"/>
                </a:lnTo>
                <a:lnTo>
                  <a:pt x="1863667" y="9656"/>
                </a:lnTo>
                <a:lnTo>
                  <a:pt x="1863667" y="7242"/>
                </a:lnTo>
                <a:lnTo>
                  <a:pt x="1863063" y="5431"/>
                </a:lnTo>
                <a:lnTo>
                  <a:pt x="1861856" y="4224"/>
                </a:lnTo>
                <a:close/>
              </a:path>
              <a:path w="1919604" h="372744">
                <a:moveTo>
                  <a:pt x="1875737" y="3017"/>
                </a:moveTo>
                <a:lnTo>
                  <a:pt x="1873323" y="3017"/>
                </a:lnTo>
                <a:lnTo>
                  <a:pt x="1871513" y="3621"/>
                </a:lnTo>
                <a:lnTo>
                  <a:pt x="1870306" y="4828"/>
                </a:lnTo>
                <a:lnTo>
                  <a:pt x="1870306" y="9052"/>
                </a:lnTo>
                <a:lnTo>
                  <a:pt x="1872116" y="10259"/>
                </a:lnTo>
                <a:lnTo>
                  <a:pt x="1875737" y="10259"/>
                </a:lnTo>
                <a:lnTo>
                  <a:pt x="1877548" y="8449"/>
                </a:lnTo>
                <a:lnTo>
                  <a:pt x="1877548" y="6638"/>
                </a:lnTo>
                <a:lnTo>
                  <a:pt x="1876944" y="4224"/>
                </a:lnTo>
                <a:lnTo>
                  <a:pt x="1875737" y="3017"/>
                </a:lnTo>
                <a:close/>
              </a:path>
              <a:path w="1919604" h="372744">
                <a:moveTo>
                  <a:pt x="1889618" y="1810"/>
                </a:moveTo>
                <a:lnTo>
                  <a:pt x="1887204" y="2414"/>
                </a:lnTo>
                <a:lnTo>
                  <a:pt x="1885394" y="2414"/>
                </a:lnTo>
                <a:lnTo>
                  <a:pt x="1884187" y="4224"/>
                </a:lnTo>
                <a:lnTo>
                  <a:pt x="1884187" y="7845"/>
                </a:lnTo>
                <a:lnTo>
                  <a:pt x="1885997" y="9052"/>
                </a:lnTo>
                <a:lnTo>
                  <a:pt x="1889618" y="9052"/>
                </a:lnTo>
                <a:lnTo>
                  <a:pt x="1891429" y="7242"/>
                </a:lnTo>
                <a:lnTo>
                  <a:pt x="1891429" y="5431"/>
                </a:lnTo>
                <a:lnTo>
                  <a:pt x="1890825" y="3621"/>
                </a:lnTo>
                <a:lnTo>
                  <a:pt x="1889618" y="1810"/>
                </a:lnTo>
                <a:close/>
              </a:path>
              <a:path w="1919604" h="372744">
                <a:moveTo>
                  <a:pt x="1903499" y="1207"/>
                </a:moveTo>
                <a:lnTo>
                  <a:pt x="1899275" y="1207"/>
                </a:lnTo>
                <a:lnTo>
                  <a:pt x="1898068" y="3017"/>
                </a:lnTo>
                <a:lnTo>
                  <a:pt x="1898068" y="6638"/>
                </a:lnTo>
                <a:lnTo>
                  <a:pt x="1899878" y="8449"/>
                </a:lnTo>
                <a:lnTo>
                  <a:pt x="1901689" y="7845"/>
                </a:lnTo>
                <a:lnTo>
                  <a:pt x="1903499" y="7845"/>
                </a:lnTo>
                <a:lnTo>
                  <a:pt x="1905310" y="6035"/>
                </a:lnTo>
                <a:lnTo>
                  <a:pt x="1905310" y="4224"/>
                </a:lnTo>
                <a:lnTo>
                  <a:pt x="1904706" y="2414"/>
                </a:lnTo>
                <a:lnTo>
                  <a:pt x="1903499" y="1207"/>
                </a:lnTo>
                <a:close/>
              </a:path>
              <a:path w="1919604" h="372744">
                <a:moveTo>
                  <a:pt x="1917380" y="0"/>
                </a:moveTo>
                <a:lnTo>
                  <a:pt x="1913156" y="0"/>
                </a:lnTo>
                <a:lnTo>
                  <a:pt x="1911949" y="1810"/>
                </a:lnTo>
                <a:lnTo>
                  <a:pt x="1911949" y="5431"/>
                </a:lnTo>
                <a:lnTo>
                  <a:pt x="1913759" y="7242"/>
                </a:lnTo>
                <a:lnTo>
                  <a:pt x="1915570" y="7242"/>
                </a:lnTo>
                <a:lnTo>
                  <a:pt x="1917984" y="6638"/>
                </a:lnTo>
                <a:lnTo>
                  <a:pt x="1919191" y="4828"/>
                </a:lnTo>
                <a:lnTo>
                  <a:pt x="1919191" y="3017"/>
                </a:lnTo>
                <a:lnTo>
                  <a:pt x="1918587" y="1207"/>
                </a:lnTo>
                <a:lnTo>
                  <a:pt x="191738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680980" y="2316702"/>
            <a:ext cx="1922780" cy="130810"/>
          </a:xfrm>
          <a:custGeom>
            <a:avLst/>
            <a:gdLst/>
            <a:ahLst/>
            <a:cxnLst/>
            <a:rect l="l" t="t" r="r" b="b"/>
            <a:pathLst>
              <a:path w="1922779" h="130810">
                <a:moveTo>
                  <a:pt x="537088" y="71818"/>
                </a:moveTo>
                <a:lnTo>
                  <a:pt x="482211" y="71818"/>
                </a:lnTo>
                <a:lnTo>
                  <a:pt x="481831" y="71846"/>
                </a:lnTo>
                <a:lnTo>
                  <a:pt x="960199" y="130360"/>
                </a:lnTo>
                <a:lnTo>
                  <a:pt x="962009" y="130360"/>
                </a:lnTo>
                <a:lnTo>
                  <a:pt x="987690" y="123721"/>
                </a:lnTo>
                <a:lnTo>
                  <a:pt x="960199" y="123721"/>
                </a:lnTo>
                <a:lnTo>
                  <a:pt x="960586" y="123621"/>
                </a:lnTo>
                <a:lnTo>
                  <a:pt x="537088" y="71818"/>
                </a:lnTo>
                <a:close/>
              </a:path>
              <a:path w="1922779" h="130810">
                <a:moveTo>
                  <a:pt x="960586" y="123621"/>
                </a:moveTo>
                <a:lnTo>
                  <a:pt x="960199" y="123721"/>
                </a:lnTo>
                <a:lnTo>
                  <a:pt x="961406" y="123721"/>
                </a:lnTo>
                <a:lnTo>
                  <a:pt x="960586" y="123621"/>
                </a:lnTo>
                <a:close/>
              </a:path>
              <a:path w="1922779" h="130810">
                <a:moveTo>
                  <a:pt x="1440600" y="0"/>
                </a:moveTo>
                <a:lnTo>
                  <a:pt x="1438789" y="0"/>
                </a:lnTo>
                <a:lnTo>
                  <a:pt x="960586" y="123621"/>
                </a:lnTo>
                <a:lnTo>
                  <a:pt x="961406" y="123721"/>
                </a:lnTo>
                <a:lnTo>
                  <a:pt x="987690" y="123721"/>
                </a:lnTo>
                <a:lnTo>
                  <a:pt x="1440098" y="6768"/>
                </a:lnTo>
                <a:lnTo>
                  <a:pt x="1439393" y="6638"/>
                </a:lnTo>
                <a:lnTo>
                  <a:pt x="1476907" y="6638"/>
                </a:lnTo>
                <a:lnTo>
                  <a:pt x="1440600" y="0"/>
                </a:lnTo>
                <a:close/>
              </a:path>
              <a:path w="1922779" h="130810">
                <a:moveTo>
                  <a:pt x="482815" y="65180"/>
                </a:moveTo>
                <a:lnTo>
                  <a:pt x="482211" y="65180"/>
                </a:lnTo>
                <a:lnTo>
                  <a:pt x="3017" y="99580"/>
                </a:lnTo>
                <a:lnTo>
                  <a:pt x="1207" y="99580"/>
                </a:lnTo>
                <a:lnTo>
                  <a:pt x="0" y="101391"/>
                </a:lnTo>
                <a:lnTo>
                  <a:pt x="0" y="105012"/>
                </a:lnTo>
                <a:lnTo>
                  <a:pt x="1810" y="106822"/>
                </a:lnTo>
                <a:lnTo>
                  <a:pt x="3621" y="106219"/>
                </a:lnTo>
                <a:lnTo>
                  <a:pt x="481831" y="71846"/>
                </a:lnTo>
                <a:lnTo>
                  <a:pt x="481608" y="71818"/>
                </a:lnTo>
                <a:lnTo>
                  <a:pt x="537088" y="71818"/>
                </a:lnTo>
                <a:lnTo>
                  <a:pt x="482815" y="65180"/>
                </a:lnTo>
                <a:close/>
              </a:path>
              <a:path w="1922779" h="130810">
                <a:moveTo>
                  <a:pt x="1476907" y="6638"/>
                </a:moveTo>
                <a:lnTo>
                  <a:pt x="1440600" y="6638"/>
                </a:lnTo>
                <a:lnTo>
                  <a:pt x="1440098" y="6768"/>
                </a:lnTo>
                <a:lnTo>
                  <a:pt x="1917984" y="94752"/>
                </a:lnTo>
                <a:lnTo>
                  <a:pt x="1919794" y="94752"/>
                </a:lnTo>
                <a:lnTo>
                  <a:pt x="1921605" y="93545"/>
                </a:lnTo>
                <a:lnTo>
                  <a:pt x="1922208" y="91734"/>
                </a:lnTo>
                <a:lnTo>
                  <a:pt x="1922208" y="89924"/>
                </a:lnTo>
                <a:lnTo>
                  <a:pt x="1921001" y="88113"/>
                </a:lnTo>
                <a:lnTo>
                  <a:pt x="1919191" y="87510"/>
                </a:lnTo>
                <a:lnTo>
                  <a:pt x="1476907" y="6638"/>
                </a:lnTo>
                <a:close/>
              </a:path>
              <a:path w="1922779" h="130810">
                <a:moveTo>
                  <a:pt x="482211" y="71818"/>
                </a:moveTo>
                <a:lnTo>
                  <a:pt x="481608" y="71818"/>
                </a:lnTo>
                <a:lnTo>
                  <a:pt x="481831" y="71846"/>
                </a:lnTo>
                <a:lnTo>
                  <a:pt x="482211" y="71818"/>
                </a:lnTo>
                <a:close/>
              </a:path>
              <a:path w="1922779" h="130810">
                <a:moveTo>
                  <a:pt x="1440600" y="6638"/>
                </a:moveTo>
                <a:lnTo>
                  <a:pt x="1439393" y="6638"/>
                </a:lnTo>
                <a:lnTo>
                  <a:pt x="1440098" y="6768"/>
                </a:lnTo>
                <a:lnTo>
                  <a:pt x="1440600" y="6638"/>
                </a:lnTo>
                <a:close/>
              </a:path>
            </a:pathLst>
          </a:custGeom>
          <a:solidFill>
            <a:srgbClr val="9D47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680980" y="2404213"/>
            <a:ext cx="1922780" cy="38100"/>
          </a:xfrm>
          <a:custGeom>
            <a:avLst/>
            <a:gdLst/>
            <a:ahLst/>
            <a:cxnLst/>
            <a:rect l="l" t="t" r="r" b="b"/>
            <a:pathLst>
              <a:path w="1922779" h="38100">
                <a:moveTo>
                  <a:pt x="592795" y="7242"/>
                </a:moveTo>
                <a:lnTo>
                  <a:pt x="482211" y="7242"/>
                </a:lnTo>
                <a:lnTo>
                  <a:pt x="960802" y="38021"/>
                </a:lnTo>
                <a:lnTo>
                  <a:pt x="1095960" y="31383"/>
                </a:lnTo>
                <a:lnTo>
                  <a:pt x="961406" y="31383"/>
                </a:lnTo>
                <a:lnTo>
                  <a:pt x="592795" y="7242"/>
                </a:lnTo>
                <a:close/>
              </a:path>
              <a:path w="1922779" h="38100">
                <a:moveTo>
                  <a:pt x="482211" y="0"/>
                </a:moveTo>
                <a:lnTo>
                  <a:pt x="3017" y="30779"/>
                </a:lnTo>
                <a:lnTo>
                  <a:pt x="1207" y="30779"/>
                </a:lnTo>
                <a:lnTo>
                  <a:pt x="0" y="32590"/>
                </a:lnTo>
                <a:lnTo>
                  <a:pt x="0" y="36211"/>
                </a:lnTo>
                <a:lnTo>
                  <a:pt x="1810" y="37418"/>
                </a:lnTo>
                <a:lnTo>
                  <a:pt x="3621" y="37418"/>
                </a:lnTo>
                <a:lnTo>
                  <a:pt x="482211" y="7242"/>
                </a:lnTo>
                <a:lnTo>
                  <a:pt x="592795" y="7242"/>
                </a:lnTo>
                <a:lnTo>
                  <a:pt x="482211" y="0"/>
                </a:lnTo>
                <a:close/>
              </a:path>
              <a:path w="1922779" h="38100">
                <a:moveTo>
                  <a:pt x="1920398" y="6638"/>
                </a:moveTo>
                <a:lnTo>
                  <a:pt x="1439996" y="7845"/>
                </a:lnTo>
                <a:lnTo>
                  <a:pt x="961406" y="31383"/>
                </a:lnTo>
                <a:lnTo>
                  <a:pt x="1095960" y="31383"/>
                </a:lnTo>
                <a:lnTo>
                  <a:pt x="1439996" y="14484"/>
                </a:lnTo>
                <a:lnTo>
                  <a:pt x="1920398" y="13880"/>
                </a:lnTo>
                <a:lnTo>
                  <a:pt x="1922208" y="12070"/>
                </a:lnTo>
                <a:lnTo>
                  <a:pt x="1922208" y="8449"/>
                </a:lnTo>
                <a:lnTo>
                  <a:pt x="1920398" y="6638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680980" y="2333601"/>
            <a:ext cx="1909445" cy="94615"/>
          </a:xfrm>
          <a:custGeom>
            <a:avLst/>
            <a:gdLst/>
            <a:ahLst/>
            <a:cxnLst/>
            <a:rect l="l" t="t" r="r" b="b"/>
            <a:pathLst>
              <a:path w="1909445" h="94614">
                <a:moveTo>
                  <a:pt x="18709" y="84492"/>
                </a:moveTo>
                <a:lnTo>
                  <a:pt x="16898" y="85096"/>
                </a:lnTo>
                <a:lnTo>
                  <a:pt x="3017" y="86906"/>
                </a:lnTo>
                <a:lnTo>
                  <a:pt x="1207" y="86906"/>
                </a:lnTo>
                <a:lnTo>
                  <a:pt x="0" y="88717"/>
                </a:lnTo>
                <a:lnTo>
                  <a:pt x="0" y="92941"/>
                </a:lnTo>
                <a:lnTo>
                  <a:pt x="1810" y="94149"/>
                </a:lnTo>
                <a:lnTo>
                  <a:pt x="3621" y="93545"/>
                </a:lnTo>
                <a:lnTo>
                  <a:pt x="17502" y="91734"/>
                </a:lnTo>
                <a:lnTo>
                  <a:pt x="19312" y="91734"/>
                </a:lnTo>
                <a:lnTo>
                  <a:pt x="21123" y="89924"/>
                </a:lnTo>
                <a:lnTo>
                  <a:pt x="20519" y="88113"/>
                </a:lnTo>
                <a:lnTo>
                  <a:pt x="20519" y="85699"/>
                </a:lnTo>
                <a:lnTo>
                  <a:pt x="18709" y="84492"/>
                </a:lnTo>
                <a:close/>
              </a:path>
              <a:path w="1909445" h="94614">
                <a:moveTo>
                  <a:pt x="46470" y="80871"/>
                </a:moveTo>
                <a:lnTo>
                  <a:pt x="44056" y="80871"/>
                </a:lnTo>
                <a:lnTo>
                  <a:pt x="30779" y="82682"/>
                </a:lnTo>
                <a:lnTo>
                  <a:pt x="28365" y="83285"/>
                </a:lnTo>
                <a:lnTo>
                  <a:pt x="27158" y="85096"/>
                </a:lnTo>
                <a:lnTo>
                  <a:pt x="27761" y="86906"/>
                </a:lnTo>
                <a:lnTo>
                  <a:pt x="27761" y="88717"/>
                </a:lnTo>
                <a:lnTo>
                  <a:pt x="29572" y="89924"/>
                </a:lnTo>
                <a:lnTo>
                  <a:pt x="31383" y="89924"/>
                </a:lnTo>
                <a:lnTo>
                  <a:pt x="45263" y="88113"/>
                </a:lnTo>
                <a:lnTo>
                  <a:pt x="47074" y="87510"/>
                </a:lnTo>
                <a:lnTo>
                  <a:pt x="48281" y="85699"/>
                </a:lnTo>
                <a:lnTo>
                  <a:pt x="48281" y="82078"/>
                </a:lnTo>
                <a:lnTo>
                  <a:pt x="46470" y="80871"/>
                </a:lnTo>
                <a:close/>
              </a:path>
              <a:path w="1909445" h="94614">
                <a:moveTo>
                  <a:pt x="73629" y="76646"/>
                </a:moveTo>
                <a:lnTo>
                  <a:pt x="71818" y="77250"/>
                </a:lnTo>
                <a:lnTo>
                  <a:pt x="57937" y="79061"/>
                </a:lnTo>
                <a:lnTo>
                  <a:pt x="56127" y="79061"/>
                </a:lnTo>
                <a:lnTo>
                  <a:pt x="54920" y="80871"/>
                </a:lnTo>
                <a:lnTo>
                  <a:pt x="54920" y="83285"/>
                </a:lnTo>
                <a:lnTo>
                  <a:pt x="55523" y="85096"/>
                </a:lnTo>
                <a:lnTo>
                  <a:pt x="57334" y="86303"/>
                </a:lnTo>
                <a:lnTo>
                  <a:pt x="59144" y="85699"/>
                </a:lnTo>
                <a:lnTo>
                  <a:pt x="73025" y="83889"/>
                </a:lnTo>
                <a:lnTo>
                  <a:pt x="74836" y="83889"/>
                </a:lnTo>
                <a:lnTo>
                  <a:pt x="76043" y="82078"/>
                </a:lnTo>
                <a:lnTo>
                  <a:pt x="76043" y="80268"/>
                </a:lnTo>
                <a:lnTo>
                  <a:pt x="75439" y="78457"/>
                </a:lnTo>
                <a:lnTo>
                  <a:pt x="73629" y="76646"/>
                </a:lnTo>
                <a:close/>
              </a:path>
              <a:path w="1909445" h="94614">
                <a:moveTo>
                  <a:pt x="101391" y="73025"/>
                </a:moveTo>
                <a:lnTo>
                  <a:pt x="99580" y="73025"/>
                </a:lnTo>
                <a:lnTo>
                  <a:pt x="85699" y="75439"/>
                </a:lnTo>
                <a:lnTo>
                  <a:pt x="83889" y="75439"/>
                </a:lnTo>
                <a:lnTo>
                  <a:pt x="82682" y="77250"/>
                </a:lnTo>
                <a:lnTo>
                  <a:pt x="82682" y="79061"/>
                </a:lnTo>
                <a:lnTo>
                  <a:pt x="83285" y="80871"/>
                </a:lnTo>
                <a:lnTo>
                  <a:pt x="85096" y="82682"/>
                </a:lnTo>
                <a:lnTo>
                  <a:pt x="86906" y="82078"/>
                </a:lnTo>
                <a:lnTo>
                  <a:pt x="100787" y="80268"/>
                </a:lnTo>
                <a:lnTo>
                  <a:pt x="102598" y="79664"/>
                </a:lnTo>
                <a:lnTo>
                  <a:pt x="103805" y="78457"/>
                </a:lnTo>
                <a:lnTo>
                  <a:pt x="103201" y="76043"/>
                </a:lnTo>
                <a:lnTo>
                  <a:pt x="103201" y="74232"/>
                </a:lnTo>
                <a:lnTo>
                  <a:pt x="101391" y="73025"/>
                </a:lnTo>
                <a:close/>
              </a:path>
              <a:path w="1909445" h="94614">
                <a:moveTo>
                  <a:pt x="129153" y="69404"/>
                </a:moveTo>
                <a:lnTo>
                  <a:pt x="127342" y="69404"/>
                </a:lnTo>
                <a:lnTo>
                  <a:pt x="113461" y="71215"/>
                </a:lnTo>
                <a:lnTo>
                  <a:pt x="111651" y="71818"/>
                </a:lnTo>
                <a:lnTo>
                  <a:pt x="109840" y="73629"/>
                </a:lnTo>
                <a:lnTo>
                  <a:pt x="110444" y="75439"/>
                </a:lnTo>
                <a:lnTo>
                  <a:pt x="110444" y="77250"/>
                </a:lnTo>
                <a:lnTo>
                  <a:pt x="112254" y="78457"/>
                </a:lnTo>
                <a:lnTo>
                  <a:pt x="114065" y="78457"/>
                </a:lnTo>
                <a:lnTo>
                  <a:pt x="127946" y="76043"/>
                </a:lnTo>
                <a:lnTo>
                  <a:pt x="129756" y="76043"/>
                </a:lnTo>
                <a:lnTo>
                  <a:pt x="131567" y="74232"/>
                </a:lnTo>
                <a:lnTo>
                  <a:pt x="130963" y="72422"/>
                </a:lnTo>
                <a:lnTo>
                  <a:pt x="130963" y="70611"/>
                </a:lnTo>
                <a:lnTo>
                  <a:pt x="129153" y="69404"/>
                </a:lnTo>
                <a:close/>
              </a:path>
              <a:path w="1909445" h="94614">
                <a:moveTo>
                  <a:pt x="156915" y="65180"/>
                </a:moveTo>
                <a:lnTo>
                  <a:pt x="154500" y="65783"/>
                </a:lnTo>
                <a:lnTo>
                  <a:pt x="141223" y="67594"/>
                </a:lnTo>
                <a:lnTo>
                  <a:pt x="138809" y="67594"/>
                </a:lnTo>
                <a:lnTo>
                  <a:pt x="137602" y="69404"/>
                </a:lnTo>
                <a:lnTo>
                  <a:pt x="138205" y="71215"/>
                </a:lnTo>
                <a:lnTo>
                  <a:pt x="138205" y="73629"/>
                </a:lnTo>
                <a:lnTo>
                  <a:pt x="140016" y="74836"/>
                </a:lnTo>
                <a:lnTo>
                  <a:pt x="141827" y="74232"/>
                </a:lnTo>
                <a:lnTo>
                  <a:pt x="155707" y="72422"/>
                </a:lnTo>
                <a:lnTo>
                  <a:pt x="157518" y="72422"/>
                </a:lnTo>
                <a:lnTo>
                  <a:pt x="158725" y="70611"/>
                </a:lnTo>
                <a:lnTo>
                  <a:pt x="158725" y="66387"/>
                </a:lnTo>
                <a:lnTo>
                  <a:pt x="156915" y="65180"/>
                </a:lnTo>
                <a:close/>
              </a:path>
              <a:path w="1909445" h="94614">
                <a:moveTo>
                  <a:pt x="184073" y="61558"/>
                </a:moveTo>
                <a:lnTo>
                  <a:pt x="182262" y="61558"/>
                </a:lnTo>
                <a:lnTo>
                  <a:pt x="168381" y="63369"/>
                </a:lnTo>
                <a:lnTo>
                  <a:pt x="166571" y="63973"/>
                </a:lnTo>
                <a:lnTo>
                  <a:pt x="165364" y="65783"/>
                </a:lnTo>
                <a:lnTo>
                  <a:pt x="165364" y="67594"/>
                </a:lnTo>
                <a:lnTo>
                  <a:pt x="165967" y="69404"/>
                </a:lnTo>
                <a:lnTo>
                  <a:pt x="167778" y="70611"/>
                </a:lnTo>
                <a:lnTo>
                  <a:pt x="169588" y="70611"/>
                </a:lnTo>
                <a:lnTo>
                  <a:pt x="183469" y="68801"/>
                </a:lnTo>
                <a:lnTo>
                  <a:pt x="185280" y="68197"/>
                </a:lnTo>
                <a:lnTo>
                  <a:pt x="186487" y="66387"/>
                </a:lnTo>
                <a:lnTo>
                  <a:pt x="186487" y="64576"/>
                </a:lnTo>
                <a:lnTo>
                  <a:pt x="185883" y="62766"/>
                </a:lnTo>
                <a:lnTo>
                  <a:pt x="184073" y="61558"/>
                </a:lnTo>
                <a:close/>
              </a:path>
              <a:path w="1909445" h="94614">
                <a:moveTo>
                  <a:pt x="211835" y="57334"/>
                </a:moveTo>
                <a:lnTo>
                  <a:pt x="210024" y="57937"/>
                </a:lnTo>
                <a:lnTo>
                  <a:pt x="196143" y="59748"/>
                </a:lnTo>
                <a:lnTo>
                  <a:pt x="194333" y="60351"/>
                </a:lnTo>
                <a:lnTo>
                  <a:pt x="193126" y="61558"/>
                </a:lnTo>
                <a:lnTo>
                  <a:pt x="193126" y="63973"/>
                </a:lnTo>
                <a:lnTo>
                  <a:pt x="193729" y="65783"/>
                </a:lnTo>
                <a:lnTo>
                  <a:pt x="194936" y="66990"/>
                </a:lnTo>
                <a:lnTo>
                  <a:pt x="197350" y="66387"/>
                </a:lnTo>
                <a:lnTo>
                  <a:pt x="211231" y="64576"/>
                </a:lnTo>
                <a:lnTo>
                  <a:pt x="213042" y="64576"/>
                </a:lnTo>
                <a:lnTo>
                  <a:pt x="214249" y="62766"/>
                </a:lnTo>
                <a:lnTo>
                  <a:pt x="213645" y="60955"/>
                </a:lnTo>
                <a:lnTo>
                  <a:pt x="213645" y="59144"/>
                </a:lnTo>
                <a:lnTo>
                  <a:pt x="211835" y="57334"/>
                </a:lnTo>
                <a:close/>
              </a:path>
              <a:path w="1909445" h="94614">
                <a:moveTo>
                  <a:pt x="239597" y="53713"/>
                </a:moveTo>
                <a:lnTo>
                  <a:pt x="237786" y="53713"/>
                </a:lnTo>
                <a:lnTo>
                  <a:pt x="223905" y="56127"/>
                </a:lnTo>
                <a:lnTo>
                  <a:pt x="222095" y="56127"/>
                </a:lnTo>
                <a:lnTo>
                  <a:pt x="220284" y="57937"/>
                </a:lnTo>
                <a:lnTo>
                  <a:pt x="220888" y="59748"/>
                </a:lnTo>
                <a:lnTo>
                  <a:pt x="220888" y="61558"/>
                </a:lnTo>
                <a:lnTo>
                  <a:pt x="222698" y="63369"/>
                </a:lnTo>
                <a:lnTo>
                  <a:pt x="224509" y="62766"/>
                </a:lnTo>
                <a:lnTo>
                  <a:pt x="238390" y="60955"/>
                </a:lnTo>
                <a:lnTo>
                  <a:pt x="240200" y="60351"/>
                </a:lnTo>
                <a:lnTo>
                  <a:pt x="242011" y="59144"/>
                </a:lnTo>
                <a:lnTo>
                  <a:pt x="241407" y="56730"/>
                </a:lnTo>
                <a:lnTo>
                  <a:pt x="241407" y="54920"/>
                </a:lnTo>
                <a:lnTo>
                  <a:pt x="239597" y="53713"/>
                </a:lnTo>
                <a:close/>
              </a:path>
              <a:path w="1909445" h="94614">
                <a:moveTo>
                  <a:pt x="267359" y="50092"/>
                </a:moveTo>
                <a:lnTo>
                  <a:pt x="264944" y="50092"/>
                </a:lnTo>
                <a:lnTo>
                  <a:pt x="251667" y="51902"/>
                </a:lnTo>
                <a:lnTo>
                  <a:pt x="249253" y="52506"/>
                </a:lnTo>
                <a:lnTo>
                  <a:pt x="248046" y="54316"/>
                </a:lnTo>
                <a:lnTo>
                  <a:pt x="248649" y="56127"/>
                </a:lnTo>
                <a:lnTo>
                  <a:pt x="248649" y="57937"/>
                </a:lnTo>
                <a:lnTo>
                  <a:pt x="250460" y="59144"/>
                </a:lnTo>
                <a:lnTo>
                  <a:pt x="252271" y="59144"/>
                </a:lnTo>
                <a:lnTo>
                  <a:pt x="266151" y="57334"/>
                </a:lnTo>
                <a:lnTo>
                  <a:pt x="267962" y="56730"/>
                </a:lnTo>
                <a:lnTo>
                  <a:pt x="269169" y="54920"/>
                </a:lnTo>
                <a:lnTo>
                  <a:pt x="269169" y="53109"/>
                </a:lnTo>
                <a:lnTo>
                  <a:pt x="268566" y="51299"/>
                </a:lnTo>
                <a:lnTo>
                  <a:pt x="267359" y="50092"/>
                </a:lnTo>
                <a:close/>
              </a:path>
              <a:path w="1909445" h="94614">
                <a:moveTo>
                  <a:pt x="294517" y="45867"/>
                </a:moveTo>
                <a:lnTo>
                  <a:pt x="292706" y="46470"/>
                </a:lnTo>
                <a:lnTo>
                  <a:pt x="278825" y="48281"/>
                </a:lnTo>
                <a:lnTo>
                  <a:pt x="277015" y="48281"/>
                </a:lnTo>
                <a:lnTo>
                  <a:pt x="275808" y="50092"/>
                </a:lnTo>
                <a:lnTo>
                  <a:pt x="275808" y="51902"/>
                </a:lnTo>
                <a:lnTo>
                  <a:pt x="276411" y="54316"/>
                </a:lnTo>
                <a:lnTo>
                  <a:pt x="278222" y="55523"/>
                </a:lnTo>
                <a:lnTo>
                  <a:pt x="280032" y="54920"/>
                </a:lnTo>
                <a:lnTo>
                  <a:pt x="293913" y="53109"/>
                </a:lnTo>
                <a:lnTo>
                  <a:pt x="295724" y="53109"/>
                </a:lnTo>
                <a:lnTo>
                  <a:pt x="296931" y="51299"/>
                </a:lnTo>
                <a:lnTo>
                  <a:pt x="296931" y="49488"/>
                </a:lnTo>
                <a:lnTo>
                  <a:pt x="296327" y="47074"/>
                </a:lnTo>
                <a:lnTo>
                  <a:pt x="294517" y="45867"/>
                </a:lnTo>
                <a:close/>
              </a:path>
              <a:path w="1909445" h="94614">
                <a:moveTo>
                  <a:pt x="322279" y="42246"/>
                </a:moveTo>
                <a:lnTo>
                  <a:pt x="320468" y="42246"/>
                </a:lnTo>
                <a:lnTo>
                  <a:pt x="306587" y="44056"/>
                </a:lnTo>
                <a:lnTo>
                  <a:pt x="304777" y="44660"/>
                </a:lnTo>
                <a:lnTo>
                  <a:pt x="303570" y="46470"/>
                </a:lnTo>
                <a:lnTo>
                  <a:pt x="303570" y="48281"/>
                </a:lnTo>
                <a:lnTo>
                  <a:pt x="304173" y="50092"/>
                </a:lnTo>
                <a:lnTo>
                  <a:pt x="305380" y="51299"/>
                </a:lnTo>
                <a:lnTo>
                  <a:pt x="307794" y="51299"/>
                </a:lnTo>
                <a:lnTo>
                  <a:pt x="321072" y="49488"/>
                </a:lnTo>
                <a:lnTo>
                  <a:pt x="323486" y="48885"/>
                </a:lnTo>
                <a:lnTo>
                  <a:pt x="324693" y="47074"/>
                </a:lnTo>
                <a:lnTo>
                  <a:pt x="324089" y="45263"/>
                </a:lnTo>
                <a:lnTo>
                  <a:pt x="324089" y="43453"/>
                </a:lnTo>
                <a:lnTo>
                  <a:pt x="322279" y="42246"/>
                </a:lnTo>
                <a:close/>
              </a:path>
              <a:path w="1909445" h="94614">
                <a:moveTo>
                  <a:pt x="350041" y="38021"/>
                </a:moveTo>
                <a:lnTo>
                  <a:pt x="348230" y="38625"/>
                </a:lnTo>
                <a:lnTo>
                  <a:pt x="334349" y="40435"/>
                </a:lnTo>
                <a:lnTo>
                  <a:pt x="332539" y="41039"/>
                </a:lnTo>
                <a:lnTo>
                  <a:pt x="330728" y="42246"/>
                </a:lnTo>
                <a:lnTo>
                  <a:pt x="331332" y="44660"/>
                </a:lnTo>
                <a:lnTo>
                  <a:pt x="331332" y="46470"/>
                </a:lnTo>
                <a:lnTo>
                  <a:pt x="333142" y="47678"/>
                </a:lnTo>
                <a:lnTo>
                  <a:pt x="334953" y="47678"/>
                </a:lnTo>
                <a:lnTo>
                  <a:pt x="348834" y="45263"/>
                </a:lnTo>
                <a:lnTo>
                  <a:pt x="350644" y="45263"/>
                </a:lnTo>
                <a:lnTo>
                  <a:pt x="352455" y="43453"/>
                </a:lnTo>
                <a:lnTo>
                  <a:pt x="351851" y="41642"/>
                </a:lnTo>
                <a:lnTo>
                  <a:pt x="351851" y="39832"/>
                </a:lnTo>
                <a:lnTo>
                  <a:pt x="350041" y="38021"/>
                </a:lnTo>
                <a:close/>
              </a:path>
              <a:path w="1909445" h="94614">
                <a:moveTo>
                  <a:pt x="377803" y="34400"/>
                </a:moveTo>
                <a:lnTo>
                  <a:pt x="375388" y="34400"/>
                </a:lnTo>
                <a:lnTo>
                  <a:pt x="361508" y="36814"/>
                </a:lnTo>
                <a:lnTo>
                  <a:pt x="359697" y="36814"/>
                </a:lnTo>
                <a:lnTo>
                  <a:pt x="358490" y="38625"/>
                </a:lnTo>
                <a:lnTo>
                  <a:pt x="359093" y="40435"/>
                </a:lnTo>
                <a:lnTo>
                  <a:pt x="359093" y="42246"/>
                </a:lnTo>
                <a:lnTo>
                  <a:pt x="360904" y="44056"/>
                </a:lnTo>
                <a:lnTo>
                  <a:pt x="362715" y="43453"/>
                </a:lnTo>
                <a:lnTo>
                  <a:pt x="376596" y="41642"/>
                </a:lnTo>
                <a:lnTo>
                  <a:pt x="378406" y="41039"/>
                </a:lnTo>
                <a:lnTo>
                  <a:pt x="379613" y="39832"/>
                </a:lnTo>
                <a:lnTo>
                  <a:pt x="379613" y="37418"/>
                </a:lnTo>
                <a:lnTo>
                  <a:pt x="379010" y="35607"/>
                </a:lnTo>
                <a:lnTo>
                  <a:pt x="377803" y="34400"/>
                </a:lnTo>
                <a:close/>
              </a:path>
              <a:path w="1909445" h="94614">
                <a:moveTo>
                  <a:pt x="404961" y="30779"/>
                </a:moveTo>
                <a:lnTo>
                  <a:pt x="403150" y="30779"/>
                </a:lnTo>
                <a:lnTo>
                  <a:pt x="389269" y="32590"/>
                </a:lnTo>
                <a:lnTo>
                  <a:pt x="387459" y="33193"/>
                </a:lnTo>
                <a:lnTo>
                  <a:pt x="386252" y="35004"/>
                </a:lnTo>
                <a:lnTo>
                  <a:pt x="386252" y="36814"/>
                </a:lnTo>
                <a:lnTo>
                  <a:pt x="386855" y="38625"/>
                </a:lnTo>
                <a:lnTo>
                  <a:pt x="388666" y="39832"/>
                </a:lnTo>
                <a:lnTo>
                  <a:pt x="390476" y="39832"/>
                </a:lnTo>
                <a:lnTo>
                  <a:pt x="404357" y="38021"/>
                </a:lnTo>
                <a:lnTo>
                  <a:pt x="406168" y="37418"/>
                </a:lnTo>
                <a:lnTo>
                  <a:pt x="407375" y="35607"/>
                </a:lnTo>
                <a:lnTo>
                  <a:pt x="407375" y="33797"/>
                </a:lnTo>
                <a:lnTo>
                  <a:pt x="406771" y="31986"/>
                </a:lnTo>
                <a:lnTo>
                  <a:pt x="404961" y="30779"/>
                </a:lnTo>
                <a:close/>
              </a:path>
              <a:path w="1909445" h="94614">
                <a:moveTo>
                  <a:pt x="432723" y="26554"/>
                </a:moveTo>
                <a:lnTo>
                  <a:pt x="430912" y="27158"/>
                </a:lnTo>
                <a:lnTo>
                  <a:pt x="417031" y="28968"/>
                </a:lnTo>
                <a:lnTo>
                  <a:pt x="415221" y="28968"/>
                </a:lnTo>
                <a:lnTo>
                  <a:pt x="414014" y="30779"/>
                </a:lnTo>
                <a:lnTo>
                  <a:pt x="414014" y="35004"/>
                </a:lnTo>
                <a:lnTo>
                  <a:pt x="415824" y="36211"/>
                </a:lnTo>
                <a:lnTo>
                  <a:pt x="418238" y="35607"/>
                </a:lnTo>
                <a:lnTo>
                  <a:pt x="431516" y="33797"/>
                </a:lnTo>
                <a:lnTo>
                  <a:pt x="433930" y="33797"/>
                </a:lnTo>
                <a:lnTo>
                  <a:pt x="435137" y="31986"/>
                </a:lnTo>
                <a:lnTo>
                  <a:pt x="434533" y="30175"/>
                </a:lnTo>
                <a:lnTo>
                  <a:pt x="434533" y="27761"/>
                </a:lnTo>
                <a:lnTo>
                  <a:pt x="432723" y="26554"/>
                </a:lnTo>
                <a:close/>
              </a:path>
              <a:path w="1909445" h="94614">
                <a:moveTo>
                  <a:pt x="460485" y="22933"/>
                </a:moveTo>
                <a:lnTo>
                  <a:pt x="458674" y="22933"/>
                </a:lnTo>
                <a:lnTo>
                  <a:pt x="444793" y="25347"/>
                </a:lnTo>
                <a:lnTo>
                  <a:pt x="442983" y="25347"/>
                </a:lnTo>
                <a:lnTo>
                  <a:pt x="441172" y="27158"/>
                </a:lnTo>
                <a:lnTo>
                  <a:pt x="441776" y="28968"/>
                </a:lnTo>
                <a:lnTo>
                  <a:pt x="441776" y="30779"/>
                </a:lnTo>
                <a:lnTo>
                  <a:pt x="443586" y="31986"/>
                </a:lnTo>
                <a:lnTo>
                  <a:pt x="445397" y="31986"/>
                </a:lnTo>
                <a:lnTo>
                  <a:pt x="459278" y="30175"/>
                </a:lnTo>
                <a:lnTo>
                  <a:pt x="461088" y="29572"/>
                </a:lnTo>
                <a:lnTo>
                  <a:pt x="462899" y="27761"/>
                </a:lnTo>
                <a:lnTo>
                  <a:pt x="462295" y="25951"/>
                </a:lnTo>
                <a:lnTo>
                  <a:pt x="462295" y="24140"/>
                </a:lnTo>
                <a:lnTo>
                  <a:pt x="460485" y="22933"/>
                </a:lnTo>
                <a:close/>
              </a:path>
              <a:path w="1909445" h="94614">
                <a:moveTo>
                  <a:pt x="488850" y="19916"/>
                </a:moveTo>
                <a:lnTo>
                  <a:pt x="481608" y="19916"/>
                </a:lnTo>
                <a:lnTo>
                  <a:pt x="471952" y="21123"/>
                </a:lnTo>
                <a:lnTo>
                  <a:pt x="470141" y="21726"/>
                </a:lnTo>
                <a:lnTo>
                  <a:pt x="468934" y="22933"/>
                </a:lnTo>
                <a:lnTo>
                  <a:pt x="469537" y="25347"/>
                </a:lnTo>
                <a:lnTo>
                  <a:pt x="469537" y="27158"/>
                </a:lnTo>
                <a:lnTo>
                  <a:pt x="471348" y="28365"/>
                </a:lnTo>
                <a:lnTo>
                  <a:pt x="473159" y="28365"/>
                </a:lnTo>
                <a:lnTo>
                  <a:pt x="482554" y="26603"/>
                </a:lnTo>
                <a:lnTo>
                  <a:pt x="482211" y="26554"/>
                </a:lnTo>
                <a:lnTo>
                  <a:pt x="488850" y="26554"/>
                </a:lnTo>
                <a:lnTo>
                  <a:pt x="490057" y="25347"/>
                </a:lnTo>
                <a:lnTo>
                  <a:pt x="490057" y="21726"/>
                </a:lnTo>
                <a:lnTo>
                  <a:pt x="488850" y="19916"/>
                </a:lnTo>
                <a:close/>
              </a:path>
              <a:path w="1909445" h="94614">
                <a:moveTo>
                  <a:pt x="488850" y="26554"/>
                </a:moveTo>
                <a:lnTo>
                  <a:pt x="482815" y="26554"/>
                </a:lnTo>
                <a:lnTo>
                  <a:pt x="482554" y="26603"/>
                </a:lnTo>
                <a:lnTo>
                  <a:pt x="486436" y="27158"/>
                </a:lnTo>
                <a:lnTo>
                  <a:pt x="488247" y="27158"/>
                </a:lnTo>
                <a:lnTo>
                  <a:pt x="488850" y="26554"/>
                </a:lnTo>
                <a:close/>
              </a:path>
              <a:path w="1909445" h="94614">
                <a:moveTo>
                  <a:pt x="482815" y="26554"/>
                </a:moveTo>
                <a:lnTo>
                  <a:pt x="482211" y="26554"/>
                </a:lnTo>
                <a:lnTo>
                  <a:pt x="482554" y="26603"/>
                </a:lnTo>
                <a:lnTo>
                  <a:pt x="482815" y="26554"/>
                </a:lnTo>
                <a:close/>
              </a:path>
              <a:path w="1909445" h="94614">
                <a:moveTo>
                  <a:pt x="500317" y="20519"/>
                </a:moveTo>
                <a:lnTo>
                  <a:pt x="498506" y="20519"/>
                </a:lnTo>
                <a:lnTo>
                  <a:pt x="497299" y="22330"/>
                </a:lnTo>
                <a:lnTo>
                  <a:pt x="496696" y="24140"/>
                </a:lnTo>
                <a:lnTo>
                  <a:pt x="496696" y="25951"/>
                </a:lnTo>
                <a:lnTo>
                  <a:pt x="498506" y="27761"/>
                </a:lnTo>
                <a:lnTo>
                  <a:pt x="500317" y="27761"/>
                </a:lnTo>
                <a:lnTo>
                  <a:pt x="514198" y="28365"/>
                </a:lnTo>
                <a:lnTo>
                  <a:pt x="516008" y="28365"/>
                </a:lnTo>
                <a:lnTo>
                  <a:pt x="517819" y="27158"/>
                </a:lnTo>
                <a:lnTo>
                  <a:pt x="517819" y="22933"/>
                </a:lnTo>
                <a:lnTo>
                  <a:pt x="516612" y="21726"/>
                </a:lnTo>
                <a:lnTo>
                  <a:pt x="514801" y="21123"/>
                </a:lnTo>
                <a:lnTo>
                  <a:pt x="500317" y="20519"/>
                </a:lnTo>
                <a:close/>
              </a:path>
              <a:path w="1909445" h="94614">
                <a:moveTo>
                  <a:pt x="528682" y="21726"/>
                </a:moveTo>
                <a:lnTo>
                  <a:pt x="526268" y="21726"/>
                </a:lnTo>
                <a:lnTo>
                  <a:pt x="525061" y="23537"/>
                </a:lnTo>
                <a:lnTo>
                  <a:pt x="525061" y="25347"/>
                </a:lnTo>
                <a:lnTo>
                  <a:pt x="524458" y="27158"/>
                </a:lnTo>
                <a:lnTo>
                  <a:pt x="526268" y="28968"/>
                </a:lnTo>
                <a:lnTo>
                  <a:pt x="528079" y="28968"/>
                </a:lnTo>
                <a:lnTo>
                  <a:pt x="541960" y="29572"/>
                </a:lnTo>
                <a:lnTo>
                  <a:pt x="543770" y="29572"/>
                </a:lnTo>
                <a:lnTo>
                  <a:pt x="545581" y="28365"/>
                </a:lnTo>
                <a:lnTo>
                  <a:pt x="545581" y="24140"/>
                </a:lnTo>
                <a:lnTo>
                  <a:pt x="544374" y="22933"/>
                </a:lnTo>
                <a:lnTo>
                  <a:pt x="542563" y="22933"/>
                </a:lnTo>
                <a:lnTo>
                  <a:pt x="528682" y="21726"/>
                </a:lnTo>
                <a:close/>
              </a:path>
              <a:path w="1909445" h="94614">
                <a:moveTo>
                  <a:pt x="556444" y="23537"/>
                </a:moveTo>
                <a:lnTo>
                  <a:pt x="554634" y="23537"/>
                </a:lnTo>
                <a:lnTo>
                  <a:pt x="552823" y="24744"/>
                </a:lnTo>
                <a:lnTo>
                  <a:pt x="552823" y="28365"/>
                </a:lnTo>
                <a:lnTo>
                  <a:pt x="554030" y="30175"/>
                </a:lnTo>
                <a:lnTo>
                  <a:pt x="555841" y="30175"/>
                </a:lnTo>
                <a:lnTo>
                  <a:pt x="569722" y="30779"/>
                </a:lnTo>
                <a:lnTo>
                  <a:pt x="571532" y="30779"/>
                </a:lnTo>
                <a:lnTo>
                  <a:pt x="573343" y="29572"/>
                </a:lnTo>
                <a:lnTo>
                  <a:pt x="573343" y="25951"/>
                </a:lnTo>
                <a:lnTo>
                  <a:pt x="572136" y="24140"/>
                </a:lnTo>
                <a:lnTo>
                  <a:pt x="570325" y="24140"/>
                </a:lnTo>
                <a:lnTo>
                  <a:pt x="556444" y="23537"/>
                </a:lnTo>
                <a:close/>
              </a:path>
              <a:path w="1909445" h="94614">
                <a:moveTo>
                  <a:pt x="584206" y="24744"/>
                </a:moveTo>
                <a:lnTo>
                  <a:pt x="582396" y="24744"/>
                </a:lnTo>
                <a:lnTo>
                  <a:pt x="580585" y="25951"/>
                </a:lnTo>
                <a:lnTo>
                  <a:pt x="580585" y="30175"/>
                </a:lnTo>
                <a:lnTo>
                  <a:pt x="581792" y="31383"/>
                </a:lnTo>
                <a:lnTo>
                  <a:pt x="583603" y="31383"/>
                </a:lnTo>
                <a:lnTo>
                  <a:pt x="597484" y="31986"/>
                </a:lnTo>
                <a:lnTo>
                  <a:pt x="599898" y="32590"/>
                </a:lnTo>
                <a:lnTo>
                  <a:pt x="601105" y="30779"/>
                </a:lnTo>
                <a:lnTo>
                  <a:pt x="601105" y="28968"/>
                </a:lnTo>
                <a:lnTo>
                  <a:pt x="601708" y="27158"/>
                </a:lnTo>
                <a:lnTo>
                  <a:pt x="599898" y="25347"/>
                </a:lnTo>
                <a:lnTo>
                  <a:pt x="598087" y="25347"/>
                </a:lnTo>
                <a:lnTo>
                  <a:pt x="584206" y="24744"/>
                </a:lnTo>
                <a:close/>
              </a:path>
              <a:path w="1909445" h="94614">
                <a:moveTo>
                  <a:pt x="611968" y="25951"/>
                </a:moveTo>
                <a:lnTo>
                  <a:pt x="610157" y="25951"/>
                </a:lnTo>
                <a:lnTo>
                  <a:pt x="608347" y="27158"/>
                </a:lnTo>
                <a:lnTo>
                  <a:pt x="608347" y="31383"/>
                </a:lnTo>
                <a:lnTo>
                  <a:pt x="609554" y="32590"/>
                </a:lnTo>
                <a:lnTo>
                  <a:pt x="611365" y="33193"/>
                </a:lnTo>
                <a:lnTo>
                  <a:pt x="625849" y="33797"/>
                </a:lnTo>
                <a:lnTo>
                  <a:pt x="627660" y="33797"/>
                </a:lnTo>
                <a:lnTo>
                  <a:pt x="628867" y="31986"/>
                </a:lnTo>
                <a:lnTo>
                  <a:pt x="629470" y="30175"/>
                </a:lnTo>
                <a:lnTo>
                  <a:pt x="629470" y="28365"/>
                </a:lnTo>
                <a:lnTo>
                  <a:pt x="627660" y="26554"/>
                </a:lnTo>
                <a:lnTo>
                  <a:pt x="625849" y="26554"/>
                </a:lnTo>
                <a:lnTo>
                  <a:pt x="611968" y="25951"/>
                </a:lnTo>
                <a:close/>
              </a:path>
              <a:path w="1909445" h="94614">
                <a:moveTo>
                  <a:pt x="639730" y="27158"/>
                </a:moveTo>
                <a:lnTo>
                  <a:pt x="637919" y="27158"/>
                </a:lnTo>
                <a:lnTo>
                  <a:pt x="636109" y="28968"/>
                </a:lnTo>
                <a:lnTo>
                  <a:pt x="636109" y="32590"/>
                </a:lnTo>
                <a:lnTo>
                  <a:pt x="637316" y="34400"/>
                </a:lnTo>
                <a:lnTo>
                  <a:pt x="639730" y="34400"/>
                </a:lnTo>
                <a:lnTo>
                  <a:pt x="653611" y="35004"/>
                </a:lnTo>
                <a:lnTo>
                  <a:pt x="655421" y="35004"/>
                </a:lnTo>
                <a:lnTo>
                  <a:pt x="657232" y="33797"/>
                </a:lnTo>
                <a:lnTo>
                  <a:pt x="657232" y="29572"/>
                </a:lnTo>
                <a:lnTo>
                  <a:pt x="655421" y="27761"/>
                </a:lnTo>
                <a:lnTo>
                  <a:pt x="653611" y="27761"/>
                </a:lnTo>
                <a:lnTo>
                  <a:pt x="639730" y="27158"/>
                </a:lnTo>
                <a:close/>
              </a:path>
              <a:path w="1909445" h="94614">
                <a:moveTo>
                  <a:pt x="667492" y="28365"/>
                </a:moveTo>
                <a:lnTo>
                  <a:pt x="665681" y="28365"/>
                </a:lnTo>
                <a:lnTo>
                  <a:pt x="663871" y="30175"/>
                </a:lnTo>
                <a:lnTo>
                  <a:pt x="663871" y="33797"/>
                </a:lnTo>
                <a:lnTo>
                  <a:pt x="665681" y="35607"/>
                </a:lnTo>
                <a:lnTo>
                  <a:pt x="667492" y="35607"/>
                </a:lnTo>
                <a:lnTo>
                  <a:pt x="681373" y="36211"/>
                </a:lnTo>
                <a:lnTo>
                  <a:pt x="683183" y="36211"/>
                </a:lnTo>
                <a:lnTo>
                  <a:pt x="684994" y="35004"/>
                </a:lnTo>
                <a:lnTo>
                  <a:pt x="684994" y="30779"/>
                </a:lnTo>
                <a:lnTo>
                  <a:pt x="683787" y="29572"/>
                </a:lnTo>
                <a:lnTo>
                  <a:pt x="681373" y="28968"/>
                </a:lnTo>
                <a:lnTo>
                  <a:pt x="667492" y="28365"/>
                </a:lnTo>
                <a:close/>
              </a:path>
              <a:path w="1909445" h="94614">
                <a:moveTo>
                  <a:pt x="693443" y="29572"/>
                </a:moveTo>
                <a:lnTo>
                  <a:pt x="692236" y="31383"/>
                </a:lnTo>
                <a:lnTo>
                  <a:pt x="691633" y="33193"/>
                </a:lnTo>
                <a:lnTo>
                  <a:pt x="691633" y="35004"/>
                </a:lnTo>
                <a:lnTo>
                  <a:pt x="693443" y="36814"/>
                </a:lnTo>
                <a:lnTo>
                  <a:pt x="695254" y="36814"/>
                </a:lnTo>
                <a:lnTo>
                  <a:pt x="709135" y="37418"/>
                </a:lnTo>
                <a:lnTo>
                  <a:pt x="710945" y="37418"/>
                </a:lnTo>
                <a:lnTo>
                  <a:pt x="712756" y="36211"/>
                </a:lnTo>
                <a:lnTo>
                  <a:pt x="712756" y="32590"/>
                </a:lnTo>
                <a:lnTo>
                  <a:pt x="711549" y="30779"/>
                </a:lnTo>
                <a:lnTo>
                  <a:pt x="709135" y="30779"/>
                </a:lnTo>
                <a:lnTo>
                  <a:pt x="695254" y="30175"/>
                </a:lnTo>
                <a:lnTo>
                  <a:pt x="693443" y="29572"/>
                </a:lnTo>
                <a:close/>
              </a:path>
              <a:path w="1909445" h="94614">
                <a:moveTo>
                  <a:pt x="723619" y="31383"/>
                </a:moveTo>
                <a:lnTo>
                  <a:pt x="721205" y="31383"/>
                </a:lnTo>
                <a:lnTo>
                  <a:pt x="719998" y="32590"/>
                </a:lnTo>
                <a:lnTo>
                  <a:pt x="719998" y="34400"/>
                </a:lnTo>
                <a:lnTo>
                  <a:pt x="719394" y="36211"/>
                </a:lnTo>
                <a:lnTo>
                  <a:pt x="721205" y="38021"/>
                </a:lnTo>
                <a:lnTo>
                  <a:pt x="723016" y="38021"/>
                </a:lnTo>
                <a:lnTo>
                  <a:pt x="736897" y="38625"/>
                </a:lnTo>
                <a:lnTo>
                  <a:pt x="738707" y="39228"/>
                </a:lnTo>
                <a:lnTo>
                  <a:pt x="740518" y="37418"/>
                </a:lnTo>
                <a:lnTo>
                  <a:pt x="740518" y="33797"/>
                </a:lnTo>
                <a:lnTo>
                  <a:pt x="739311" y="31986"/>
                </a:lnTo>
                <a:lnTo>
                  <a:pt x="737500" y="31986"/>
                </a:lnTo>
                <a:lnTo>
                  <a:pt x="723619" y="31383"/>
                </a:lnTo>
                <a:close/>
              </a:path>
              <a:path w="1909445" h="94614">
                <a:moveTo>
                  <a:pt x="751381" y="32590"/>
                </a:moveTo>
                <a:lnTo>
                  <a:pt x="749570" y="32590"/>
                </a:lnTo>
                <a:lnTo>
                  <a:pt x="747760" y="33797"/>
                </a:lnTo>
                <a:lnTo>
                  <a:pt x="747760" y="35607"/>
                </a:lnTo>
                <a:lnTo>
                  <a:pt x="747156" y="38021"/>
                </a:lnTo>
                <a:lnTo>
                  <a:pt x="748967" y="39228"/>
                </a:lnTo>
                <a:lnTo>
                  <a:pt x="750777" y="39228"/>
                </a:lnTo>
                <a:lnTo>
                  <a:pt x="764658" y="40435"/>
                </a:lnTo>
                <a:lnTo>
                  <a:pt x="766469" y="40435"/>
                </a:lnTo>
                <a:lnTo>
                  <a:pt x="768280" y="38625"/>
                </a:lnTo>
                <a:lnTo>
                  <a:pt x="768280" y="35004"/>
                </a:lnTo>
                <a:lnTo>
                  <a:pt x="767072" y="33193"/>
                </a:lnTo>
                <a:lnTo>
                  <a:pt x="765262" y="33193"/>
                </a:lnTo>
                <a:lnTo>
                  <a:pt x="751381" y="32590"/>
                </a:lnTo>
                <a:close/>
              </a:path>
              <a:path w="1909445" h="94614">
                <a:moveTo>
                  <a:pt x="779143" y="33797"/>
                </a:moveTo>
                <a:lnTo>
                  <a:pt x="777332" y="33797"/>
                </a:lnTo>
                <a:lnTo>
                  <a:pt x="775522" y="35004"/>
                </a:lnTo>
                <a:lnTo>
                  <a:pt x="775522" y="39228"/>
                </a:lnTo>
                <a:lnTo>
                  <a:pt x="776729" y="41039"/>
                </a:lnTo>
                <a:lnTo>
                  <a:pt x="778539" y="41039"/>
                </a:lnTo>
                <a:lnTo>
                  <a:pt x="792420" y="41642"/>
                </a:lnTo>
                <a:lnTo>
                  <a:pt x="794834" y="41642"/>
                </a:lnTo>
                <a:lnTo>
                  <a:pt x="796041" y="39832"/>
                </a:lnTo>
                <a:lnTo>
                  <a:pt x="796041" y="38021"/>
                </a:lnTo>
                <a:lnTo>
                  <a:pt x="796645" y="36211"/>
                </a:lnTo>
                <a:lnTo>
                  <a:pt x="794834" y="34400"/>
                </a:lnTo>
                <a:lnTo>
                  <a:pt x="793024" y="34400"/>
                </a:lnTo>
                <a:lnTo>
                  <a:pt x="779143" y="33797"/>
                </a:lnTo>
                <a:close/>
              </a:path>
              <a:path w="1909445" h="94614">
                <a:moveTo>
                  <a:pt x="806905" y="35004"/>
                </a:moveTo>
                <a:lnTo>
                  <a:pt x="805094" y="35004"/>
                </a:lnTo>
                <a:lnTo>
                  <a:pt x="803284" y="36814"/>
                </a:lnTo>
                <a:lnTo>
                  <a:pt x="803284" y="40435"/>
                </a:lnTo>
                <a:lnTo>
                  <a:pt x="804491" y="42246"/>
                </a:lnTo>
                <a:lnTo>
                  <a:pt x="806301" y="42246"/>
                </a:lnTo>
                <a:lnTo>
                  <a:pt x="820182" y="42849"/>
                </a:lnTo>
                <a:lnTo>
                  <a:pt x="822596" y="42849"/>
                </a:lnTo>
                <a:lnTo>
                  <a:pt x="823803" y="41642"/>
                </a:lnTo>
                <a:lnTo>
                  <a:pt x="824407" y="39228"/>
                </a:lnTo>
                <a:lnTo>
                  <a:pt x="824407" y="37418"/>
                </a:lnTo>
                <a:lnTo>
                  <a:pt x="822596" y="36211"/>
                </a:lnTo>
                <a:lnTo>
                  <a:pt x="820786" y="35607"/>
                </a:lnTo>
                <a:lnTo>
                  <a:pt x="806905" y="35004"/>
                </a:lnTo>
                <a:close/>
              </a:path>
              <a:path w="1909445" h="94614">
                <a:moveTo>
                  <a:pt x="832856" y="36211"/>
                </a:moveTo>
                <a:lnTo>
                  <a:pt x="831046" y="38021"/>
                </a:lnTo>
                <a:lnTo>
                  <a:pt x="831046" y="41642"/>
                </a:lnTo>
                <a:lnTo>
                  <a:pt x="832253" y="43453"/>
                </a:lnTo>
                <a:lnTo>
                  <a:pt x="834667" y="43453"/>
                </a:lnTo>
                <a:lnTo>
                  <a:pt x="848548" y="44056"/>
                </a:lnTo>
                <a:lnTo>
                  <a:pt x="850358" y="44056"/>
                </a:lnTo>
                <a:lnTo>
                  <a:pt x="851565" y="42849"/>
                </a:lnTo>
                <a:lnTo>
                  <a:pt x="852169" y="41039"/>
                </a:lnTo>
                <a:lnTo>
                  <a:pt x="852169" y="38625"/>
                </a:lnTo>
                <a:lnTo>
                  <a:pt x="850358" y="37418"/>
                </a:lnTo>
                <a:lnTo>
                  <a:pt x="848548" y="37418"/>
                </a:lnTo>
                <a:lnTo>
                  <a:pt x="834667" y="36814"/>
                </a:lnTo>
                <a:lnTo>
                  <a:pt x="832856" y="36211"/>
                </a:lnTo>
                <a:close/>
              </a:path>
              <a:path w="1909445" h="94614">
                <a:moveTo>
                  <a:pt x="862429" y="38021"/>
                </a:moveTo>
                <a:lnTo>
                  <a:pt x="860618" y="38021"/>
                </a:lnTo>
                <a:lnTo>
                  <a:pt x="858807" y="39228"/>
                </a:lnTo>
                <a:lnTo>
                  <a:pt x="858807" y="42849"/>
                </a:lnTo>
                <a:lnTo>
                  <a:pt x="860014" y="44660"/>
                </a:lnTo>
                <a:lnTo>
                  <a:pt x="862429" y="44660"/>
                </a:lnTo>
                <a:lnTo>
                  <a:pt x="876309" y="45263"/>
                </a:lnTo>
                <a:lnTo>
                  <a:pt x="878120" y="45263"/>
                </a:lnTo>
                <a:lnTo>
                  <a:pt x="879931" y="44056"/>
                </a:lnTo>
                <a:lnTo>
                  <a:pt x="879931" y="40435"/>
                </a:lnTo>
                <a:lnTo>
                  <a:pt x="878120" y="38625"/>
                </a:lnTo>
                <a:lnTo>
                  <a:pt x="876309" y="38625"/>
                </a:lnTo>
                <a:lnTo>
                  <a:pt x="862429" y="38021"/>
                </a:lnTo>
                <a:close/>
              </a:path>
              <a:path w="1909445" h="94614">
                <a:moveTo>
                  <a:pt x="890190" y="39228"/>
                </a:moveTo>
                <a:lnTo>
                  <a:pt x="888380" y="39228"/>
                </a:lnTo>
                <a:lnTo>
                  <a:pt x="886569" y="40435"/>
                </a:lnTo>
                <a:lnTo>
                  <a:pt x="886569" y="44660"/>
                </a:lnTo>
                <a:lnTo>
                  <a:pt x="888380" y="45867"/>
                </a:lnTo>
                <a:lnTo>
                  <a:pt x="890190" y="45867"/>
                </a:lnTo>
                <a:lnTo>
                  <a:pt x="904071" y="47074"/>
                </a:lnTo>
                <a:lnTo>
                  <a:pt x="905882" y="47074"/>
                </a:lnTo>
                <a:lnTo>
                  <a:pt x="907692" y="45263"/>
                </a:lnTo>
                <a:lnTo>
                  <a:pt x="907692" y="41642"/>
                </a:lnTo>
                <a:lnTo>
                  <a:pt x="906485" y="39832"/>
                </a:lnTo>
                <a:lnTo>
                  <a:pt x="904071" y="39832"/>
                </a:lnTo>
                <a:lnTo>
                  <a:pt x="890190" y="39228"/>
                </a:lnTo>
                <a:close/>
              </a:path>
              <a:path w="1909445" h="94614">
                <a:moveTo>
                  <a:pt x="917952" y="40435"/>
                </a:moveTo>
                <a:lnTo>
                  <a:pt x="916142" y="40435"/>
                </a:lnTo>
                <a:lnTo>
                  <a:pt x="914935" y="41642"/>
                </a:lnTo>
                <a:lnTo>
                  <a:pt x="914331" y="44056"/>
                </a:lnTo>
                <a:lnTo>
                  <a:pt x="914331" y="45867"/>
                </a:lnTo>
                <a:lnTo>
                  <a:pt x="916142" y="47074"/>
                </a:lnTo>
                <a:lnTo>
                  <a:pt x="917952" y="47678"/>
                </a:lnTo>
                <a:lnTo>
                  <a:pt x="931833" y="48281"/>
                </a:lnTo>
                <a:lnTo>
                  <a:pt x="933644" y="48281"/>
                </a:lnTo>
                <a:lnTo>
                  <a:pt x="935454" y="46470"/>
                </a:lnTo>
                <a:lnTo>
                  <a:pt x="935454" y="42849"/>
                </a:lnTo>
                <a:lnTo>
                  <a:pt x="934247" y="41039"/>
                </a:lnTo>
                <a:lnTo>
                  <a:pt x="932437" y="41039"/>
                </a:lnTo>
                <a:lnTo>
                  <a:pt x="917952" y="40435"/>
                </a:lnTo>
                <a:close/>
              </a:path>
              <a:path w="1909445" h="94614">
                <a:moveTo>
                  <a:pt x="946318" y="41642"/>
                </a:moveTo>
                <a:lnTo>
                  <a:pt x="943904" y="41642"/>
                </a:lnTo>
                <a:lnTo>
                  <a:pt x="942697" y="43453"/>
                </a:lnTo>
                <a:lnTo>
                  <a:pt x="942697" y="45263"/>
                </a:lnTo>
                <a:lnTo>
                  <a:pt x="942093" y="47074"/>
                </a:lnTo>
                <a:lnTo>
                  <a:pt x="943904" y="48885"/>
                </a:lnTo>
                <a:lnTo>
                  <a:pt x="945714" y="48885"/>
                </a:lnTo>
                <a:lnTo>
                  <a:pt x="959595" y="49488"/>
                </a:lnTo>
                <a:lnTo>
                  <a:pt x="961406" y="49488"/>
                </a:lnTo>
                <a:lnTo>
                  <a:pt x="963216" y="48281"/>
                </a:lnTo>
                <a:lnTo>
                  <a:pt x="963216" y="44056"/>
                </a:lnTo>
                <a:lnTo>
                  <a:pt x="962009" y="42246"/>
                </a:lnTo>
                <a:lnTo>
                  <a:pt x="960199" y="42246"/>
                </a:lnTo>
                <a:lnTo>
                  <a:pt x="946318" y="41642"/>
                </a:lnTo>
                <a:close/>
              </a:path>
              <a:path w="1909445" h="94614">
                <a:moveTo>
                  <a:pt x="989168" y="39832"/>
                </a:moveTo>
                <a:lnTo>
                  <a:pt x="987357" y="40435"/>
                </a:lnTo>
                <a:lnTo>
                  <a:pt x="973476" y="41642"/>
                </a:lnTo>
                <a:lnTo>
                  <a:pt x="971666" y="41642"/>
                </a:lnTo>
                <a:lnTo>
                  <a:pt x="969855" y="43453"/>
                </a:lnTo>
                <a:lnTo>
                  <a:pt x="970458" y="45263"/>
                </a:lnTo>
                <a:lnTo>
                  <a:pt x="970458" y="47074"/>
                </a:lnTo>
                <a:lnTo>
                  <a:pt x="972269" y="48281"/>
                </a:lnTo>
                <a:lnTo>
                  <a:pt x="974080" y="48281"/>
                </a:lnTo>
                <a:lnTo>
                  <a:pt x="987961" y="47074"/>
                </a:lnTo>
                <a:lnTo>
                  <a:pt x="989771" y="47074"/>
                </a:lnTo>
                <a:lnTo>
                  <a:pt x="990978" y="45263"/>
                </a:lnTo>
                <a:lnTo>
                  <a:pt x="990978" y="41642"/>
                </a:lnTo>
                <a:lnTo>
                  <a:pt x="989168" y="39832"/>
                </a:lnTo>
                <a:close/>
              </a:path>
              <a:path w="1909445" h="94614">
                <a:moveTo>
                  <a:pt x="1016929" y="37418"/>
                </a:moveTo>
                <a:lnTo>
                  <a:pt x="1015119" y="37418"/>
                </a:lnTo>
                <a:lnTo>
                  <a:pt x="1001238" y="38625"/>
                </a:lnTo>
                <a:lnTo>
                  <a:pt x="999427" y="39228"/>
                </a:lnTo>
                <a:lnTo>
                  <a:pt x="997617" y="41039"/>
                </a:lnTo>
                <a:lnTo>
                  <a:pt x="998220" y="42849"/>
                </a:lnTo>
                <a:lnTo>
                  <a:pt x="998220" y="44660"/>
                </a:lnTo>
                <a:lnTo>
                  <a:pt x="1000031" y="45867"/>
                </a:lnTo>
                <a:lnTo>
                  <a:pt x="1001841" y="45867"/>
                </a:lnTo>
                <a:lnTo>
                  <a:pt x="1015722" y="44660"/>
                </a:lnTo>
                <a:lnTo>
                  <a:pt x="1017533" y="44660"/>
                </a:lnTo>
                <a:lnTo>
                  <a:pt x="1018740" y="42849"/>
                </a:lnTo>
                <a:lnTo>
                  <a:pt x="1018740" y="38625"/>
                </a:lnTo>
                <a:lnTo>
                  <a:pt x="1016929" y="37418"/>
                </a:lnTo>
                <a:close/>
              </a:path>
              <a:path w="1909445" h="94614">
                <a:moveTo>
                  <a:pt x="1044691" y="35004"/>
                </a:moveTo>
                <a:lnTo>
                  <a:pt x="1042881" y="35004"/>
                </a:lnTo>
                <a:lnTo>
                  <a:pt x="1029000" y="36211"/>
                </a:lnTo>
                <a:lnTo>
                  <a:pt x="1027189" y="36814"/>
                </a:lnTo>
                <a:lnTo>
                  <a:pt x="1025379" y="38021"/>
                </a:lnTo>
                <a:lnTo>
                  <a:pt x="1025982" y="40435"/>
                </a:lnTo>
                <a:lnTo>
                  <a:pt x="1025982" y="42246"/>
                </a:lnTo>
                <a:lnTo>
                  <a:pt x="1027793" y="43453"/>
                </a:lnTo>
                <a:lnTo>
                  <a:pt x="1029603" y="43453"/>
                </a:lnTo>
                <a:lnTo>
                  <a:pt x="1043484" y="42246"/>
                </a:lnTo>
                <a:lnTo>
                  <a:pt x="1045295" y="42246"/>
                </a:lnTo>
                <a:lnTo>
                  <a:pt x="1046502" y="40435"/>
                </a:lnTo>
                <a:lnTo>
                  <a:pt x="1046502" y="36211"/>
                </a:lnTo>
                <a:lnTo>
                  <a:pt x="1044691" y="35004"/>
                </a:lnTo>
                <a:close/>
              </a:path>
              <a:path w="1909445" h="94614">
                <a:moveTo>
                  <a:pt x="1072453" y="32590"/>
                </a:moveTo>
                <a:lnTo>
                  <a:pt x="1070643" y="32590"/>
                </a:lnTo>
                <a:lnTo>
                  <a:pt x="1056762" y="33797"/>
                </a:lnTo>
                <a:lnTo>
                  <a:pt x="1054951" y="34400"/>
                </a:lnTo>
                <a:lnTo>
                  <a:pt x="1053141" y="35607"/>
                </a:lnTo>
                <a:lnTo>
                  <a:pt x="1053744" y="38021"/>
                </a:lnTo>
                <a:lnTo>
                  <a:pt x="1053744" y="39832"/>
                </a:lnTo>
                <a:lnTo>
                  <a:pt x="1055555" y="41039"/>
                </a:lnTo>
                <a:lnTo>
                  <a:pt x="1057365" y="41039"/>
                </a:lnTo>
                <a:lnTo>
                  <a:pt x="1071246" y="39832"/>
                </a:lnTo>
                <a:lnTo>
                  <a:pt x="1073057" y="39228"/>
                </a:lnTo>
                <a:lnTo>
                  <a:pt x="1074264" y="38021"/>
                </a:lnTo>
                <a:lnTo>
                  <a:pt x="1074264" y="33797"/>
                </a:lnTo>
                <a:lnTo>
                  <a:pt x="1072453" y="32590"/>
                </a:lnTo>
                <a:close/>
              </a:path>
              <a:path w="1909445" h="94614">
                <a:moveTo>
                  <a:pt x="1100215" y="30175"/>
                </a:moveTo>
                <a:lnTo>
                  <a:pt x="1098405" y="30175"/>
                </a:lnTo>
                <a:lnTo>
                  <a:pt x="1084524" y="31383"/>
                </a:lnTo>
                <a:lnTo>
                  <a:pt x="1082713" y="31383"/>
                </a:lnTo>
                <a:lnTo>
                  <a:pt x="1080902" y="33193"/>
                </a:lnTo>
                <a:lnTo>
                  <a:pt x="1081506" y="35004"/>
                </a:lnTo>
                <a:lnTo>
                  <a:pt x="1081506" y="37418"/>
                </a:lnTo>
                <a:lnTo>
                  <a:pt x="1083317" y="38625"/>
                </a:lnTo>
                <a:lnTo>
                  <a:pt x="1085127" y="38625"/>
                </a:lnTo>
                <a:lnTo>
                  <a:pt x="1099008" y="37418"/>
                </a:lnTo>
                <a:lnTo>
                  <a:pt x="1100819" y="36814"/>
                </a:lnTo>
                <a:lnTo>
                  <a:pt x="1102026" y="35607"/>
                </a:lnTo>
                <a:lnTo>
                  <a:pt x="1102026" y="31383"/>
                </a:lnTo>
                <a:lnTo>
                  <a:pt x="1100215" y="30175"/>
                </a:lnTo>
                <a:close/>
              </a:path>
              <a:path w="1909445" h="94614">
                <a:moveTo>
                  <a:pt x="1127977" y="27761"/>
                </a:moveTo>
                <a:lnTo>
                  <a:pt x="1126166" y="27761"/>
                </a:lnTo>
                <a:lnTo>
                  <a:pt x="1112285" y="28968"/>
                </a:lnTo>
                <a:lnTo>
                  <a:pt x="1110475" y="28968"/>
                </a:lnTo>
                <a:lnTo>
                  <a:pt x="1108664" y="30779"/>
                </a:lnTo>
                <a:lnTo>
                  <a:pt x="1109268" y="32590"/>
                </a:lnTo>
                <a:lnTo>
                  <a:pt x="1109268" y="35004"/>
                </a:lnTo>
                <a:lnTo>
                  <a:pt x="1111078" y="36211"/>
                </a:lnTo>
                <a:lnTo>
                  <a:pt x="1112889" y="36211"/>
                </a:lnTo>
                <a:lnTo>
                  <a:pt x="1126770" y="35004"/>
                </a:lnTo>
                <a:lnTo>
                  <a:pt x="1128581" y="34400"/>
                </a:lnTo>
                <a:lnTo>
                  <a:pt x="1129788" y="32590"/>
                </a:lnTo>
                <a:lnTo>
                  <a:pt x="1129788" y="28968"/>
                </a:lnTo>
                <a:lnTo>
                  <a:pt x="1127977" y="27761"/>
                </a:lnTo>
                <a:close/>
              </a:path>
              <a:path w="1909445" h="94614">
                <a:moveTo>
                  <a:pt x="1155739" y="25347"/>
                </a:moveTo>
                <a:lnTo>
                  <a:pt x="1153928" y="25347"/>
                </a:lnTo>
                <a:lnTo>
                  <a:pt x="1140047" y="26554"/>
                </a:lnTo>
                <a:lnTo>
                  <a:pt x="1138237" y="26554"/>
                </a:lnTo>
                <a:lnTo>
                  <a:pt x="1136426" y="28365"/>
                </a:lnTo>
                <a:lnTo>
                  <a:pt x="1137030" y="30175"/>
                </a:lnTo>
                <a:lnTo>
                  <a:pt x="1137030" y="31986"/>
                </a:lnTo>
                <a:lnTo>
                  <a:pt x="1138840" y="33797"/>
                </a:lnTo>
                <a:lnTo>
                  <a:pt x="1140651" y="33797"/>
                </a:lnTo>
                <a:lnTo>
                  <a:pt x="1154532" y="31986"/>
                </a:lnTo>
                <a:lnTo>
                  <a:pt x="1156342" y="31986"/>
                </a:lnTo>
                <a:lnTo>
                  <a:pt x="1157549" y="30175"/>
                </a:lnTo>
                <a:lnTo>
                  <a:pt x="1157549" y="26554"/>
                </a:lnTo>
                <a:lnTo>
                  <a:pt x="1155739" y="25347"/>
                </a:lnTo>
                <a:close/>
              </a:path>
              <a:path w="1909445" h="94614">
                <a:moveTo>
                  <a:pt x="1183501" y="22933"/>
                </a:moveTo>
                <a:lnTo>
                  <a:pt x="1181690" y="22933"/>
                </a:lnTo>
                <a:lnTo>
                  <a:pt x="1167809" y="24140"/>
                </a:lnTo>
                <a:lnTo>
                  <a:pt x="1165999" y="24140"/>
                </a:lnTo>
                <a:lnTo>
                  <a:pt x="1164188" y="25951"/>
                </a:lnTo>
                <a:lnTo>
                  <a:pt x="1164792" y="27761"/>
                </a:lnTo>
                <a:lnTo>
                  <a:pt x="1164792" y="29572"/>
                </a:lnTo>
                <a:lnTo>
                  <a:pt x="1166602" y="31383"/>
                </a:lnTo>
                <a:lnTo>
                  <a:pt x="1168413" y="30779"/>
                </a:lnTo>
                <a:lnTo>
                  <a:pt x="1182294" y="29572"/>
                </a:lnTo>
                <a:lnTo>
                  <a:pt x="1184104" y="29572"/>
                </a:lnTo>
                <a:lnTo>
                  <a:pt x="1185311" y="27761"/>
                </a:lnTo>
                <a:lnTo>
                  <a:pt x="1185311" y="24140"/>
                </a:lnTo>
                <a:lnTo>
                  <a:pt x="1183501" y="22933"/>
                </a:lnTo>
                <a:close/>
              </a:path>
              <a:path w="1909445" h="94614">
                <a:moveTo>
                  <a:pt x="1211263" y="20519"/>
                </a:moveTo>
                <a:lnTo>
                  <a:pt x="1209452" y="20519"/>
                </a:lnTo>
                <a:lnTo>
                  <a:pt x="1195571" y="21726"/>
                </a:lnTo>
                <a:lnTo>
                  <a:pt x="1193761" y="21726"/>
                </a:lnTo>
                <a:lnTo>
                  <a:pt x="1191950" y="23537"/>
                </a:lnTo>
                <a:lnTo>
                  <a:pt x="1192554" y="25347"/>
                </a:lnTo>
                <a:lnTo>
                  <a:pt x="1192554" y="27158"/>
                </a:lnTo>
                <a:lnTo>
                  <a:pt x="1194364" y="28968"/>
                </a:lnTo>
                <a:lnTo>
                  <a:pt x="1196175" y="28365"/>
                </a:lnTo>
                <a:lnTo>
                  <a:pt x="1210056" y="27158"/>
                </a:lnTo>
                <a:lnTo>
                  <a:pt x="1211866" y="27158"/>
                </a:lnTo>
                <a:lnTo>
                  <a:pt x="1213073" y="25347"/>
                </a:lnTo>
                <a:lnTo>
                  <a:pt x="1213073" y="21726"/>
                </a:lnTo>
                <a:lnTo>
                  <a:pt x="1211263" y="20519"/>
                </a:lnTo>
                <a:close/>
              </a:path>
              <a:path w="1909445" h="94614">
                <a:moveTo>
                  <a:pt x="1239025" y="17502"/>
                </a:moveTo>
                <a:lnTo>
                  <a:pt x="1237214" y="18105"/>
                </a:lnTo>
                <a:lnTo>
                  <a:pt x="1223333" y="19312"/>
                </a:lnTo>
                <a:lnTo>
                  <a:pt x="1221522" y="19312"/>
                </a:lnTo>
                <a:lnTo>
                  <a:pt x="1219712" y="21123"/>
                </a:lnTo>
                <a:lnTo>
                  <a:pt x="1220315" y="22933"/>
                </a:lnTo>
                <a:lnTo>
                  <a:pt x="1220315" y="24744"/>
                </a:lnTo>
                <a:lnTo>
                  <a:pt x="1222126" y="26554"/>
                </a:lnTo>
                <a:lnTo>
                  <a:pt x="1223937" y="25951"/>
                </a:lnTo>
                <a:lnTo>
                  <a:pt x="1237817" y="24744"/>
                </a:lnTo>
                <a:lnTo>
                  <a:pt x="1239628" y="24744"/>
                </a:lnTo>
                <a:lnTo>
                  <a:pt x="1240835" y="22933"/>
                </a:lnTo>
                <a:lnTo>
                  <a:pt x="1240835" y="19312"/>
                </a:lnTo>
                <a:lnTo>
                  <a:pt x="1239025" y="17502"/>
                </a:lnTo>
                <a:close/>
              </a:path>
              <a:path w="1909445" h="94614">
                <a:moveTo>
                  <a:pt x="1266786" y="15087"/>
                </a:moveTo>
                <a:lnTo>
                  <a:pt x="1264976" y="15691"/>
                </a:lnTo>
                <a:lnTo>
                  <a:pt x="1251095" y="16898"/>
                </a:lnTo>
                <a:lnTo>
                  <a:pt x="1249284" y="16898"/>
                </a:lnTo>
                <a:lnTo>
                  <a:pt x="1247474" y="18709"/>
                </a:lnTo>
                <a:lnTo>
                  <a:pt x="1248077" y="20519"/>
                </a:lnTo>
                <a:lnTo>
                  <a:pt x="1248077" y="22330"/>
                </a:lnTo>
                <a:lnTo>
                  <a:pt x="1249888" y="23537"/>
                </a:lnTo>
                <a:lnTo>
                  <a:pt x="1251698" y="23537"/>
                </a:lnTo>
                <a:lnTo>
                  <a:pt x="1265579" y="22330"/>
                </a:lnTo>
                <a:lnTo>
                  <a:pt x="1267390" y="22330"/>
                </a:lnTo>
                <a:lnTo>
                  <a:pt x="1268597" y="20519"/>
                </a:lnTo>
                <a:lnTo>
                  <a:pt x="1268597" y="16898"/>
                </a:lnTo>
                <a:lnTo>
                  <a:pt x="1266786" y="15087"/>
                </a:lnTo>
                <a:close/>
              </a:path>
              <a:path w="1909445" h="94614">
                <a:moveTo>
                  <a:pt x="1294548" y="12673"/>
                </a:moveTo>
                <a:lnTo>
                  <a:pt x="1292738" y="13277"/>
                </a:lnTo>
                <a:lnTo>
                  <a:pt x="1278857" y="14484"/>
                </a:lnTo>
                <a:lnTo>
                  <a:pt x="1277046" y="14484"/>
                </a:lnTo>
                <a:lnTo>
                  <a:pt x="1275236" y="16295"/>
                </a:lnTo>
                <a:lnTo>
                  <a:pt x="1275839" y="18105"/>
                </a:lnTo>
                <a:lnTo>
                  <a:pt x="1275839" y="19916"/>
                </a:lnTo>
                <a:lnTo>
                  <a:pt x="1277650" y="21123"/>
                </a:lnTo>
                <a:lnTo>
                  <a:pt x="1279460" y="21123"/>
                </a:lnTo>
                <a:lnTo>
                  <a:pt x="1293341" y="19916"/>
                </a:lnTo>
                <a:lnTo>
                  <a:pt x="1295152" y="19916"/>
                </a:lnTo>
                <a:lnTo>
                  <a:pt x="1296359" y="18105"/>
                </a:lnTo>
                <a:lnTo>
                  <a:pt x="1296359" y="14484"/>
                </a:lnTo>
                <a:lnTo>
                  <a:pt x="1294548" y="12673"/>
                </a:lnTo>
                <a:close/>
              </a:path>
              <a:path w="1909445" h="94614">
                <a:moveTo>
                  <a:pt x="1322310" y="10259"/>
                </a:moveTo>
                <a:lnTo>
                  <a:pt x="1320500" y="10259"/>
                </a:lnTo>
                <a:lnTo>
                  <a:pt x="1306619" y="11466"/>
                </a:lnTo>
                <a:lnTo>
                  <a:pt x="1304808" y="12070"/>
                </a:lnTo>
                <a:lnTo>
                  <a:pt x="1302998" y="13880"/>
                </a:lnTo>
                <a:lnTo>
                  <a:pt x="1303601" y="15691"/>
                </a:lnTo>
                <a:lnTo>
                  <a:pt x="1303601" y="17502"/>
                </a:lnTo>
                <a:lnTo>
                  <a:pt x="1305412" y="18709"/>
                </a:lnTo>
                <a:lnTo>
                  <a:pt x="1307222" y="18709"/>
                </a:lnTo>
                <a:lnTo>
                  <a:pt x="1321103" y="17502"/>
                </a:lnTo>
                <a:lnTo>
                  <a:pt x="1322914" y="17502"/>
                </a:lnTo>
                <a:lnTo>
                  <a:pt x="1324121" y="15691"/>
                </a:lnTo>
                <a:lnTo>
                  <a:pt x="1324121" y="12070"/>
                </a:lnTo>
                <a:lnTo>
                  <a:pt x="1322310" y="10259"/>
                </a:lnTo>
                <a:close/>
              </a:path>
              <a:path w="1909445" h="94614">
                <a:moveTo>
                  <a:pt x="1350072" y="7845"/>
                </a:moveTo>
                <a:lnTo>
                  <a:pt x="1348262" y="7845"/>
                </a:lnTo>
                <a:lnTo>
                  <a:pt x="1334381" y="9052"/>
                </a:lnTo>
                <a:lnTo>
                  <a:pt x="1332570" y="9656"/>
                </a:lnTo>
                <a:lnTo>
                  <a:pt x="1330759" y="10863"/>
                </a:lnTo>
                <a:lnTo>
                  <a:pt x="1331363" y="13277"/>
                </a:lnTo>
                <a:lnTo>
                  <a:pt x="1331363" y="15087"/>
                </a:lnTo>
                <a:lnTo>
                  <a:pt x="1333174" y="16295"/>
                </a:lnTo>
                <a:lnTo>
                  <a:pt x="1334984" y="16295"/>
                </a:lnTo>
                <a:lnTo>
                  <a:pt x="1348865" y="15087"/>
                </a:lnTo>
                <a:lnTo>
                  <a:pt x="1350676" y="15087"/>
                </a:lnTo>
                <a:lnTo>
                  <a:pt x="1351883" y="13277"/>
                </a:lnTo>
                <a:lnTo>
                  <a:pt x="1351883" y="9052"/>
                </a:lnTo>
                <a:lnTo>
                  <a:pt x="1350072" y="7845"/>
                </a:lnTo>
                <a:close/>
              </a:path>
              <a:path w="1909445" h="94614">
                <a:moveTo>
                  <a:pt x="1377834" y="5431"/>
                </a:moveTo>
                <a:lnTo>
                  <a:pt x="1376023" y="5431"/>
                </a:lnTo>
                <a:lnTo>
                  <a:pt x="1362142" y="6638"/>
                </a:lnTo>
                <a:lnTo>
                  <a:pt x="1360332" y="7242"/>
                </a:lnTo>
                <a:lnTo>
                  <a:pt x="1358521" y="8449"/>
                </a:lnTo>
                <a:lnTo>
                  <a:pt x="1359125" y="10863"/>
                </a:lnTo>
                <a:lnTo>
                  <a:pt x="1359125" y="12673"/>
                </a:lnTo>
                <a:lnTo>
                  <a:pt x="1360935" y="13880"/>
                </a:lnTo>
                <a:lnTo>
                  <a:pt x="1362746" y="13880"/>
                </a:lnTo>
                <a:lnTo>
                  <a:pt x="1376627" y="12673"/>
                </a:lnTo>
                <a:lnTo>
                  <a:pt x="1378437" y="12070"/>
                </a:lnTo>
                <a:lnTo>
                  <a:pt x="1379645" y="10863"/>
                </a:lnTo>
                <a:lnTo>
                  <a:pt x="1379645" y="6638"/>
                </a:lnTo>
                <a:lnTo>
                  <a:pt x="1377834" y="5431"/>
                </a:lnTo>
                <a:close/>
              </a:path>
              <a:path w="1909445" h="94614">
                <a:moveTo>
                  <a:pt x="1405596" y="3017"/>
                </a:moveTo>
                <a:lnTo>
                  <a:pt x="1403785" y="3017"/>
                </a:lnTo>
                <a:lnTo>
                  <a:pt x="1389904" y="4224"/>
                </a:lnTo>
                <a:lnTo>
                  <a:pt x="1388094" y="4828"/>
                </a:lnTo>
                <a:lnTo>
                  <a:pt x="1386283" y="6035"/>
                </a:lnTo>
                <a:lnTo>
                  <a:pt x="1386887" y="7845"/>
                </a:lnTo>
                <a:lnTo>
                  <a:pt x="1386887" y="10259"/>
                </a:lnTo>
                <a:lnTo>
                  <a:pt x="1388697" y="11466"/>
                </a:lnTo>
                <a:lnTo>
                  <a:pt x="1390508" y="11466"/>
                </a:lnTo>
                <a:lnTo>
                  <a:pt x="1404389" y="10259"/>
                </a:lnTo>
                <a:lnTo>
                  <a:pt x="1406199" y="9656"/>
                </a:lnTo>
                <a:lnTo>
                  <a:pt x="1407406" y="8449"/>
                </a:lnTo>
                <a:lnTo>
                  <a:pt x="1407406" y="4224"/>
                </a:lnTo>
                <a:lnTo>
                  <a:pt x="1405596" y="3017"/>
                </a:lnTo>
                <a:close/>
              </a:path>
              <a:path w="1909445" h="94614">
                <a:moveTo>
                  <a:pt x="1433358" y="603"/>
                </a:moveTo>
                <a:lnTo>
                  <a:pt x="1431547" y="603"/>
                </a:lnTo>
                <a:lnTo>
                  <a:pt x="1417666" y="1810"/>
                </a:lnTo>
                <a:lnTo>
                  <a:pt x="1415856" y="1810"/>
                </a:lnTo>
                <a:lnTo>
                  <a:pt x="1414045" y="3621"/>
                </a:lnTo>
                <a:lnTo>
                  <a:pt x="1414649" y="5431"/>
                </a:lnTo>
                <a:lnTo>
                  <a:pt x="1414649" y="7845"/>
                </a:lnTo>
                <a:lnTo>
                  <a:pt x="1416459" y="9052"/>
                </a:lnTo>
                <a:lnTo>
                  <a:pt x="1418270" y="9052"/>
                </a:lnTo>
                <a:lnTo>
                  <a:pt x="1432151" y="7845"/>
                </a:lnTo>
                <a:lnTo>
                  <a:pt x="1433961" y="7242"/>
                </a:lnTo>
                <a:lnTo>
                  <a:pt x="1435168" y="6035"/>
                </a:lnTo>
                <a:lnTo>
                  <a:pt x="1435168" y="1810"/>
                </a:lnTo>
                <a:lnTo>
                  <a:pt x="1433358" y="603"/>
                </a:lnTo>
                <a:close/>
              </a:path>
              <a:path w="1909445" h="94614">
                <a:moveTo>
                  <a:pt x="1446032" y="0"/>
                </a:moveTo>
                <a:lnTo>
                  <a:pt x="1443618" y="0"/>
                </a:lnTo>
                <a:lnTo>
                  <a:pt x="1442411" y="1810"/>
                </a:lnTo>
                <a:lnTo>
                  <a:pt x="1442411" y="5431"/>
                </a:lnTo>
                <a:lnTo>
                  <a:pt x="1443618" y="7242"/>
                </a:lnTo>
                <a:lnTo>
                  <a:pt x="1461723" y="7242"/>
                </a:lnTo>
                <a:lnTo>
                  <a:pt x="1462930" y="6035"/>
                </a:lnTo>
                <a:lnTo>
                  <a:pt x="1462930" y="1810"/>
                </a:lnTo>
                <a:lnTo>
                  <a:pt x="1461723" y="603"/>
                </a:lnTo>
                <a:lnTo>
                  <a:pt x="1459913" y="603"/>
                </a:lnTo>
                <a:lnTo>
                  <a:pt x="1446032" y="0"/>
                </a:lnTo>
                <a:close/>
              </a:path>
              <a:path w="1909445" h="94614">
                <a:moveTo>
                  <a:pt x="1473794" y="603"/>
                </a:moveTo>
                <a:lnTo>
                  <a:pt x="1471983" y="603"/>
                </a:lnTo>
                <a:lnTo>
                  <a:pt x="1470172" y="2414"/>
                </a:lnTo>
                <a:lnTo>
                  <a:pt x="1470172" y="6035"/>
                </a:lnTo>
                <a:lnTo>
                  <a:pt x="1471379" y="7845"/>
                </a:lnTo>
                <a:lnTo>
                  <a:pt x="1489485" y="7845"/>
                </a:lnTo>
                <a:lnTo>
                  <a:pt x="1490692" y="6638"/>
                </a:lnTo>
                <a:lnTo>
                  <a:pt x="1491296" y="4828"/>
                </a:lnTo>
                <a:lnTo>
                  <a:pt x="1491296" y="2414"/>
                </a:lnTo>
                <a:lnTo>
                  <a:pt x="1489485" y="1207"/>
                </a:lnTo>
                <a:lnTo>
                  <a:pt x="1487674" y="1207"/>
                </a:lnTo>
                <a:lnTo>
                  <a:pt x="1473794" y="603"/>
                </a:lnTo>
                <a:close/>
              </a:path>
              <a:path w="1909445" h="94614">
                <a:moveTo>
                  <a:pt x="1501555" y="1207"/>
                </a:moveTo>
                <a:lnTo>
                  <a:pt x="1499745" y="1207"/>
                </a:lnTo>
                <a:lnTo>
                  <a:pt x="1497934" y="3017"/>
                </a:lnTo>
                <a:lnTo>
                  <a:pt x="1497934" y="6638"/>
                </a:lnTo>
                <a:lnTo>
                  <a:pt x="1499745" y="8449"/>
                </a:lnTo>
                <a:lnTo>
                  <a:pt x="1517247" y="8449"/>
                </a:lnTo>
                <a:lnTo>
                  <a:pt x="1519057" y="7242"/>
                </a:lnTo>
                <a:lnTo>
                  <a:pt x="1519057" y="3017"/>
                </a:lnTo>
                <a:lnTo>
                  <a:pt x="1517247" y="1810"/>
                </a:lnTo>
                <a:lnTo>
                  <a:pt x="1515436" y="1810"/>
                </a:lnTo>
                <a:lnTo>
                  <a:pt x="1501555" y="1207"/>
                </a:lnTo>
                <a:close/>
              </a:path>
              <a:path w="1909445" h="94614">
                <a:moveTo>
                  <a:pt x="1529317" y="1810"/>
                </a:moveTo>
                <a:lnTo>
                  <a:pt x="1527507" y="1810"/>
                </a:lnTo>
                <a:lnTo>
                  <a:pt x="1525696" y="3621"/>
                </a:lnTo>
                <a:lnTo>
                  <a:pt x="1525696" y="7242"/>
                </a:lnTo>
                <a:lnTo>
                  <a:pt x="1527507" y="9052"/>
                </a:lnTo>
                <a:lnTo>
                  <a:pt x="1545009" y="9052"/>
                </a:lnTo>
                <a:lnTo>
                  <a:pt x="1546819" y="7845"/>
                </a:lnTo>
                <a:lnTo>
                  <a:pt x="1546819" y="4224"/>
                </a:lnTo>
                <a:lnTo>
                  <a:pt x="1545009" y="2414"/>
                </a:lnTo>
                <a:lnTo>
                  <a:pt x="1543198" y="2414"/>
                </a:lnTo>
                <a:lnTo>
                  <a:pt x="1529317" y="1810"/>
                </a:lnTo>
                <a:close/>
              </a:path>
              <a:path w="1909445" h="94614">
                <a:moveTo>
                  <a:pt x="1557079" y="2414"/>
                </a:moveTo>
                <a:lnTo>
                  <a:pt x="1555269" y="2414"/>
                </a:lnTo>
                <a:lnTo>
                  <a:pt x="1553458" y="4224"/>
                </a:lnTo>
                <a:lnTo>
                  <a:pt x="1553458" y="7845"/>
                </a:lnTo>
                <a:lnTo>
                  <a:pt x="1555269" y="9656"/>
                </a:lnTo>
                <a:lnTo>
                  <a:pt x="1572771" y="9656"/>
                </a:lnTo>
                <a:lnTo>
                  <a:pt x="1574581" y="8449"/>
                </a:lnTo>
                <a:lnTo>
                  <a:pt x="1574581" y="4828"/>
                </a:lnTo>
                <a:lnTo>
                  <a:pt x="1573374" y="3017"/>
                </a:lnTo>
                <a:lnTo>
                  <a:pt x="1570960" y="3017"/>
                </a:lnTo>
                <a:lnTo>
                  <a:pt x="1557079" y="2414"/>
                </a:lnTo>
                <a:close/>
              </a:path>
              <a:path w="1909445" h="94614">
                <a:moveTo>
                  <a:pt x="1584841" y="3017"/>
                </a:moveTo>
                <a:lnTo>
                  <a:pt x="1583031" y="3017"/>
                </a:lnTo>
                <a:lnTo>
                  <a:pt x="1581823" y="4828"/>
                </a:lnTo>
                <a:lnTo>
                  <a:pt x="1581823" y="8449"/>
                </a:lnTo>
                <a:lnTo>
                  <a:pt x="1583031" y="10259"/>
                </a:lnTo>
                <a:lnTo>
                  <a:pt x="1598722" y="10259"/>
                </a:lnTo>
                <a:lnTo>
                  <a:pt x="1600533" y="10863"/>
                </a:lnTo>
                <a:lnTo>
                  <a:pt x="1602343" y="9052"/>
                </a:lnTo>
                <a:lnTo>
                  <a:pt x="1602343" y="5431"/>
                </a:lnTo>
                <a:lnTo>
                  <a:pt x="1601136" y="3621"/>
                </a:lnTo>
                <a:lnTo>
                  <a:pt x="1599326" y="3621"/>
                </a:lnTo>
                <a:lnTo>
                  <a:pt x="1584841" y="3017"/>
                </a:lnTo>
                <a:close/>
              </a:path>
              <a:path w="1909445" h="94614">
                <a:moveTo>
                  <a:pt x="1613206" y="3621"/>
                </a:moveTo>
                <a:lnTo>
                  <a:pt x="1610792" y="3621"/>
                </a:lnTo>
                <a:lnTo>
                  <a:pt x="1609585" y="5431"/>
                </a:lnTo>
                <a:lnTo>
                  <a:pt x="1609585" y="9052"/>
                </a:lnTo>
                <a:lnTo>
                  <a:pt x="1610792" y="10863"/>
                </a:lnTo>
                <a:lnTo>
                  <a:pt x="1612603" y="10863"/>
                </a:lnTo>
                <a:lnTo>
                  <a:pt x="1626484" y="11466"/>
                </a:lnTo>
                <a:lnTo>
                  <a:pt x="1628898" y="11466"/>
                </a:lnTo>
                <a:lnTo>
                  <a:pt x="1630105" y="9656"/>
                </a:lnTo>
                <a:lnTo>
                  <a:pt x="1630105" y="6035"/>
                </a:lnTo>
                <a:lnTo>
                  <a:pt x="1628898" y="4224"/>
                </a:lnTo>
                <a:lnTo>
                  <a:pt x="1627087" y="4224"/>
                </a:lnTo>
                <a:lnTo>
                  <a:pt x="1613206" y="3621"/>
                </a:lnTo>
                <a:close/>
              </a:path>
              <a:path w="1909445" h="94614">
                <a:moveTo>
                  <a:pt x="1639158" y="4224"/>
                </a:moveTo>
                <a:lnTo>
                  <a:pt x="1637347" y="6035"/>
                </a:lnTo>
                <a:lnTo>
                  <a:pt x="1637347" y="9656"/>
                </a:lnTo>
                <a:lnTo>
                  <a:pt x="1638554" y="11466"/>
                </a:lnTo>
                <a:lnTo>
                  <a:pt x="1640968" y="11466"/>
                </a:lnTo>
                <a:lnTo>
                  <a:pt x="1654849" y="12070"/>
                </a:lnTo>
                <a:lnTo>
                  <a:pt x="1656660" y="12070"/>
                </a:lnTo>
                <a:lnTo>
                  <a:pt x="1657867" y="10259"/>
                </a:lnTo>
                <a:lnTo>
                  <a:pt x="1658470" y="8449"/>
                </a:lnTo>
                <a:lnTo>
                  <a:pt x="1658470" y="6638"/>
                </a:lnTo>
                <a:lnTo>
                  <a:pt x="1656660" y="4828"/>
                </a:lnTo>
                <a:lnTo>
                  <a:pt x="1640968" y="4828"/>
                </a:lnTo>
                <a:lnTo>
                  <a:pt x="1639158" y="4224"/>
                </a:lnTo>
                <a:close/>
              </a:path>
              <a:path w="1909445" h="94614">
                <a:moveTo>
                  <a:pt x="1684422" y="5431"/>
                </a:moveTo>
                <a:lnTo>
                  <a:pt x="1666920" y="5431"/>
                </a:lnTo>
                <a:lnTo>
                  <a:pt x="1665109" y="6638"/>
                </a:lnTo>
                <a:lnTo>
                  <a:pt x="1665109" y="10259"/>
                </a:lnTo>
                <a:lnTo>
                  <a:pt x="1666920" y="12070"/>
                </a:lnTo>
                <a:lnTo>
                  <a:pt x="1668730" y="12070"/>
                </a:lnTo>
                <a:lnTo>
                  <a:pt x="1682611" y="12673"/>
                </a:lnTo>
                <a:lnTo>
                  <a:pt x="1684422" y="12673"/>
                </a:lnTo>
                <a:lnTo>
                  <a:pt x="1686232" y="10863"/>
                </a:lnTo>
                <a:lnTo>
                  <a:pt x="1686232" y="7242"/>
                </a:lnTo>
                <a:lnTo>
                  <a:pt x="1684422" y="5431"/>
                </a:lnTo>
                <a:close/>
              </a:path>
              <a:path w="1909445" h="94614">
                <a:moveTo>
                  <a:pt x="1712184" y="6035"/>
                </a:moveTo>
                <a:lnTo>
                  <a:pt x="1694682" y="6035"/>
                </a:lnTo>
                <a:lnTo>
                  <a:pt x="1692871" y="7242"/>
                </a:lnTo>
                <a:lnTo>
                  <a:pt x="1692871" y="10863"/>
                </a:lnTo>
                <a:lnTo>
                  <a:pt x="1694682" y="12673"/>
                </a:lnTo>
                <a:lnTo>
                  <a:pt x="1696492" y="12673"/>
                </a:lnTo>
                <a:lnTo>
                  <a:pt x="1710373" y="13277"/>
                </a:lnTo>
                <a:lnTo>
                  <a:pt x="1712184" y="13277"/>
                </a:lnTo>
                <a:lnTo>
                  <a:pt x="1713994" y="11466"/>
                </a:lnTo>
                <a:lnTo>
                  <a:pt x="1713994" y="7845"/>
                </a:lnTo>
                <a:lnTo>
                  <a:pt x="1712184" y="6035"/>
                </a:lnTo>
                <a:close/>
              </a:path>
              <a:path w="1909445" h="94614">
                <a:moveTo>
                  <a:pt x="1740549" y="6638"/>
                </a:moveTo>
                <a:lnTo>
                  <a:pt x="1722443" y="6638"/>
                </a:lnTo>
                <a:lnTo>
                  <a:pt x="1721236" y="7845"/>
                </a:lnTo>
                <a:lnTo>
                  <a:pt x="1720633" y="9656"/>
                </a:lnTo>
                <a:lnTo>
                  <a:pt x="1720633" y="12070"/>
                </a:lnTo>
                <a:lnTo>
                  <a:pt x="1722443" y="13277"/>
                </a:lnTo>
                <a:lnTo>
                  <a:pt x="1724254" y="13277"/>
                </a:lnTo>
                <a:lnTo>
                  <a:pt x="1738135" y="13880"/>
                </a:lnTo>
                <a:lnTo>
                  <a:pt x="1739946" y="13880"/>
                </a:lnTo>
                <a:lnTo>
                  <a:pt x="1741756" y="12070"/>
                </a:lnTo>
                <a:lnTo>
                  <a:pt x="1741756" y="8449"/>
                </a:lnTo>
                <a:lnTo>
                  <a:pt x="1740549" y="6638"/>
                </a:lnTo>
                <a:close/>
              </a:path>
              <a:path w="1909445" h="94614">
                <a:moveTo>
                  <a:pt x="1768311" y="7242"/>
                </a:moveTo>
                <a:lnTo>
                  <a:pt x="1750205" y="7242"/>
                </a:lnTo>
                <a:lnTo>
                  <a:pt x="1748998" y="8449"/>
                </a:lnTo>
                <a:lnTo>
                  <a:pt x="1748998" y="12673"/>
                </a:lnTo>
                <a:lnTo>
                  <a:pt x="1750205" y="13880"/>
                </a:lnTo>
                <a:lnTo>
                  <a:pt x="1752016" y="13880"/>
                </a:lnTo>
                <a:lnTo>
                  <a:pt x="1765897" y="14484"/>
                </a:lnTo>
                <a:lnTo>
                  <a:pt x="1768311" y="14484"/>
                </a:lnTo>
                <a:lnTo>
                  <a:pt x="1769518" y="12673"/>
                </a:lnTo>
                <a:lnTo>
                  <a:pt x="1769518" y="9052"/>
                </a:lnTo>
                <a:lnTo>
                  <a:pt x="1768311" y="7242"/>
                </a:lnTo>
                <a:close/>
              </a:path>
              <a:path w="1909445" h="94614">
                <a:moveTo>
                  <a:pt x="1796073" y="7845"/>
                </a:moveTo>
                <a:lnTo>
                  <a:pt x="1777967" y="7845"/>
                </a:lnTo>
                <a:lnTo>
                  <a:pt x="1776760" y="9052"/>
                </a:lnTo>
                <a:lnTo>
                  <a:pt x="1776760" y="13277"/>
                </a:lnTo>
                <a:lnTo>
                  <a:pt x="1777967" y="14484"/>
                </a:lnTo>
                <a:lnTo>
                  <a:pt x="1779778" y="14484"/>
                </a:lnTo>
                <a:lnTo>
                  <a:pt x="1794262" y="15087"/>
                </a:lnTo>
                <a:lnTo>
                  <a:pt x="1796073" y="15087"/>
                </a:lnTo>
                <a:lnTo>
                  <a:pt x="1797280" y="13277"/>
                </a:lnTo>
                <a:lnTo>
                  <a:pt x="1797280" y="9656"/>
                </a:lnTo>
                <a:lnTo>
                  <a:pt x="1796073" y="7845"/>
                </a:lnTo>
                <a:close/>
              </a:path>
              <a:path w="1909445" h="94614">
                <a:moveTo>
                  <a:pt x="1823835" y="8449"/>
                </a:moveTo>
                <a:lnTo>
                  <a:pt x="1806333" y="8449"/>
                </a:lnTo>
                <a:lnTo>
                  <a:pt x="1804522" y="9656"/>
                </a:lnTo>
                <a:lnTo>
                  <a:pt x="1804522" y="13880"/>
                </a:lnTo>
                <a:lnTo>
                  <a:pt x="1805729" y="15087"/>
                </a:lnTo>
                <a:lnTo>
                  <a:pt x="1808143" y="15087"/>
                </a:lnTo>
                <a:lnTo>
                  <a:pt x="1822024" y="15691"/>
                </a:lnTo>
                <a:lnTo>
                  <a:pt x="1823835" y="15691"/>
                </a:lnTo>
                <a:lnTo>
                  <a:pt x="1825645" y="13880"/>
                </a:lnTo>
                <a:lnTo>
                  <a:pt x="1825645" y="10259"/>
                </a:lnTo>
                <a:lnTo>
                  <a:pt x="1823835" y="8449"/>
                </a:lnTo>
                <a:close/>
              </a:path>
              <a:path w="1909445" h="94614">
                <a:moveTo>
                  <a:pt x="1849786" y="9052"/>
                </a:moveTo>
                <a:lnTo>
                  <a:pt x="1834095" y="9052"/>
                </a:lnTo>
                <a:lnTo>
                  <a:pt x="1832284" y="10259"/>
                </a:lnTo>
                <a:lnTo>
                  <a:pt x="1832284" y="14484"/>
                </a:lnTo>
                <a:lnTo>
                  <a:pt x="1834095" y="15691"/>
                </a:lnTo>
                <a:lnTo>
                  <a:pt x="1835905" y="15691"/>
                </a:lnTo>
                <a:lnTo>
                  <a:pt x="1849786" y="16295"/>
                </a:lnTo>
                <a:lnTo>
                  <a:pt x="1851597" y="16295"/>
                </a:lnTo>
                <a:lnTo>
                  <a:pt x="1853407" y="15087"/>
                </a:lnTo>
                <a:lnTo>
                  <a:pt x="1853407" y="10863"/>
                </a:lnTo>
                <a:lnTo>
                  <a:pt x="1851597" y="9656"/>
                </a:lnTo>
                <a:lnTo>
                  <a:pt x="1849786" y="9052"/>
                </a:lnTo>
                <a:close/>
              </a:path>
              <a:path w="1909445" h="94614">
                <a:moveTo>
                  <a:pt x="1863667" y="9656"/>
                </a:moveTo>
                <a:lnTo>
                  <a:pt x="1861856" y="9656"/>
                </a:lnTo>
                <a:lnTo>
                  <a:pt x="1860046" y="10863"/>
                </a:lnTo>
                <a:lnTo>
                  <a:pt x="1860046" y="15087"/>
                </a:lnTo>
                <a:lnTo>
                  <a:pt x="1861856" y="16295"/>
                </a:lnTo>
                <a:lnTo>
                  <a:pt x="1863667" y="16898"/>
                </a:lnTo>
                <a:lnTo>
                  <a:pt x="1879358" y="16898"/>
                </a:lnTo>
                <a:lnTo>
                  <a:pt x="1881169" y="15691"/>
                </a:lnTo>
                <a:lnTo>
                  <a:pt x="1881169" y="11466"/>
                </a:lnTo>
                <a:lnTo>
                  <a:pt x="1879358" y="10259"/>
                </a:lnTo>
                <a:lnTo>
                  <a:pt x="1877548" y="10259"/>
                </a:lnTo>
                <a:lnTo>
                  <a:pt x="1863667" y="9656"/>
                </a:lnTo>
                <a:close/>
              </a:path>
              <a:path w="1909445" h="94614">
                <a:moveTo>
                  <a:pt x="1891429" y="10259"/>
                </a:moveTo>
                <a:lnTo>
                  <a:pt x="1889618" y="10259"/>
                </a:lnTo>
                <a:lnTo>
                  <a:pt x="1888411" y="11466"/>
                </a:lnTo>
                <a:lnTo>
                  <a:pt x="1887808" y="13880"/>
                </a:lnTo>
                <a:lnTo>
                  <a:pt x="1887808" y="15691"/>
                </a:lnTo>
                <a:lnTo>
                  <a:pt x="1889618" y="17502"/>
                </a:lnTo>
                <a:lnTo>
                  <a:pt x="1907120" y="17502"/>
                </a:lnTo>
                <a:lnTo>
                  <a:pt x="1908931" y="16295"/>
                </a:lnTo>
                <a:lnTo>
                  <a:pt x="1908931" y="12070"/>
                </a:lnTo>
                <a:lnTo>
                  <a:pt x="1907724" y="10863"/>
                </a:lnTo>
                <a:lnTo>
                  <a:pt x="1905310" y="10863"/>
                </a:lnTo>
                <a:lnTo>
                  <a:pt x="1891429" y="10259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680377" y="2448873"/>
            <a:ext cx="1911985" cy="294640"/>
          </a:xfrm>
          <a:custGeom>
            <a:avLst/>
            <a:gdLst/>
            <a:ahLst/>
            <a:cxnLst/>
            <a:rect l="l" t="t" r="r" b="b"/>
            <a:pathLst>
              <a:path w="1911985" h="294639">
                <a:moveTo>
                  <a:pt x="18105" y="282447"/>
                </a:moveTo>
                <a:lnTo>
                  <a:pt x="16295" y="283050"/>
                </a:lnTo>
                <a:lnTo>
                  <a:pt x="3017" y="287275"/>
                </a:lnTo>
                <a:lnTo>
                  <a:pt x="1207" y="287275"/>
                </a:lnTo>
                <a:lnTo>
                  <a:pt x="0" y="289689"/>
                </a:lnTo>
                <a:lnTo>
                  <a:pt x="1207" y="293310"/>
                </a:lnTo>
                <a:lnTo>
                  <a:pt x="3017" y="294517"/>
                </a:lnTo>
                <a:lnTo>
                  <a:pt x="4828" y="293913"/>
                </a:lnTo>
                <a:lnTo>
                  <a:pt x="18105" y="289689"/>
                </a:lnTo>
                <a:lnTo>
                  <a:pt x="20519" y="289085"/>
                </a:lnTo>
                <a:lnTo>
                  <a:pt x="21123" y="287275"/>
                </a:lnTo>
                <a:lnTo>
                  <a:pt x="20519" y="285464"/>
                </a:lnTo>
                <a:lnTo>
                  <a:pt x="20519" y="283654"/>
                </a:lnTo>
                <a:lnTo>
                  <a:pt x="18105" y="282447"/>
                </a:lnTo>
                <a:close/>
              </a:path>
              <a:path w="1911985" h="294639">
                <a:moveTo>
                  <a:pt x="45263" y="275204"/>
                </a:moveTo>
                <a:lnTo>
                  <a:pt x="43453" y="275808"/>
                </a:lnTo>
                <a:lnTo>
                  <a:pt x="30175" y="279429"/>
                </a:lnTo>
                <a:lnTo>
                  <a:pt x="27761" y="280032"/>
                </a:lnTo>
                <a:lnTo>
                  <a:pt x="27158" y="281843"/>
                </a:lnTo>
                <a:lnTo>
                  <a:pt x="27761" y="283654"/>
                </a:lnTo>
                <a:lnTo>
                  <a:pt x="27761" y="285464"/>
                </a:lnTo>
                <a:lnTo>
                  <a:pt x="30175" y="286671"/>
                </a:lnTo>
                <a:lnTo>
                  <a:pt x="31986" y="286068"/>
                </a:lnTo>
                <a:lnTo>
                  <a:pt x="45263" y="282447"/>
                </a:lnTo>
                <a:lnTo>
                  <a:pt x="47074" y="281843"/>
                </a:lnTo>
                <a:lnTo>
                  <a:pt x="48281" y="280032"/>
                </a:lnTo>
                <a:lnTo>
                  <a:pt x="47678" y="278222"/>
                </a:lnTo>
                <a:lnTo>
                  <a:pt x="47074" y="275808"/>
                </a:lnTo>
                <a:lnTo>
                  <a:pt x="45263" y="275204"/>
                </a:lnTo>
                <a:close/>
              </a:path>
              <a:path w="1911985" h="294639">
                <a:moveTo>
                  <a:pt x="71818" y="267359"/>
                </a:moveTo>
                <a:lnTo>
                  <a:pt x="70008" y="267962"/>
                </a:lnTo>
                <a:lnTo>
                  <a:pt x="56730" y="271583"/>
                </a:lnTo>
                <a:lnTo>
                  <a:pt x="54920" y="272187"/>
                </a:lnTo>
                <a:lnTo>
                  <a:pt x="53713" y="273997"/>
                </a:lnTo>
                <a:lnTo>
                  <a:pt x="54920" y="277618"/>
                </a:lnTo>
                <a:lnTo>
                  <a:pt x="56730" y="278825"/>
                </a:lnTo>
                <a:lnTo>
                  <a:pt x="58541" y="278222"/>
                </a:lnTo>
                <a:lnTo>
                  <a:pt x="71818" y="274601"/>
                </a:lnTo>
                <a:lnTo>
                  <a:pt x="73629" y="273997"/>
                </a:lnTo>
                <a:lnTo>
                  <a:pt x="74836" y="272187"/>
                </a:lnTo>
                <a:lnTo>
                  <a:pt x="73629" y="268566"/>
                </a:lnTo>
                <a:lnTo>
                  <a:pt x="71818" y="267359"/>
                </a:lnTo>
                <a:close/>
              </a:path>
              <a:path w="1911985" h="294639">
                <a:moveTo>
                  <a:pt x="98977" y="259513"/>
                </a:moveTo>
                <a:lnTo>
                  <a:pt x="97166" y="260116"/>
                </a:lnTo>
                <a:lnTo>
                  <a:pt x="83285" y="264341"/>
                </a:lnTo>
                <a:lnTo>
                  <a:pt x="81475" y="264341"/>
                </a:lnTo>
                <a:lnTo>
                  <a:pt x="80871" y="266755"/>
                </a:lnTo>
                <a:lnTo>
                  <a:pt x="80871" y="268566"/>
                </a:lnTo>
                <a:lnTo>
                  <a:pt x="81475" y="270376"/>
                </a:lnTo>
                <a:lnTo>
                  <a:pt x="83285" y="271583"/>
                </a:lnTo>
                <a:lnTo>
                  <a:pt x="85699" y="270980"/>
                </a:lnTo>
                <a:lnTo>
                  <a:pt x="98977" y="266755"/>
                </a:lnTo>
                <a:lnTo>
                  <a:pt x="100787" y="266755"/>
                </a:lnTo>
                <a:lnTo>
                  <a:pt x="101994" y="264341"/>
                </a:lnTo>
                <a:lnTo>
                  <a:pt x="100787" y="260720"/>
                </a:lnTo>
                <a:lnTo>
                  <a:pt x="98977" y="259513"/>
                </a:lnTo>
                <a:close/>
              </a:path>
              <a:path w="1911985" h="294639">
                <a:moveTo>
                  <a:pt x="125532" y="252271"/>
                </a:moveTo>
                <a:lnTo>
                  <a:pt x="123721" y="252874"/>
                </a:lnTo>
                <a:lnTo>
                  <a:pt x="110444" y="256495"/>
                </a:lnTo>
                <a:lnTo>
                  <a:pt x="108633" y="257099"/>
                </a:lnTo>
                <a:lnTo>
                  <a:pt x="107426" y="258909"/>
                </a:lnTo>
                <a:lnTo>
                  <a:pt x="108633" y="262530"/>
                </a:lnTo>
                <a:lnTo>
                  <a:pt x="110444" y="263737"/>
                </a:lnTo>
                <a:lnTo>
                  <a:pt x="112254" y="263134"/>
                </a:lnTo>
                <a:lnTo>
                  <a:pt x="125532" y="259513"/>
                </a:lnTo>
                <a:lnTo>
                  <a:pt x="127342" y="258909"/>
                </a:lnTo>
                <a:lnTo>
                  <a:pt x="128549" y="257099"/>
                </a:lnTo>
                <a:lnTo>
                  <a:pt x="127342" y="253478"/>
                </a:lnTo>
                <a:lnTo>
                  <a:pt x="125532" y="252271"/>
                </a:lnTo>
                <a:close/>
              </a:path>
              <a:path w="1911985" h="294639">
                <a:moveTo>
                  <a:pt x="152086" y="244425"/>
                </a:moveTo>
                <a:lnTo>
                  <a:pt x="150276" y="245028"/>
                </a:lnTo>
                <a:lnTo>
                  <a:pt x="136998" y="248649"/>
                </a:lnTo>
                <a:lnTo>
                  <a:pt x="135188" y="249253"/>
                </a:lnTo>
                <a:lnTo>
                  <a:pt x="133981" y="251064"/>
                </a:lnTo>
                <a:lnTo>
                  <a:pt x="134584" y="252874"/>
                </a:lnTo>
                <a:lnTo>
                  <a:pt x="135188" y="255288"/>
                </a:lnTo>
                <a:lnTo>
                  <a:pt x="136998" y="255892"/>
                </a:lnTo>
                <a:lnTo>
                  <a:pt x="138809" y="255288"/>
                </a:lnTo>
                <a:lnTo>
                  <a:pt x="152690" y="251667"/>
                </a:lnTo>
                <a:lnTo>
                  <a:pt x="154500" y="251064"/>
                </a:lnTo>
                <a:lnTo>
                  <a:pt x="155104" y="249253"/>
                </a:lnTo>
                <a:lnTo>
                  <a:pt x="155104" y="247442"/>
                </a:lnTo>
                <a:lnTo>
                  <a:pt x="154500" y="245632"/>
                </a:lnTo>
                <a:lnTo>
                  <a:pt x="152086" y="244425"/>
                </a:lnTo>
                <a:close/>
              </a:path>
              <a:path w="1911985" h="294639">
                <a:moveTo>
                  <a:pt x="179245" y="236579"/>
                </a:moveTo>
                <a:lnTo>
                  <a:pt x="177434" y="237183"/>
                </a:lnTo>
                <a:lnTo>
                  <a:pt x="164157" y="241407"/>
                </a:lnTo>
                <a:lnTo>
                  <a:pt x="162346" y="242011"/>
                </a:lnTo>
                <a:lnTo>
                  <a:pt x="161139" y="243821"/>
                </a:lnTo>
                <a:lnTo>
                  <a:pt x="162346" y="247442"/>
                </a:lnTo>
                <a:lnTo>
                  <a:pt x="164157" y="248649"/>
                </a:lnTo>
                <a:lnTo>
                  <a:pt x="165967" y="248046"/>
                </a:lnTo>
                <a:lnTo>
                  <a:pt x="179245" y="243821"/>
                </a:lnTo>
                <a:lnTo>
                  <a:pt x="181055" y="243821"/>
                </a:lnTo>
                <a:lnTo>
                  <a:pt x="182262" y="241407"/>
                </a:lnTo>
                <a:lnTo>
                  <a:pt x="181055" y="237786"/>
                </a:lnTo>
                <a:lnTo>
                  <a:pt x="179245" y="236579"/>
                </a:lnTo>
                <a:close/>
              </a:path>
              <a:path w="1911985" h="294639">
                <a:moveTo>
                  <a:pt x="205800" y="229337"/>
                </a:moveTo>
                <a:lnTo>
                  <a:pt x="203989" y="229940"/>
                </a:lnTo>
                <a:lnTo>
                  <a:pt x="190712" y="233561"/>
                </a:lnTo>
                <a:lnTo>
                  <a:pt x="188901" y="234165"/>
                </a:lnTo>
                <a:lnTo>
                  <a:pt x="187694" y="235976"/>
                </a:lnTo>
                <a:lnTo>
                  <a:pt x="188901" y="239597"/>
                </a:lnTo>
                <a:lnTo>
                  <a:pt x="190712" y="240804"/>
                </a:lnTo>
                <a:lnTo>
                  <a:pt x="192522" y="240200"/>
                </a:lnTo>
                <a:lnTo>
                  <a:pt x="205800" y="236579"/>
                </a:lnTo>
                <a:lnTo>
                  <a:pt x="207610" y="235976"/>
                </a:lnTo>
                <a:lnTo>
                  <a:pt x="208817" y="234165"/>
                </a:lnTo>
                <a:lnTo>
                  <a:pt x="207610" y="230544"/>
                </a:lnTo>
                <a:lnTo>
                  <a:pt x="205800" y="229337"/>
                </a:lnTo>
                <a:close/>
              </a:path>
              <a:path w="1911985" h="294639">
                <a:moveTo>
                  <a:pt x="232958" y="221491"/>
                </a:moveTo>
                <a:lnTo>
                  <a:pt x="231147" y="222095"/>
                </a:lnTo>
                <a:lnTo>
                  <a:pt x="217266" y="225716"/>
                </a:lnTo>
                <a:lnTo>
                  <a:pt x="215456" y="226319"/>
                </a:lnTo>
                <a:lnTo>
                  <a:pt x="214852" y="228130"/>
                </a:lnTo>
                <a:lnTo>
                  <a:pt x="214852" y="230544"/>
                </a:lnTo>
                <a:lnTo>
                  <a:pt x="215456" y="232354"/>
                </a:lnTo>
                <a:lnTo>
                  <a:pt x="217870" y="232958"/>
                </a:lnTo>
                <a:lnTo>
                  <a:pt x="219681" y="232958"/>
                </a:lnTo>
                <a:lnTo>
                  <a:pt x="232958" y="228733"/>
                </a:lnTo>
                <a:lnTo>
                  <a:pt x="234768" y="228130"/>
                </a:lnTo>
                <a:lnTo>
                  <a:pt x="235976" y="226319"/>
                </a:lnTo>
                <a:lnTo>
                  <a:pt x="234768" y="222698"/>
                </a:lnTo>
                <a:lnTo>
                  <a:pt x="232958" y="221491"/>
                </a:lnTo>
                <a:close/>
              </a:path>
              <a:path w="1911985" h="294639">
                <a:moveTo>
                  <a:pt x="259513" y="214249"/>
                </a:moveTo>
                <a:lnTo>
                  <a:pt x="257702" y="214249"/>
                </a:lnTo>
                <a:lnTo>
                  <a:pt x="244425" y="218473"/>
                </a:lnTo>
                <a:lnTo>
                  <a:pt x="242614" y="219077"/>
                </a:lnTo>
                <a:lnTo>
                  <a:pt x="241407" y="220888"/>
                </a:lnTo>
                <a:lnTo>
                  <a:pt x="242614" y="224509"/>
                </a:lnTo>
                <a:lnTo>
                  <a:pt x="244425" y="225716"/>
                </a:lnTo>
                <a:lnTo>
                  <a:pt x="246235" y="225112"/>
                </a:lnTo>
                <a:lnTo>
                  <a:pt x="259513" y="221491"/>
                </a:lnTo>
                <a:lnTo>
                  <a:pt x="261323" y="220888"/>
                </a:lnTo>
                <a:lnTo>
                  <a:pt x="262530" y="218473"/>
                </a:lnTo>
                <a:lnTo>
                  <a:pt x="261323" y="214852"/>
                </a:lnTo>
                <a:lnTo>
                  <a:pt x="259513" y="214249"/>
                </a:lnTo>
                <a:close/>
              </a:path>
              <a:path w="1911985" h="294639">
                <a:moveTo>
                  <a:pt x="286671" y="206403"/>
                </a:moveTo>
                <a:lnTo>
                  <a:pt x="284257" y="207007"/>
                </a:lnTo>
                <a:lnTo>
                  <a:pt x="270980" y="210628"/>
                </a:lnTo>
                <a:lnTo>
                  <a:pt x="269169" y="211231"/>
                </a:lnTo>
                <a:lnTo>
                  <a:pt x="267962" y="213042"/>
                </a:lnTo>
                <a:lnTo>
                  <a:pt x="269169" y="216663"/>
                </a:lnTo>
                <a:lnTo>
                  <a:pt x="270980" y="217870"/>
                </a:lnTo>
                <a:lnTo>
                  <a:pt x="272790" y="217266"/>
                </a:lnTo>
                <a:lnTo>
                  <a:pt x="286671" y="213645"/>
                </a:lnTo>
                <a:lnTo>
                  <a:pt x="288482" y="213042"/>
                </a:lnTo>
                <a:lnTo>
                  <a:pt x="289085" y="211231"/>
                </a:lnTo>
                <a:lnTo>
                  <a:pt x="289085" y="209421"/>
                </a:lnTo>
                <a:lnTo>
                  <a:pt x="288482" y="207610"/>
                </a:lnTo>
                <a:lnTo>
                  <a:pt x="286671" y="206403"/>
                </a:lnTo>
                <a:close/>
              </a:path>
              <a:path w="1911985" h="294639">
                <a:moveTo>
                  <a:pt x="313226" y="198557"/>
                </a:moveTo>
                <a:lnTo>
                  <a:pt x="311415" y="199161"/>
                </a:lnTo>
                <a:lnTo>
                  <a:pt x="298138" y="202782"/>
                </a:lnTo>
                <a:lnTo>
                  <a:pt x="296327" y="203385"/>
                </a:lnTo>
                <a:lnTo>
                  <a:pt x="295120" y="205800"/>
                </a:lnTo>
                <a:lnTo>
                  <a:pt x="296327" y="209421"/>
                </a:lnTo>
                <a:lnTo>
                  <a:pt x="298138" y="210024"/>
                </a:lnTo>
                <a:lnTo>
                  <a:pt x="299949" y="210024"/>
                </a:lnTo>
                <a:lnTo>
                  <a:pt x="313226" y="205800"/>
                </a:lnTo>
                <a:lnTo>
                  <a:pt x="315037" y="205196"/>
                </a:lnTo>
                <a:lnTo>
                  <a:pt x="316244" y="203385"/>
                </a:lnTo>
                <a:lnTo>
                  <a:pt x="315037" y="199764"/>
                </a:lnTo>
                <a:lnTo>
                  <a:pt x="313226" y="198557"/>
                </a:lnTo>
                <a:close/>
              </a:path>
              <a:path w="1911985" h="294639">
                <a:moveTo>
                  <a:pt x="339781" y="191315"/>
                </a:moveTo>
                <a:lnTo>
                  <a:pt x="337970" y="191919"/>
                </a:lnTo>
                <a:lnTo>
                  <a:pt x="324693" y="195540"/>
                </a:lnTo>
                <a:lnTo>
                  <a:pt x="322882" y="196143"/>
                </a:lnTo>
                <a:lnTo>
                  <a:pt x="321675" y="197954"/>
                </a:lnTo>
                <a:lnTo>
                  <a:pt x="322882" y="201575"/>
                </a:lnTo>
                <a:lnTo>
                  <a:pt x="324693" y="202782"/>
                </a:lnTo>
                <a:lnTo>
                  <a:pt x="326503" y="202178"/>
                </a:lnTo>
                <a:lnTo>
                  <a:pt x="339781" y="198557"/>
                </a:lnTo>
                <a:lnTo>
                  <a:pt x="342195" y="197954"/>
                </a:lnTo>
                <a:lnTo>
                  <a:pt x="342798" y="196143"/>
                </a:lnTo>
                <a:lnTo>
                  <a:pt x="342195" y="193729"/>
                </a:lnTo>
                <a:lnTo>
                  <a:pt x="342195" y="191919"/>
                </a:lnTo>
                <a:lnTo>
                  <a:pt x="339781" y="191315"/>
                </a:lnTo>
                <a:close/>
              </a:path>
              <a:path w="1911985" h="294639">
                <a:moveTo>
                  <a:pt x="366939" y="183469"/>
                </a:moveTo>
                <a:lnTo>
                  <a:pt x="365129" y="184073"/>
                </a:lnTo>
                <a:lnTo>
                  <a:pt x="351851" y="187694"/>
                </a:lnTo>
                <a:lnTo>
                  <a:pt x="349437" y="188298"/>
                </a:lnTo>
                <a:lnTo>
                  <a:pt x="348834" y="190108"/>
                </a:lnTo>
                <a:lnTo>
                  <a:pt x="349437" y="191919"/>
                </a:lnTo>
                <a:lnTo>
                  <a:pt x="349437" y="193729"/>
                </a:lnTo>
                <a:lnTo>
                  <a:pt x="351851" y="194936"/>
                </a:lnTo>
                <a:lnTo>
                  <a:pt x="353662" y="194333"/>
                </a:lnTo>
                <a:lnTo>
                  <a:pt x="366939" y="190712"/>
                </a:lnTo>
                <a:lnTo>
                  <a:pt x="368750" y="190108"/>
                </a:lnTo>
                <a:lnTo>
                  <a:pt x="369957" y="188298"/>
                </a:lnTo>
                <a:lnTo>
                  <a:pt x="368750" y="184676"/>
                </a:lnTo>
                <a:lnTo>
                  <a:pt x="366939" y="183469"/>
                </a:lnTo>
                <a:close/>
              </a:path>
              <a:path w="1911985" h="294639">
                <a:moveTo>
                  <a:pt x="393494" y="175624"/>
                </a:moveTo>
                <a:lnTo>
                  <a:pt x="391683" y="176227"/>
                </a:lnTo>
                <a:lnTo>
                  <a:pt x="378406" y="180452"/>
                </a:lnTo>
                <a:lnTo>
                  <a:pt x="376596" y="180452"/>
                </a:lnTo>
                <a:lnTo>
                  <a:pt x="375388" y="182866"/>
                </a:lnTo>
                <a:lnTo>
                  <a:pt x="376596" y="186487"/>
                </a:lnTo>
                <a:lnTo>
                  <a:pt x="378406" y="187694"/>
                </a:lnTo>
                <a:lnTo>
                  <a:pt x="380217" y="187090"/>
                </a:lnTo>
                <a:lnTo>
                  <a:pt x="393494" y="182866"/>
                </a:lnTo>
                <a:lnTo>
                  <a:pt x="395305" y="182262"/>
                </a:lnTo>
                <a:lnTo>
                  <a:pt x="396512" y="180452"/>
                </a:lnTo>
                <a:lnTo>
                  <a:pt x="395305" y="176831"/>
                </a:lnTo>
                <a:lnTo>
                  <a:pt x="393494" y="175624"/>
                </a:lnTo>
                <a:close/>
              </a:path>
              <a:path w="1911985" h="294639">
                <a:moveTo>
                  <a:pt x="420652" y="168381"/>
                </a:moveTo>
                <a:lnTo>
                  <a:pt x="418842" y="168985"/>
                </a:lnTo>
                <a:lnTo>
                  <a:pt x="404961" y="172606"/>
                </a:lnTo>
                <a:lnTo>
                  <a:pt x="403150" y="173210"/>
                </a:lnTo>
                <a:lnTo>
                  <a:pt x="402547" y="175020"/>
                </a:lnTo>
                <a:lnTo>
                  <a:pt x="402547" y="176831"/>
                </a:lnTo>
                <a:lnTo>
                  <a:pt x="403150" y="178641"/>
                </a:lnTo>
                <a:lnTo>
                  <a:pt x="404961" y="179848"/>
                </a:lnTo>
                <a:lnTo>
                  <a:pt x="407375" y="179245"/>
                </a:lnTo>
                <a:lnTo>
                  <a:pt x="420652" y="175624"/>
                </a:lnTo>
                <a:lnTo>
                  <a:pt x="422463" y="175020"/>
                </a:lnTo>
                <a:lnTo>
                  <a:pt x="423670" y="173210"/>
                </a:lnTo>
                <a:lnTo>
                  <a:pt x="423066" y="171399"/>
                </a:lnTo>
                <a:lnTo>
                  <a:pt x="422463" y="168985"/>
                </a:lnTo>
                <a:lnTo>
                  <a:pt x="420652" y="168381"/>
                </a:lnTo>
                <a:close/>
              </a:path>
              <a:path w="1911985" h="294639">
                <a:moveTo>
                  <a:pt x="447207" y="160536"/>
                </a:moveTo>
                <a:lnTo>
                  <a:pt x="445397" y="161139"/>
                </a:lnTo>
                <a:lnTo>
                  <a:pt x="432119" y="164760"/>
                </a:lnTo>
                <a:lnTo>
                  <a:pt x="430309" y="165364"/>
                </a:lnTo>
                <a:lnTo>
                  <a:pt x="429102" y="167174"/>
                </a:lnTo>
                <a:lnTo>
                  <a:pt x="430309" y="170795"/>
                </a:lnTo>
                <a:lnTo>
                  <a:pt x="432119" y="172002"/>
                </a:lnTo>
                <a:lnTo>
                  <a:pt x="433930" y="171399"/>
                </a:lnTo>
                <a:lnTo>
                  <a:pt x="447207" y="167778"/>
                </a:lnTo>
                <a:lnTo>
                  <a:pt x="449018" y="167174"/>
                </a:lnTo>
                <a:lnTo>
                  <a:pt x="450225" y="165364"/>
                </a:lnTo>
                <a:lnTo>
                  <a:pt x="449018" y="161743"/>
                </a:lnTo>
                <a:lnTo>
                  <a:pt x="447207" y="160536"/>
                </a:lnTo>
                <a:close/>
              </a:path>
              <a:path w="1911985" h="294639">
                <a:moveTo>
                  <a:pt x="473762" y="152690"/>
                </a:moveTo>
                <a:lnTo>
                  <a:pt x="471952" y="153293"/>
                </a:lnTo>
                <a:lnTo>
                  <a:pt x="458674" y="157518"/>
                </a:lnTo>
                <a:lnTo>
                  <a:pt x="456864" y="157518"/>
                </a:lnTo>
                <a:lnTo>
                  <a:pt x="455657" y="159932"/>
                </a:lnTo>
                <a:lnTo>
                  <a:pt x="456864" y="163553"/>
                </a:lnTo>
                <a:lnTo>
                  <a:pt x="458674" y="164760"/>
                </a:lnTo>
                <a:lnTo>
                  <a:pt x="460485" y="164157"/>
                </a:lnTo>
                <a:lnTo>
                  <a:pt x="474366" y="159932"/>
                </a:lnTo>
                <a:lnTo>
                  <a:pt x="476176" y="159932"/>
                </a:lnTo>
                <a:lnTo>
                  <a:pt x="476780" y="157518"/>
                </a:lnTo>
                <a:lnTo>
                  <a:pt x="476780" y="155707"/>
                </a:lnTo>
                <a:lnTo>
                  <a:pt x="476176" y="153897"/>
                </a:lnTo>
                <a:lnTo>
                  <a:pt x="473762" y="152690"/>
                </a:lnTo>
                <a:close/>
              </a:path>
              <a:path w="1911985" h="294639">
                <a:moveTo>
                  <a:pt x="502128" y="149069"/>
                </a:moveTo>
                <a:lnTo>
                  <a:pt x="500317" y="149069"/>
                </a:lnTo>
                <a:lnTo>
                  <a:pt x="486436" y="150276"/>
                </a:lnTo>
                <a:lnTo>
                  <a:pt x="484625" y="150276"/>
                </a:lnTo>
                <a:lnTo>
                  <a:pt x="482815" y="152086"/>
                </a:lnTo>
                <a:lnTo>
                  <a:pt x="483418" y="153897"/>
                </a:lnTo>
                <a:lnTo>
                  <a:pt x="483418" y="155707"/>
                </a:lnTo>
                <a:lnTo>
                  <a:pt x="485229" y="157518"/>
                </a:lnTo>
                <a:lnTo>
                  <a:pt x="487040" y="157518"/>
                </a:lnTo>
                <a:lnTo>
                  <a:pt x="500920" y="156311"/>
                </a:lnTo>
                <a:lnTo>
                  <a:pt x="502731" y="156311"/>
                </a:lnTo>
                <a:lnTo>
                  <a:pt x="503938" y="154500"/>
                </a:lnTo>
                <a:lnTo>
                  <a:pt x="503938" y="150276"/>
                </a:lnTo>
                <a:lnTo>
                  <a:pt x="502128" y="149069"/>
                </a:lnTo>
                <a:close/>
              </a:path>
              <a:path w="1911985" h="294639">
                <a:moveTo>
                  <a:pt x="529889" y="147258"/>
                </a:moveTo>
                <a:lnTo>
                  <a:pt x="528079" y="147258"/>
                </a:lnTo>
                <a:lnTo>
                  <a:pt x="514198" y="148465"/>
                </a:lnTo>
                <a:lnTo>
                  <a:pt x="512387" y="148465"/>
                </a:lnTo>
                <a:lnTo>
                  <a:pt x="511180" y="150276"/>
                </a:lnTo>
                <a:lnTo>
                  <a:pt x="511180" y="153897"/>
                </a:lnTo>
                <a:lnTo>
                  <a:pt x="512991" y="155104"/>
                </a:lnTo>
                <a:lnTo>
                  <a:pt x="514801" y="155104"/>
                </a:lnTo>
                <a:lnTo>
                  <a:pt x="528682" y="153897"/>
                </a:lnTo>
                <a:lnTo>
                  <a:pt x="530493" y="153897"/>
                </a:lnTo>
                <a:lnTo>
                  <a:pt x="532303" y="152086"/>
                </a:lnTo>
                <a:lnTo>
                  <a:pt x="531700" y="150276"/>
                </a:lnTo>
                <a:lnTo>
                  <a:pt x="531700" y="148465"/>
                </a:lnTo>
                <a:lnTo>
                  <a:pt x="529889" y="147258"/>
                </a:lnTo>
                <a:close/>
              </a:path>
              <a:path w="1911985" h="294639">
                <a:moveTo>
                  <a:pt x="557651" y="144844"/>
                </a:moveTo>
                <a:lnTo>
                  <a:pt x="555841" y="145448"/>
                </a:lnTo>
                <a:lnTo>
                  <a:pt x="541960" y="146051"/>
                </a:lnTo>
                <a:lnTo>
                  <a:pt x="540149" y="146051"/>
                </a:lnTo>
                <a:lnTo>
                  <a:pt x="538942" y="147862"/>
                </a:lnTo>
                <a:lnTo>
                  <a:pt x="538942" y="152086"/>
                </a:lnTo>
                <a:lnTo>
                  <a:pt x="540753" y="153293"/>
                </a:lnTo>
                <a:lnTo>
                  <a:pt x="542563" y="153293"/>
                </a:lnTo>
                <a:lnTo>
                  <a:pt x="556444" y="152086"/>
                </a:lnTo>
                <a:lnTo>
                  <a:pt x="558255" y="152086"/>
                </a:lnTo>
                <a:lnTo>
                  <a:pt x="560065" y="150276"/>
                </a:lnTo>
                <a:lnTo>
                  <a:pt x="559462" y="148465"/>
                </a:lnTo>
                <a:lnTo>
                  <a:pt x="559462" y="146655"/>
                </a:lnTo>
                <a:lnTo>
                  <a:pt x="557651" y="144844"/>
                </a:lnTo>
                <a:close/>
              </a:path>
              <a:path w="1911985" h="294639">
                <a:moveTo>
                  <a:pt x="585413" y="143034"/>
                </a:moveTo>
                <a:lnTo>
                  <a:pt x="583603" y="143034"/>
                </a:lnTo>
                <a:lnTo>
                  <a:pt x="569722" y="144241"/>
                </a:lnTo>
                <a:lnTo>
                  <a:pt x="567911" y="144241"/>
                </a:lnTo>
                <a:lnTo>
                  <a:pt x="566704" y="146051"/>
                </a:lnTo>
                <a:lnTo>
                  <a:pt x="566704" y="149672"/>
                </a:lnTo>
                <a:lnTo>
                  <a:pt x="568515" y="151483"/>
                </a:lnTo>
                <a:lnTo>
                  <a:pt x="570325" y="150879"/>
                </a:lnTo>
                <a:lnTo>
                  <a:pt x="584206" y="150276"/>
                </a:lnTo>
                <a:lnTo>
                  <a:pt x="586017" y="149672"/>
                </a:lnTo>
                <a:lnTo>
                  <a:pt x="587827" y="148465"/>
                </a:lnTo>
                <a:lnTo>
                  <a:pt x="587224" y="146051"/>
                </a:lnTo>
                <a:lnTo>
                  <a:pt x="587224" y="144241"/>
                </a:lnTo>
                <a:lnTo>
                  <a:pt x="585413" y="143034"/>
                </a:lnTo>
                <a:close/>
              </a:path>
              <a:path w="1911985" h="294639">
                <a:moveTo>
                  <a:pt x="613175" y="141223"/>
                </a:moveTo>
                <a:lnTo>
                  <a:pt x="611365" y="141223"/>
                </a:lnTo>
                <a:lnTo>
                  <a:pt x="597484" y="141827"/>
                </a:lnTo>
                <a:lnTo>
                  <a:pt x="595673" y="142430"/>
                </a:lnTo>
                <a:lnTo>
                  <a:pt x="594466" y="143637"/>
                </a:lnTo>
                <a:lnTo>
                  <a:pt x="594466" y="147862"/>
                </a:lnTo>
                <a:lnTo>
                  <a:pt x="596277" y="149069"/>
                </a:lnTo>
                <a:lnTo>
                  <a:pt x="598087" y="149069"/>
                </a:lnTo>
                <a:lnTo>
                  <a:pt x="611968" y="147862"/>
                </a:lnTo>
                <a:lnTo>
                  <a:pt x="613779" y="147862"/>
                </a:lnTo>
                <a:lnTo>
                  <a:pt x="615589" y="146051"/>
                </a:lnTo>
                <a:lnTo>
                  <a:pt x="614986" y="144241"/>
                </a:lnTo>
                <a:lnTo>
                  <a:pt x="614986" y="142430"/>
                </a:lnTo>
                <a:lnTo>
                  <a:pt x="613175" y="141223"/>
                </a:lnTo>
                <a:close/>
              </a:path>
              <a:path w="1911985" h="294639">
                <a:moveTo>
                  <a:pt x="641540" y="138809"/>
                </a:moveTo>
                <a:lnTo>
                  <a:pt x="639126" y="138809"/>
                </a:lnTo>
                <a:lnTo>
                  <a:pt x="625245" y="140016"/>
                </a:lnTo>
                <a:lnTo>
                  <a:pt x="623435" y="140016"/>
                </a:lnTo>
                <a:lnTo>
                  <a:pt x="622228" y="141827"/>
                </a:lnTo>
                <a:lnTo>
                  <a:pt x="622228" y="145448"/>
                </a:lnTo>
                <a:lnTo>
                  <a:pt x="624038" y="147258"/>
                </a:lnTo>
                <a:lnTo>
                  <a:pt x="625849" y="147258"/>
                </a:lnTo>
                <a:lnTo>
                  <a:pt x="639730" y="146051"/>
                </a:lnTo>
                <a:lnTo>
                  <a:pt x="641540" y="146051"/>
                </a:lnTo>
                <a:lnTo>
                  <a:pt x="643351" y="144241"/>
                </a:lnTo>
                <a:lnTo>
                  <a:pt x="643351" y="142430"/>
                </a:lnTo>
                <a:lnTo>
                  <a:pt x="642748" y="140619"/>
                </a:lnTo>
                <a:lnTo>
                  <a:pt x="641540" y="138809"/>
                </a:lnTo>
                <a:close/>
              </a:path>
              <a:path w="1911985" h="294639">
                <a:moveTo>
                  <a:pt x="669302" y="136998"/>
                </a:moveTo>
                <a:lnTo>
                  <a:pt x="666888" y="136998"/>
                </a:lnTo>
                <a:lnTo>
                  <a:pt x="653007" y="138205"/>
                </a:lnTo>
                <a:lnTo>
                  <a:pt x="651197" y="138205"/>
                </a:lnTo>
                <a:lnTo>
                  <a:pt x="649990" y="140016"/>
                </a:lnTo>
                <a:lnTo>
                  <a:pt x="649990" y="143637"/>
                </a:lnTo>
                <a:lnTo>
                  <a:pt x="651800" y="144844"/>
                </a:lnTo>
                <a:lnTo>
                  <a:pt x="653611" y="144844"/>
                </a:lnTo>
                <a:lnTo>
                  <a:pt x="667492" y="143637"/>
                </a:lnTo>
                <a:lnTo>
                  <a:pt x="669302" y="143637"/>
                </a:lnTo>
                <a:lnTo>
                  <a:pt x="671113" y="141827"/>
                </a:lnTo>
                <a:lnTo>
                  <a:pt x="671113" y="140016"/>
                </a:lnTo>
                <a:lnTo>
                  <a:pt x="670509" y="138205"/>
                </a:lnTo>
                <a:lnTo>
                  <a:pt x="669302" y="136998"/>
                </a:lnTo>
                <a:close/>
              </a:path>
              <a:path w="1911985" h="294639">
                <a:moveTo>
                  <a:pt x="697064" y="134584"/>
                </a:moveTo>
                <a:lnTo>
                  <a:pt x="694650" y="135188"/>
                </a:lnTo>
                <a:lnTo>
                  <a:pt x="680769" y="135791"/>
                </a:lnTo>
                <a:lnTo>
                  <a:pt x="678959" y="135791"/>
                </a:lnTo>
                <a:lnTo>
                  <a:pt x="677752" y="137602"/>
                </a:lnTo>
                <a:lnTo>
                  <a:pt x="677752" y="141827"/>
                </a:lnTo>
                <a:lnTo>
                  <a:pt x="679562" y="143034"/>
                </a:lnTo>
                <a:lnTo>
                  <a:pt x="681373" y="143034"/>
                </a:lnTo>
                <a:lnTo>
                  <a:pt x="695254" y="141827"/>
                </a:lnTo>
                <a:lnTo>
                  <a:pt x="697064" y="141827"/>
                </a:lnTo>
                <a:lnTo>
                  <a:pt x="698875" y="140016"/>
                </a:lnTo>
                <a:lnTo>
                  <a:pt x="698875" y="138205"/>
                </a:lnTo>
                <a:lnTo>
                  <a:pt x="698271" y="136395"/>
                </a:lnTo>
                <a:lnTo>
                  <a:pt x="697064" y="134584"/>
                </a:lnTo>
                <a:close/>
              </a:path>
              <a:path w="1911985" h="294639">
                <a:moveTo>
                  <a:pt x="724826" y="132774"/>
                </a:moveTo>
                <a:lnTo>
                  <a:pt x="723016" y="132774"/>
                </a:lnTo>
                <a:lnTo>
                  <a:pt x="708531" y="133981"/>
                </a:lnTo>
                <a:lnTo>
                  <a:pt x="706721" y="133981"/>
                </a:lnTo>
                <a:lnTo>
                  <a:pt x="705514" y="135791"/>
                </a:lnTo>
                <a:lnTo>
                  <a:pt x="705514" y="139412"/>
                </a:lnTo>
                <a:lnTo>
                  <a:pt x="707324" y="141223"/>
                </a:lnTo>
                <a:lnTo>
                  <a:pt x="709135" y="140619"/>
                </a:lnTo>
                <a:lnTo>
                  <a:pt x="723016" y="140016"/>
                </a:lnTo>
                <a:lnTo>
                  <a:pt x="725430" y="139412"/>
                </a:lnTo>
                <a:lnTo>
                  <a:pt x="726637" y="138205"/>
                </a:lnTo>
                <a:lnTo>
                  <a:pt x="726637" y="136395"/>
                </a:lnTo>
                <a:lnTo>
                  <a:pt x="726033" y="133981"/>
                </a:lnTo>
                <a:lnTo>
                  <a:pt x="724826" y="132774"/>
                </a:lnTo>
                <a:close/>
              </a:path>
              <a:path w="1911985" h="294639">
                <a:moveTo>
                  <a:pt x="752588" y="130963"/>
                </a:moveTo>
                <a:lnTo>
                  <a:pt x="750777" y="130963"/>
                </a:lnTo>
                <a:lnTo>
                  <a:pt x="736897" y="131567"/>
                </a:lnTo>
                <a:lnTo>
                  <a:pt x="734482" y="132170"/>
                </a:lnTo>
                <a:lnTo>
                  <a:pt x="733275" y="133377"/>
                </a:lnTo>
                <a:lnTo>
                  <a:pt x="733275" y="137602"/>
                </a:lnTo>
                <a:lnTo>
                  <a:pt x="735086" y="138809"/>
                </a:lnTo>
                <a:lnTo>
                  <a:pt x="736897" y="138809"/>
                </a:lnTo>
                <a:lnTo>
                  <a:pt x="750777" y="137602"/>
                </a:lnTo>
                <a:lnTo>
                  <a:pt x="753192" y="137602"/>
                </a:lnTo>
                <a:lnTo>
                  <a:pt x="754399" y="135791"/>
                </a:lnTo>
                <a:lnTo>
                  <a:pt x="754399" y="132170"/>
                </a:lnTo>
                <a:lnTo>
                  <a:pt x="752588" y="130963"/>
                </a:lnTo>
                <a:close/>
              </a:path>
              <a:path w="1911985" h="294639">
                <a:moveTo>
                  <a:pt x="780350" y="128549"/>
                </a:moveTo>
                <a:lnTo>
                  <a:pt x="778539" y="128549"/>
                </a:lnTo>
                <a:lnTo>
                  <a:pt x="764658" y="129756"/>
                </a:lnTo>
                <a:lnTo>
                  <a:pt x="762244" y="129756"/>
                </a:lnTo>
                <a:lnTo>
                  <a:pt x="761037" y="131567"/>
                </a:lnTo>
                <a:lnTo>
                  <a:pt x="761037" y="133377"/>
                </a:lnTo>
                <a:lnTo>
                  <a:pt x="761641" y="135188"/>
                </a:lnTo>
                <a:lnTo>
                  <a:pt x="762848" y="136998"/>
                </a:lnTo>
                <a:lnTo>
                  <a:pt x="764658" y="136998"/>
                </a:lnTo>
                <a:lnTo>
                  <a:pt x="778539" y="135791"/>
                </a:lnTo>
                <a:lnTo>
                  <a:pt x="780953" y="135791"/>
                </a:lnTo>
                <a:lnTo>
                  <a:pt x="782160" y="133981"/>
                </a:lnTo>
                <a:lnTo>
                  <a:pt x="782160" y="130360"/>
                </a:lnTo>
                <a:lnTo>
                  <a:pt x="780350" y="128549"/>
                </a:lnTo>
                <a:close/>
              </a:path>
              <a:path w="1911985" h="294639">
                <a:moveTo>
                  <a:pt x="808112" y="126739"/>
                </a:moveTo>
                <a:lnTo>
                  <a:pt x="806301" y="126739"/>
                </a:lnTo>
                <a:lnTo>
                  <a:pt x="792420" y="127946"/>
                </a:lnTo>
                <a:lnTo>
                  <a:pt x="790006" y="127946"/>
                </a:lnTo>
                <a:lnTo>
                  <a:pt x="788799" y="129756"/>
                </a:lnTo>
                <a:lnTo>
                  <a:pt x="788799" y="131567"/>
                </a:lnTo>
                <a:lnTo>
                  <a:pt x="789403" y="133377"/>
                </a:lnTo>
                <a:lnTo>
                  <a:pt x="790610" y="134584"/>
                </a:lnTo>
                <a:lnTo>
                  <a:pt x="793024" y="134584"/>
                </a:lnTo>
                <a:lnTo>
                  <a:pt x="806905" y="133377"/>
                </a:lnTo>
                <a:lnTo>
                  <a:pt x="808715" y="133377"/>
                </a:lnTo>
                <a:lnTo>
                  <a:pt x="809922" y="131567"/>
                </a:lnTo>
                <a:lnTo>
                  <a:pt x="809922" y="127946"/>
                </a:lnTo>
                <a:lnTo>
                  <a:pt x="808112" y="126739"/>
                </a:lnTo>
                <a:close/>
              </a:path>
              <a:path w="1911985" h="294639">
                <a:moveTo>
                  <a:pt x="835874" y="124324"/>
                </a:moveTo>
                <a:lnTo>
                  <a:pt x="834063" y="124928"/>
                </a:lnTo>
                <a:lnTo>
                  <a:pt x="820182" y="125532"/>
                </a:lnTo>
                <a:lnTo>
                  <a:pt x="818372" y="126135"/>
                </a:lnTo>
                <a:lnTo>
                  <a:pt x="816561" y="127342"/>
                </a:lnTo>
                <a:lnTo>
                  <a:pt x="816561" y="129153"/>
                </a:lnTo>
                <a:lnTo>
                  <a:pt x="817165" y="131567"/>
                </a:lnTo>
                <a:lnTo>
                  <a:pt x="818372" y="132774"/>
                </a:lnTo>
                <a:lnTo>
                  <a:pt x="820786" y="132774"/>
                </a:lnTo>
                <a:lnTo>
                  <a:pt x="834667" y="131567"/>
                </a:lnTo>
                <a:lnTo>
                  <a:pt x="836477" y="131567"/>
                </a:lnTo>
                <a:lnTo>
                  <a:pt x="837684" y="129756"/>
                </a:lnTo>
                <a:lnTo>
                  <a:pt x="837684" y="126135"/>
                </a:lnTo>
                <a:lnTo>
                  <a:pt x="835874" y="124324"/>
                </a:lnTo>
                <a:close/>
              </a:path>
              <a:path w="1911985" h="294639">
                <a:moveTo>
                  <a:pt x="863636" y="122514"/>
                </a:moveTo>
                <a:lnTo>
                  <a:pt x="861825" y="122514"/>
                </a:lnTo>
                <a:lnTo>
                  <a:pt x="847944" y="123721"/>
                </a:lnTo>
                <a:lnTo>
                  <a:pt x="846133" y="123721"/>
                </a:lnTo>
                <a:lnTo>
                  <a:pt x="844323" y="125532"/>
                </a:lnTo>
                <a:lnTo>
                  <a:pt x="844323" y="127342"/>
                </a:lnTo>
                <a:lnTo>
                  <a:pt x="844926" y="129153"/>
                </a:lnTo>
                <a:lnTo>
                  <a:pt x="846133" y="130963"/>
                </a:lnTo>
                <a:lnTo>
                  <a:pt x="848548" y="130360"/>
                </a:lnTo>
                <a:lnTo>
                  <a:pt x="862429" y="129756"/>
                </a:lnTo>
                <a:lnTo>
                  <a:pt x="864239" y="129153"/>
                </a:lnTo>
                <a:lnTo>
                  <a:pt x="865446" y="127946"/>
                </a:lnTo>
                <a:lnTo>
                  <a:pt x="865446" y="123721"/>
                </a:lnTo>
                <a:lnTo>
                  <a:pt x="863636" y="122514"/>
                </a:lnTo>
                <a:close/>
              </a:path>
              <a:path w="1911985" h="294639">
                <a:moveTo>
                  <a:pt x="891397" y="120703"/>
                </a:moveTo>
                <a:lnTo>
                  <a:pt x="889587" y="120703"/>
                </a:lnTo>
                <a:lnTo>
                  <a:pt x="875706" y="121307"/>
                </a:lnTo>
                <a:lnTo>
                  <a:pt x="873895" y="121910"/>
                </a:lnTo>
                <a:lnTo>
                  <a:pt x="872085" y="123117"/>
                </a:lnTo>
                <a:lnTo>
                  <a:pt x="872688" y="125532"/>
                </a:lnTo>
                <a:lnTo>
                  <a:pt x="872688" y="127342"/>
                </a:lnTo>
                <a:lnTo>
                  <a:pt x="874499" y="128549"/>
                </a:lnTo>
                <a:lnTo>
                  <a:pt x="876309" y="128549"/>
                </a:lnTo>
                <a:lnTo>
                  <a:pt x="890190" y="127342"/>
                </a:lnTo>
                <a:lnTo>
                  <a:pt x="892001" y="127342"/>
                </a:lnTo>
                <a:lnTo>
                  <a:pt x="893208" y="125532"/>
                </a:lnTo>
                <a:lnTo>
                  <a:pt x="893208" y="121910"/>
                </a:lnTo>
                <a:lnTo>
                  <a:pt x="891397" y="120703"/>
                </a:lnTo>
                <a:close/>
              </a:path>
              <a:path w="1911985" h="294639">
                <a:moveTo>
                  <a:pt x="919159" y="118289"/>
                </a:moveTo>
                <a:lnTo>
                  <a:pt x="917349" y="118289"/>
                </a:lnTo>
                <a:lnTo>
                  <a:pt x="903468" y="119496"/>
                </a:lnTo>
                <a:lnTo>
                  <a:pt x="901657" y="119496"/>
                </a:lnTo>
                <a:lnTo>
                  <a:pt x="899847" y="121307"/>
                </a:lnTo>
                <a:lnTo>
                  <a:pt x="900450" y="123117"/>
                </a:lnTo>
                <a:lnTo>
                  <a:pt x="900450" y="124928"/>
                </a:lnTo>
                <a:lnTo>
                  <a:pt x="902261" y="126739"/>
                </a:lnTo>
                <a:lnTo>
                  <a:pt x="904071" y="126739"/>
                </a:lnTo>
                <a:lnTo>
                  <a:pt x="917952" y="125532"/>
                </a:lnTo>
                <a:lnTo>
                  <a:pt x="919763" y="125532"/>
                </a:lnTo>
                <a:lnTo>
                  <a:pt x="920970" y="123721"/>
                </a:lnTo>
                <a:lnTo>
                  <a:pt x="920970" y="120100"/>
                </a:lnTo>
                <a:lnTo>
                  <a:pt x="919159" y="118289"/>
                </a:lnTo>
                <a:close/>
              </a:path>
              <a:path w="1911985" h="294639">
                <a:moveTo>
                  <a:pt x="946921" y="116479"/>
                </a:moveTo>
                <a:lnTo>
                  <a:pt x="945111" y="116479"/>
                </a:lnTo>
                <a:lnTo>
                  <a:pt x="931230" y="117686"/>
                </a:lnTo>
                <a:lnTo>
                  <a:pt x="929419" y="117686"/>
                </a:lnTo>
                <a:lnTo>
                  <a:pt x="927609" y="119496"/>
                </a:lnTo>
                <a:lnTo>
                  <a:pt x="928212" y="121307"/>
                </a:lnTo>
                <a:lnTo>
                  <a:pt x="928212" y="123117"/>
                </a:lnTo>
                <a:lnTo>
                  <a:pt x="930023" y="124324"/>
                </a:lnTo>
                <a:lnTo>
                  <a:pt x="931833" y="124324"/>
                </a:lnTo>
                <a:lnTo>
                  <a:pt x="945714" y="123721"/>
                </a:lnTo>
                <a:lnTo>
                  <a:pt x="947525" y="123117"/>
                </a:lnTo>
                <a:lnTo>
                  <a:pt x="948732" y="121910"/>
                </a:lnTo>
                <a:lnTo>
                  <a:pt x="948732" y="117686"/>
                </a:lnTo>
                <a:lnTo>
                  <a:pt x="946921" y="116479"/>
                </a:lnTo>
                <a:close/>
              </a:path>
              <a:path w="1911985" h="294639">
                <a:moveTo>
                  <a:pt x="974080" y="112254"/>
                </a:moveTo>
                <a:lnTo>
                  <a:pt x="972269" y="112858"/>
                </a:lnTo>
                <a:lnTo>
                  <a:pt x="960802" y="115272"/>
                </a:lnTo>
                <a:lnTo>
                  <a:pt x="958992" y="115272"/>
                </a:lnTo>
                <a:lnTo>
                  <a:pt x="957181" y="115875"/>
                </a:lnTo>
                <a:lnTo>
                  <a:pt x="955370" y="117082"/>
                </a:lnTo>
                <a:lnTo>
                  <a:pt x="955974" y="118893"/>
                </a:lnTo>
                <a:lnTo>
                  <a:pt x="955974" y="121307"/>
                </a:lnTo>
                <a:lnTo>
                  <a:pt x="957785" y="122514"/>
                </a:lnTo>
                <a:lnTo>
                  <a:pt x="962009" y="122514"/>
                </a:lnTo>
                <a:lnTo>
                  <a:pt x="962009" y="121910"/>
                </a:lnTo>
                <a:lnTo>
                  <a:pt x="973476" y="119496"/>
                </a:lnTo>
                <a:lnTo>
                  <a:pt x="975287" y="118893"/>
                </a:lnTo>
                <a:lnTo>
                  <a:pt x="976494" y="117082"/>
                </a:lnTo>
                <a:lnTo>
                  <a:pt x="976494" y="115272"/>
                </a:lnTo>
                <a:lnTo>
                  <a:pt x="975890" y="113461"/>
                </a:lnTo>
                <a:lnTo>
                  <a:pt x="974080" y="112254"/>
                </a:lnTo>
                <a:close/>
              </a:path>
              <a:path w="1911985" h="294639">
                <a:moveTo>
                  <a:pt x="1001238" y="106219"/>
                </a:moveTo>
                <a:lnTo>
                  <a:pt x="999427" y="106219"/>
                </a:lnTo>
                <a:lnTo>
                  <a:pt x="985546" y="109840"/>
                </a:lnTo>
                <a:lnTo>
                  <a:pt x="983736" y="109840"/>
                </a:lnTo>
                <a:lnTo>
                  <a:pt x="982529" y="111651"/>
                </a:lnTo>
                <a:lnTo>
                  <a:pt x="983132" y="114065"/>
                </a:lnTo>
                <a:lnTo>
                  <a:pt x="983736" y="115875"/>
                </a:lnTo>
                <a:lnTo>
                  <a:pt x="985546" y="117082"/>
                </a:lnTo>
                <a:lnTo>
                  <a:pt x="987357" y="116479"/>
                </a:lnTo>
                <a:lnTo>
                  <a:pt x="1000634" y="113461"/>
                </a:lnTo>
                <a:lnTo>
                  <a:pt x="1002445" y="112858"/>
                </a:lnTo>
                <a:lnTo>
                  <a:pt x="1003652" y="111047"/>
                </a:lnTo>
                <a:lnTo>
                  <a:pt x="1003652" y="109236"/>
                </a:lnTo>
                <a:lnTo>
                  <a:pt x="1003049" y="107426"/>
                </a:lnTo>
                <a:lnTo>
                  <a:pt x="1001238" y="106219"/>
                </a:lnTo>
                <a:close/>
              </a:path>
              <a:path w="1911985" h="294639">
                <a:moveTo>
                  <a:pt x="1028396" y="99580"/>
                </a:moveTo>
                <a:lnTo>
                  <a:pt x="1026586" y="100184"/>
                </a:lnTo>
                <a:lnTo>
                  <a:pt x="1012705" y="103201"/>
                </a:lnTo>
                <a:lnTo>
                  <a:pt x="1010894" y="103805"/>
                </a:lnTo>
                <a:lnTo>
                  <a:pt x="1009687" y="105615"/>
                </a:lnTo>
                <a:lnTo>
                  <a:pt x="1010894" y="109236"/>
                </a:lnTo>
                <a:lnTo>
                  <a:pt x="1012705" y="110444"/>
                </a:lnTo>
                <a:lnTo>
                  <a:pt x="1014515" y="109840"/>
                </a:lnTo>
                <a:lnTo>
                  <a:pt x="1027793" y="106822"/>
                </a:lnTo>
                <a:lnTo>
                  <a:pt x="1029603" y="106822"/>
                </a:lnTo>
                <a:lnTo>
                  <a:pt x="1030810" y="104408"/>
                </a:lnTo>
                <a:lnTo>
                  <a:pt x="1030810" y="102598"/>
                </a:lnTo>
                <a:lnTo>
                  <a:pt x="1030207" y="100787"/>
                </a:lnTo>
                <a:lnTo>
                  <a:pt x="1028396" y="99580"/>
                </a:lnTo>
                <a:close/>
              </a:path>
              <a:path w="1911985" h="294639">
                <a:moveTo>
                  <a:pt x="1055555" y="93545"/>
                </a:moveTo>
                <a:lnTo>
                  <a:pt x="1053744" y="94149"/>
                </a:lnTo>
                <a:lnTo>
                  <a:pt x="1039863" y="97166"/>
                </a:lnTo>
                <a:lnTo>
                  <a:pt x="1038053" y="97770"/>
                </a:lnTo>
                <a:lnTo>
                  <a:pt x="1036846" y="99580"/>
                </a:lnTo>
                <a:lnTo>
                  <a:pt x="1038053" y="103201"/>
                </a:lnTo>
                <a:lnTo>
                  <a:pt x="1039863" y="104408"/>
                </a:lnTo>
                <a:lnTo>
                  <a:pt x="1041674" y="103805"/>
                </a:lnTo>
                <a:lnTo>
                  <a:pt x="1054951" y="100787"/>
                </a:lnTo>
                <a:lnTo>
                  <a:pt x="1056762" y="100184"/>
                </a:lnTo>
                <a:lnTo>
                  <a:pt x="1057969" y="98373"/>
                </a:lnTo>
                <a:lnTo>
                  <a:pt x="1057969" y="96563"/>
                </a:lnTo>
                <a:lnTo>
                  <a:pt x="1057365" y="94752"/>
                </a:lnTo>
                <a:lnTo>
                  <a:pt x="1055555" y="93545"/>
                </a:lnTo>
                <a:close/>
              </a:path>
              <a:path w="1911985" h="294639">
                <a:moveTo>
                  <a:pt x="1082713" y="87510"/>
                </a:moveTo>
                <a:lnTo>
                  <a:pt x="1080902" y="87510"/>
                </a:lnTo>
                <a:lnTo>
                  <a:pt x="1067022" y="91131"/>
                </a:lnTo>
                <a:lnTo>
                  <a:pt x="1065211" y="91131"/>
                </a:lnTo>
                <a:lnTo>
                  <a:pt x="1064004" y="92941"/>
                </a:lnTo>
                <a:lnTo>
                  <a:pt x="1064607" y="94752"/>
                </a:lnTo>
                <a:lnTo>
                  <a:pt x="1065211" y="97166"/>
                </a:lnTo>
                <a:lnTo>
                  <a:pt x="1067022" y="97770"/>
                </a:lnTo>
                <a:lnTo>
                  <a:pt x="1068832" y="97770"/>
                </a:lnTo>
                <a:lnTo>
                  <a:pt x="1082110" y="94752"/>
                </a:lnTo>
                <a:lnTo>
                  <a:pt x="1083920" y="94149"/>
                </a:lnTo>
                <a:lnTo>
                  <a:pt x="1085127" y="92338"/>
                </a:lnTo>
                <a:lnTo>
                  <a:pt x="1085127" y="90527"/>
                </a:lnTo>
                <a:lnTo>
                  <a:pt x="1084524" y="88717"/>
                </a:lnTo>
                <a:lnTo>
                  <a:pt x="1082713" y="87510"/>
                </a:lnTo>
                <a:close/>
              </a:path>
              <a:path w="1911985" h="294639">
                <a:moveTo>
                  <a:pt x="1109871" y="80871"/>
                </a:moveTo>
                <a:lnTo>
                  <a:pt x="1108061" y="81475"/>
                </a:lnTo>
                <a:lnTo>
                  <a:pt x="1094180" y="84492"/>
                </a:lnTo>
                <a:lnTo>
                  <a:pt x="1092369" y="85096"/>
                </a:lnTo>
                <a:lnTo>
                  <a:pt x="1091162" y="86906"/>
                </a:lnTo>
                <a:lnTo>
                  <a:pt x="1092369" y="90527"/>
                </a:lnTo>
                <a:lnTo>
                  <a:pt x="1094180" y="91734"/>
                </a:lnTo>
                <a:lnTo>
                  <a:pt x="1095990" y="91131"/>
                </a:lnTo>
                <a:lnTo>
                  <a:pt x="1109268" y="88113"/>
                </a:lnTo>
                <a:lnTo>
                  <a:pt x="1111078" y="87510"/>
                </a:lnTo>
                <a:lnTo>
                  <a:pt x="1112285" y="85699"/>
                </a:lnTo>
                <a:lnTo>
                  <a:pt x="1112285" y="83889"/>
                </a:lnTo>
                <a:lnTo>
                  <a:pt x="1111682" y="82078"/>
                </a:lnTo>
                <a:lnTo>
                  <a:pt x="1109871" y="80871"/>
                </a:lnTo>
                <a:close/>
              </a:path>
              <a:path w="1911985" h="294639">
                <a:moveTo>
                  <a:pt x="1137030" y="74836"/>
                </a:moveTo>
                <a:lnTo>
                  <a:pt x="1135219" y="75439"/>
                </a:lnTo>
                <a:lnTo>
                  <a:pt x="1121338" y="78457"/>
                </a:lnTo>
                <a:lnTo>
                  <a:pt x="1119528" y="78457"/>
                </a:lnTo>
                <a:lnTo>
                  <a:pt x="1118321" y="80871"/>
                </a:lnTo>
                <a:lnTo>
                  <a:pt x="1119528" y="84492"/>
                </a:lnTo>
                <a:lnTo>
                  <a:pt x="1121338" y="85699"/>
                </a:lnTo>
                <a:lnTo>
                  <a:pt x="1123149" y="85096"/>
                </a:lnTo>
                <a:lnTo>
                  <a:pt x="1136426" y="82078"/>
                </a:lnTo>
                <a:lnTo>
                  <a:pt x="1138237" y="81475"/>
                </a:lnTo>
                <a:lnTo>
                  <a:pt x="1139444" y="79664"/>
                </a:lnTo>
                <a:lnTo>
                  <a:pt x="1139444" y="77853"/>
                </a:lnTo>
                <a:lnTo>
                  <a:pt x="1138840" y="76043"/>
                </a:lnTo>
                <a:lnTo>
                  <a:pt x="1137030" y="74836"/>
                </a:lnTo>
                <a:close/>
              </a:path>
              <a:path w="1911985" h="294639">
                <a:moveTo>
                  <a:pt x="1164188" y="68197"/>
                </a:moveTo>
                <a:lnTo>
                  <a:pt x="1162378" y="68801"/>
                </a:lnTo>
                <a:lnTo>
                  <a:pt x="1148497" y="71818"/>
                </a:lnTo>
                <a:lnTo>
                  <a:pt x="1146686" y="72422"/>
                </a:lnTo>
                <a:lnTo>
                  <a:pt x="1145479" y="74232"/>
                </a:lnTo>
                <a:lnTo>
                  <a:pt x="1146686" y="77853"/>
                </a:lnTo>
                <a:lnTo>
                  <a:pt x="1148497" y="79061"/>
                </a:lnTo>
                <a:lnTo>
                  <a:pt x="1150307" y="79061"/>
                </a:lnTo>
                <a:lnTo>
                  <a:pt x="1163585" y="75439"/>
                </a:lnTo>
                <a:lnTo>
                  <a:pt x="1165395" y="75439"/>
                </a:lnTo>
                <a:lnTo>
                  <a:pt x="1166602" y="73629"/>
                </a:lnTo>
                <a:lnTo>
                  <a:pt x="1166602" y="71818"/>
                </a:lnTo>
                <a:lnTo>
                  <a:pt x="1165999" y="69404"/>
                </a:lnTo>
                <a:lnTo>
                  <a:pt x="1164188" y="68197"/>
                </a:lnTo>
                <a:close/>
              </a:path>
              <a:path w="1911985" h="294639">
                <a:moveTo>
                  <a:pt x="1191347" y="62162"/>
                </a:moveTo>
                <a:lnTo>
                  <a:pt x="1189536" y="62766"/>
                </a:lnTo>
                <a:lnTo>
                  <a:pt x="1175655" y="65783"/>
                </a:lnTo>
                <a:lnTo>
                  <a:pt x="1173844" y="66387"/>
                </a:lnTo>
                <a:lnTo>
                  <a:pt x="1172637" y="68197"/>
                </a:lnTo>
                <a:lnTo>
                  <a:pt x="1173844" y="71818"/>
                </a:lnTo>
                <a:lnTo>
                  <a:pt x="1175655" y="73025"/>
                </a:lnTo>
                <a:lnTo>
                  <a:pt x="1177466" y="72422"/>
                </a:lnTo>
                <a:lnTo>
                  <a:pt x="1190743" y="69404"/>
                </a:lnTo>
                <a:lnTo>
                  <a:pt x="1192554" y="68801"/>
                </a:lnTo>
                <a:lnTo>
                  <a:pt x="1193761" y="66990"/>
                </a:lnTo>
                <a:lnTo>
                  <a:pt x="1193761" y="65180"/>
                </a:lnTo>
                <a:lnTo>
                  <a:pt x="1193157" y="63369"/>
                </a:lnTo>
                <a:lnTo>
                  <a:pt x="1191347" y="62162"/>
                </a:lnTo>
                <a:close/>
              </a:path>
              <a:path w="1911985" h="294639">
                <a:moveTo>
                  <a:pt x="1218505" y="56127"/>
                </a:moveTo>
                <a:lnTo>
                  <a:pt x="1216694" y="56127"/>
                </a:lnTo>
                <a:lnTo>
                  <a:pt x="1202813" y="59748"/>
                </a:lnTo>
                <a:lnTo>
                  <a:pt x="1201003" y="59748"/>
                </a:lnTo>
                <a:lnTo>
                  <a:pt x="1199796" y="61558"/>
                </a:lnTo>
                <a:lnTo>
                  <a:pt x="1200399" y="63973"/>
                </a:lnTo>
                <a:lnTo>
                  <a:pt x="1201003" y="65783"/>
                </a:lnTo>
                <a:lnTo>
                  <a:pt x="1202813" y="66990"/>
                </a:lnTo>
                <a:lnTo>
                  <a:pt x="1204624" y="66387"/>
                </a:lnTo>
                <a:lnTo>
                  <a:pt x="1217901" y="63369"/>
                </a:lnTo>
                <a:lnTo>
                  <a:pt x="1219712" y="62766"/>
                </a:lnTo>
                <a:lnTo>
                  <a:pt x="1220919" y="60955"/>
                </a:lnTo>
                <a:lnTo>
                  <a:pt x="1220919" y="59144"/>
                </a:lnTo>
                <a:lnTo>
                  <a:pt x="1220315" y="57334"/>
                </a:lnTo>
                <a:lnTo>
                  <a:pt x="1218505" y="56127"/>
                </a:lnTo>
                <a:close/>
              </a:path>
              <a:path w="1911985" h="294639">
                <a:moveTo>
                  <a:pt x="1245663" y="49488"/>
                </a:moveTo>
                <a:lnTo>
                  <a:pt x="1243853" y="50092"/>
                </a:lnTo>
                <a:lnTo>
                  <a:pt x="1229972" y="53109"/>
                </a:lnTo>
                <a:lnTo>
                  <a:pt x="1228161" y="53713"/>
                </a:lnTo>
                <a:lnTo>
                  <a:pt x="1226954" y="55523"/>
                </a:lnTo>
                <a:lnTo>
                  <a:pt x="1228161" y="59144"/>
                </a:lnTo>
                <a:lnTo>
                  <a:pt x="1229972" y="60351"/>
                </a:lnTo>
                <a:lnTo>
                  <a:pt x="1231782" y="60351"/>
                </a:lnTo>
                <a:lnTo>
                  <a:pt x="1245060" y="56730"/>
                </a:lnTo>
                <a:lnTo>
                  <a:pt x="1246870" y="56730"/>
                </a:lnTo>
                <a:lnTo>
                  <a:pt x="1248077" y="54920"/>
                </a:lnTo>
                <a:lnTo>
                  <a:pt x="1248077" y="52506"/>
                </a:lnTo>
                <a:lnTo>
                  <a:pt x="1247474" y="50695"/>
                </a:lnTo>
                <a:lnTo>
                  <a:pt x="1245663" y="49488"/>
                </a:lnTo>
                <a:close/>
              </a:path>
              <a:path w="1911985" h="294639">
                <a:moveTo>
                  <a:pt x="1272822" y="43453"/>
                </a:moveTo>
                <a:lnTo>
                  <a:pt x="1271011" y="44056"/>
                </a:lnTo>
                <a:lnTo>
                  <a:pt x="1257130" y="47074"/>
                </a:lnTo>
                <a:lnTo>
                  <a:pt x="1255320" y="47678"/>
                </a:lnTo>
                <a:lnTo>
                  <a:pt x="1254113" y="49488"/>
                </a:lnTo>
                <a:lnTo>
                  <a:pt x="1255320" y="53109"/>
                </a:lnTo>
                <a:lnTo>
                  <a:pt x="1257130" y="54316"/>
                </a:lnTo>
                <a:lnTo>
                  <a:pt x="1258941" y="53713"/>
                </a:lnTo>
                <a:lnTo>
                  <a:pt x="1272218" y="50695"/>
                </a:lnTo>
                <a:lnTo>
                  <a:pt x="1274029" y="50092"/>
                </a:lnTo>
                <a:lnTo>
                  <a:pt x="1275236" y="48281"/>
                </a:lnTo>
                <a:lnTo>
                  <a:pt x="1275236" y="46470"/>
                </a:lnTo>
                <a:lnTo>
                  <a:pt x="1274632" y="44660"/>
                </a:lnTo>
                <a:lnTo>
                  <a:pt x="1272822" y="43453"/>
                </a:lnTo>
                <a:close/>
              </a:path>
              <a:path w="1911985" h="294639">
                <a:moveTo>
                  <a:pt x="1299980" y="37418"/>
                </a:moveTo>
                <a:lnTo>
                  <a:pt x="1298169" y="37418"/>
                </a:lnTo>
                <a:lnTo>
                  <a:pt x="1284288" y="41039"/>
                </a:lnTo>
                <a:lnTo>
                  <a:pt x="1282478" y="41039"/>
                </a:lnTo>
                <a:lnTo>
                  <a:pt x="1281271" y="42849"/>
                </a:lnTo>
                <a:lnTo>
                  <a:pt x="1281874" y="44660"/>
                </a:lnTo>
                <a:lnTo>
                  <a:pt x="1282478" y="47074"/>
                </a:lnTo>
                <a:lnTo>
                  <a:pt x="1284288" y="48281"/>
                </a:lnTo>
                <a:lnTo>
                  <a:pt x="1286099" y="47678"/>
                </a:lnTo>
                <a:lnTo>
                  <a:pt x="1299376" y="44660"/>
                </a:lnTo>
                <a:lnTo>
                  <a:pt x="1301187" y="44056"/>
                </a:lnTo>
                <a:lnTo>
                  <a:pt x="1302394" y="42246"/>
                </a:lnTo>
                <a:lnTo>
                  <a:pt x="1302394" y="40435"/>
                </a:lnTo>
                <a:lnTo>
                  <a:pt x="1301791" y="38625"/>
                </a:lnTo>
                <a:lnTo>
                  <a:pt x="1299980" y="37418"/>
                </a:lnTo>
                <a:close/>
              </a:path>
              <a:path w="1911985" h="294639">
                <a:moveTo>
                  <a:pt x="1327138" y="30779"/>
                </a:moveTo>
                <a:lnTo>
                  <a:pt x="1325328" y="31383"/>
                </a:lnTo>
                <a:lnTo>
                  <a:pt x="1311447" y="34400"/>
                </a:lnTo>
                <a:lnTo>
                  <a:pt x="1309636" y="35004"/>
                </a:lnTo>
                <a:lnTo>
                  <a:pt x="1308429" y="36814"/>
                </a:lnTo>
                <a:lnTo>
                  <a:pt x="1309636" y="40435"/>
                </a:lnTo>
                <a:lnTo>
                  <a:pt x="1311447" y="41642"/>
                </a:lnTo>
                <a:lnTo>
                  <a:pt x="1313257" y="41039"/>
                </a:lnTo>
                <a:lnTo>
                  <a:pt x="1326535" y="38021"/>
                </a:lnTo>
                <a:lnTo>
                  <a:pt x="1328345" y="38021"/>
                </a:lnTo>
                <a:lnTo>
                  <a:pt x="1329552" y="35607"/>
                </a:lnTo>
                <a:lnTo>
                  <a:pt x="1329552" y="33797"/>
                </a:lnTo>
                <a:lnTo>
                  <a:pt x="1328949" y="31986"/>
                </a:lnTo>
                <a:lnTo>
                  <a:pt x="1327138" y="30779"/>
                </a:lnTo>
                <a:close/>
              </a:path>
              <a:path w="1911985" h="294639">
                <a:moveTo>
                  <a:pt x="1354297" y="24744"/>
                </a:moveTo>
                <a:lnTo>
                  <a:pt x="1352486" y="25347"/>
                </a:lnTo>
                <a:lnTo>
                  <a:pt x="1338605" y="28365"/>
                </a:lnTo>
                <a:lnTo>
                  <a:pt x="1336795" y="28968"/>
                </a:lnTo>
                <a:lnTo>
                  <a:pt x="1335588" y="30779"/>
                </a:lnTo>
                <a:lnTo>
                  <a:pt x="1336795" y="34400"/>
                </a:lnTo>
                <a:lnTo>
                  <a:pt x="1338605" y="35607"/>
                </a:lnTo>
                <a:lnTo>
                  <a:pt x="1340416" y="35004"/>
                </a:lnTo>
                <a:lnTo>
                  <a:pt x="1353693" y="31986"/>
                </a:lnTo>
                <a:lnTo>
                  <a:pt x="1355504" y="31383"/>
                </a:lnTo>
                <a:lnTo>
                  <a:pt x="1356711" y="29572"/>
                </a:lnTo>
                <a:lnTo>
                  <a:pt x="1356711" y="27761"/>
                </a:lnTo>
                <a:lnTo>
                  <a:pt x="1356107" y="25951"/>
                </a:lnTo>
                <a:lnTo>
                  <a:pt x="1354297" y="24744"/>
                </a:lnTo>
                <a:close/>
              </a:path>
              <a:path w="1911985" h="294639">
                <a:moveTo>
                  <a:pt x="1381455" y="18709"/>
                </a:moveTo>
                <a:lnTo>
                  <a:pt x="1379645" y="18709"/>
                </a:lnTo>
                <a:lnTo>
                  <a:pt x="1365764" y="21726"/>
                </a:lnTo>
                <a:lnTo>
                  <a:pt x="1363953" y="22330"/>
                </a:lnTo>
                <a:lnTo>
                  <a:pt x="1362746" y="24140"/>
                </a:lnTo>
                <a:lnTo>
                  <a:pt x="1363953" y="27761"/>
                </a:lnTo>
                <a:lnTo>
                  <a:pt x="1365764" y="28968"/>
                </a:lnTo>
                <a:lnTo>
                  <a:pt x="1367574" y="28968"/>
                </a:lnTo>
                <a:lnTo>
                  <a:pt x="1380852" y="25951"/>
                </a:lnTo>
                <a:lnTo>
                  <a:pt x="1383266" y="25347"/>
                </a:lnTo>
                <a:lnTo>
                  <a:pt x="1383869" y="23537"/>
                </a:lnTo>
                <a:lnTo>
                  <a:pt x="1383869" y="21726"/>
                </a:lnTo>
                <a:lnTo>
                  <a:pt x="1383266" y="19312"/>
                </a:lnTo>
                <a:lnTo>
                  <a:pt x="1381455" y="18709"/>
                </a:lnTo>
                <a:close/>
              </a:path>
              <a:path w="1911985" h="294639">
                <a:moveTo>
                  <a:pt x="1408613" y="12070"/>
                </a:moveTo>
                <a:lnTo>
                  <a:pt x="1406803" y="12673"/>
                </a:lnTo>
                <a:lnTo>
                  <a:pt x="1392922" y="15691"/>
                </a:lnTo>
                <a:lnTo>
                  <a:pt x="1391111" y="16295"/>
                </a:lnTo>
                <a:lnTo>
                  <a:pt x="1389904" y="18105"/>
                </a:lnTo>
                <a:lnTo>
                  <a:pt x="1391111" y="21726"/>
                </a:lnTo>
                <a:lnTo>
                  <a:pt x="1392922" y="22933"/>
                </a:lnTo>
                <a:lnTo>
                  <a:pt x="1394733" y="22330"/>
                </a:lnTo>
                <a:lnTo>
                  <a:pt x="1408010" y="19312"/>
                </a:lnTo>
                <a:lnTo>
                  <a:pt x="1410424" y="18709"/>
                </a:lnTo>
                <a:lnTo>
                  <a:pt x="1411028" y="16898"/>
                </a:lnTo>
                <a:lnTo>
                  <a:pt x="1411028" y="15087"/>
                </a:lnTo>
                <a:lnTo>
                  <a:pt x="1410424" y="13277"/>
                </a:lnTo>
                <a:lnTo>
                  <a:pt x="1408613" y="12070"/>
                </a:lnTo>
                <a:close/>
              </a:path>
              <a:path w="1911985" h="294639">
                <a:moveTo>
                  <a:pt x="1435772" y="6035"/>
                </a:moveTo>
                <a:lnTo>
                  <a:pt x="1433961" y="6638"/>
                </a:lnTo>
                <a:lnTo>
                  <a:pt x="1420080" y="9656"/>
                </a:lnTo>
                <a:lnTo>
                  <a:pt x="1418270" y="9656"/>
                </a:lnTo>
                <a:lnTo>
                  <a:pt x="1417063" y="12070"/>
                </a:lnTo>
                <a:lnTo>
                  <a:pt x="1418270" y="15691"/>
                </a:lnTo>
                <a:lnTo>
                  <a:pt x="1420080" y="16898"/>
                </a:lnTo>
                <a:lnTo>
                  <a:pt x="1421891" y="16295"/>
                </a:lnTo>
                <a:lnTo>
                  <a:pt x="1435168" y="13277"/>
                </a:lnTo>
                <a:lnTo>
                  <a:pt x="1437582" y="12673"/>
                </a:lnTo>
                <a:lnTo>
                  <a:pt x="1438186" y="10863"/>
                </a:lnTo>
                <a:lnTo>
                  <a:pt x="1438186" y="9052"/>
                </a:lnTo>
                <a:lnTo>
                  <a:pt x="1437582" y="7242"/>
                </a:lnTo>
                <a:lnTo>
                  <a:pt x="1435772" y="6035"/>
                </a:lnTo>
                <a:close/>
              </a:path>
              <a:path w="1911985" h="294639">
                <a:moveTo>
                  <a:pt x="1464137" y="4828"/>
                </a:moveTo>
                <a:lnTo>
                  <a:pt x="1446635" y="4828"/>
                </a:lnTo>
                <a:lnTo>
                  <a:pt x="1444825" y="6638"/>
                </a:lnTo>
                <a:lnTo>
                  <a:pt x="1444825" y="10259"/>
                </a:lnTo>
                <a:lnTo>
                  <a:pt x="1446635" y="12070"/>
                </a:lnTo>
                <a:lnTo>
                  <a:pt x="1448446" y="12070"/>
                </a:lnTo>
                <a:lnTo>
                  <a:pt x="1462327" y="11466"/>
                </a:lnTo>
                <a:lnTo>
                  <a:pt x="1464137" y="11466"/>
                </a:lnTo>
                <a:lnTo>
                  <a:pt x="1465948" y="10259"/>
                </a:lnTo>
                <a:lnTo>
                  <a:pt x="1465948" y="6035"/>
                </a:lnTo>
                <a:lnTo>
                  <a:pt x="1464137" y="4828"/>
                </a:lnTo>
                <a:close/>
              </a:path>
              <a:path w="1911985" h="294639">
                <a:moveTo>
                  <a:pt x="1491899" y="4224"/>
                </a:moveTo>
                <a:lnTo>
                  <a:pt x="1490089" y="4224"/>
                </a:lnTo>
                <a:lnTo>
                  <a:pt x="1476208" y="4828"/>
                </a:lnTo>
                <a:lnTo>
                  <a:pt x="1474397" y="4828"/>
                </a:lnTo>
                <a:lnTo>
                  <a:pt x="1472586" y="6035"/>
                </a:lnTo>
                <a:lnTo>
                  <a:pt x="1472586" y="10259"/>
                </a:lnTo>
                <a:lnTo>
                  <a:pt x="1474397" y="11466"/>
                </a:lnTo>
                <a:lnTo>
                  <a:pt x="1491899" y="11466"/>
                </a:lnTo>
                <a:lnTo>
                  <a:pt x="1493710" y="9656"/>
                </a:lnTo>
                <a:lnTo>
                  <a:pt x="1493710" y="6035"/>
                </a:lnTo>
                <a:lnTo>
                  <a:pt x="1491899" y="4224"/>
                </a:lnTo>
                <a:close/>
              </a:path>
              <a:path w="1911985" h="294639">
                <a:moveTo>
                  <a:pt x="1520265" y="4224"/>
                </a:moveTo>
                <a:lnTo>
                  <a:pt x="1502159" y="4224"/>
                </a:lnTo>
                <a:lnTo>
                  <a:pt x="1500952" y="6035"/>
                </a:lnTo>
                <a:lnTo>
                  <a:pt x="1500952" y="9656"/>
                </a:lnTo>
                <a:lnTo>
                  <a:pt x="1502159" y="11466"/>
                </a:lnTo>
                <a:lnTo>
                  <a:pt x="1503969" y="11466"/>
                </a:lnTo>
                <a:lnTo>
                  <a:pt x="1517850" y="10863"/>
                </a:lnTo>
                <a:lnTo>
                  <a:pt x="1520265" y="10863"/>
                </a:lnTo>
                <a:lnTo>
                  <a:pt x="1521472" y="9656"/>
                </a:lnTo>
                <a:lnTo>
                  <a:pt x="1521472" y="5431"/>
                </a:lnTo>
                <a:lnTo>
                  <a:pt x="1520265" y="4224"/>
                </a:lnTo>
                <a:close/>
              </a:path>
              <a:path w="1911985" h="294639">
                <a:moveTo>
                  <a:pt x="1548026" y="3621"/>
                </a:moveTo>
                <a:lnTo>
                  <a:pt x="1546216" y="3621"/>
                </a:lnTo>
                <a:lnTo>
                  <a:pt x="1531731" y="4224"/>
                </a:lnTo>
                <a:lnTo>
                  <a:pt x="1529921" y="4224"/>
                </a:lnTo>
                <a:lnTo>
                  <a:pt x="1528714" y="5431"/>
                </a:lnTo>
                <a:lnTo>
                  <a:pt x="1528714" y="9656"/>
                </a:lnTo>
                <a:lnTo>
                  <a:pt x="1529921" y="10863"/>
                </a:lnTo>
                <a:lnTo>
                  <a:pt x="1548026" y="10863"/>
                </a:lnTo>
                <a:lnTo>
                  <a:pt x="1549233" y="9052"/>
                </a:lnTo>
                <a:lnTo>
                  <a:pt x="1549233" y="5431"/>
                </a:lnTo>
                <a:lnTo>
                  <a:pt x="1548026" y="3621"/>
                </a:lnTo>
                <a:close/>
              </a:path>
              <a:path w="1911985" h="294639">
                <a:moveTo>
                  <a:pt x="1575788" y="3621"/>
                </a:moveTo>
                <a:lnTo>
                  <a:pt x="1557683" y="3621"/>
                </a:lnTo>
                <a:lnTo>
                  <a:pt x="1556476" y="5431"/>
                </a:lnTo>
                <a:lnTo>
                  <a:pt x="1556476" y="9052"/>
                </a:lnTo>
                <a:lnTo>
                  <a:pt x="1558286" y="10863"/>
                </a:lnTo>
                <a:lnTo>
                  <a:pt x="1560097" y="10863"/>
                </a:lnTo>
                <a:lnTo>
                  <a:pt x="1573978" y="10259"/>
                </a:lnTo>
                <a:lnTo>
                  <a:pt x="1575788" y="10259"/>
                </a:lnTo>
                <a:lnTo>
                  <a:pt x="1577599" y="9052"/>
                </a:lnTo>
                <a:lnTo>
                  <a:pt x="1577599" y="4828"/>
                </a:lnTo>
                <a:lnTo>
                  <a:pt x="1575788" y="3621"/>
                </a:lnTo>
                <a:close/>
              </a:path>
              <a:path w="1911985" h="294639">
                <a:moveTo>
                  <a:pt x="1603550" y="3017"/>
                </a:moveTo>
                <a:lnTo>
                  <a:pt x="1601740" y="3017"/>
                </a:lnTo>
                <a:lnTo>
                  <a:pt x="1587859" y="3621"/>
                </a:lnTo>
                <a:lnTo>
                  <a:pt x="1586048" y="3621"/>
                </a:lnTo>
                <a:lnTo>
                  <a:pt x="1584238" y="4828"/>
                </a:lnTo>
                <a:lnTo>
                  <a:pt x="1584238" y="9052"/>
                </a:lnTo>
                <a:lnTo>
                  <a:pt x="1586048" y="10259"/>
                </a:lnTo>
                <a:lnTo>
                  <a:pt x="1603550" y="10259"/>
                </a:lnTo>
                <a:lnTo>
                  <a:pt x="1605361" y="8449"/>
                </a:lnTo>
                <a:lnTo>
                  <a:pt x="1605361" y="4828"/>
                </a:lnTo>
                <a:lnTo>
                  <a:pt x="1603550" y="3017"/>
                </a:lnTo>
                <a:close/>
              </a:path>
              <a:path w="1911985" h="294639">
                <a:moveTo>
                  <a:pt x="1631312" y="3017"/>
                </a:moveTo>
                <a:lnTo>
                  <a:pt x="1613810" y="3017"/>
                </a:lnTo>
                <a:lnTo>
                  <a:pt x="1611999" y="4828"/>
                </a:lnTo>
                <a:lnTo>
                  <a:pt x="1611999" y="8449"/>
                </a:lnTo>
                <a:lnTo>
                  <a:pt x="1613810" y="10259"/>
                </a:lnTo>
                <a:lnTo>
                  <a:pt x="1631312" y="10259"/>
                </a:lnTo>
                <a:lnTo>
                  <a:pt x="1633123" y="8449"/>
                </a:lnTo>
                <a:lnTo>
                  <a:pt x="1633123" y="4828"/>
                </a:lnTo>
                <a:lnTo>
                  <a:pt x="1631312" y="3017"/>
                </a:lnTo>
                <a:close/>
              </a:path>
              <a:path w="1911985" h="294639">
                <a:moveTo>
                  <a:pt x="1659074" y="3017"/>
                </a:moveTo>
                <a:lnTo>
                  <a:pt x="1641572" y="3017"/>
                </a:lnTo>
                <a:lnTo>
                  <a:pt x="1639761" y="4224"/>
                </a:lnTo>
                <a:lnTo>
                  <a:pt x="1639761" y="8449"/>
                </a:lnTo>
                <a:lnTo>
                  <a:pt x="1641572" y="9656"/>
                </a:lnTo>
                <a:lnTo>
                  <a:pt x="1659677" y="9656"/>
                </a:lnTo>
                <a:lnTo>
                  <a:pt x="1660884" y="7845"/>
                </a:lnTo>
                <a:lnTo>
                  <a:pt x="1660884" y="4224"/>
                </a:lnTo>
                <a:lnTo>
                  <a:pt x="1659074" y="3017"/>
                </a:lnTo>
                <a:close/>
              </a:path>
              <a:path w="1911985" h="294639">
                <a:moveTo>
                  <a:pt x="1687439" y="2414"/>
                </a:moveTo>
                <a:lnTo>
                  <a:pt x="1669334" y="2414"/>
                </a:lnTo>
                <a:lnTo>
                  <a:pt x="1668127" y="4224"/>
                </a:lnTo>
                <a:lnTo>
                  <a:pt x="1668127" y="7845"/>
                </a:lnTo>
                <a:lnTo>
                  <a:pt x="1669334" y="9656"/>
                </a:lnTo>
                <a:lnTo>
                  <a:pt x="1687439" y="9656"/>
                </a:lnTo>
                <a:lnTo>
                  <a:pt x="1688646" y="7845"/>
                </a:lnTo>
                <a:lnTo>
                  <a:pt x="1688646" y="4224"/>
                </a:lnTo>
                <a:lnTo>
                  <a:pt x="1687439" y="2414"/>
                </a:lnTo>
                <a:close/>
              </a:path>
              <a:path w="1911985" h="294639">
                <a:moveTo>
                  <a:pt x="1715201" y="2414"/>
                </a:moveTo>
                <a:lnTo>
                  <a:pt x="1697096" y="2414"/>
                </a:lnTo>
                <a:lnTo>
                  <a:pt x="1695889" y="3621"/>
                </a:lnTo>
                <a:lnTo>
                  <a:pt x="1695889" y="7845"/>
                </a:lnTo>
                <a:lnTo>
                  <a:pt x="1697096" y="9052"/>
                </a:lnTo>
                <a:lnTo>
                  <a:pt x="1715201" y="9052"/>
                </a:lnTo>
                <a:lnTo>
                  <a:pt x="1716408" y="7845"/>
                </a:lnTo>
                <a:lnTo>
                  <a:pt x="1716408" y="3621"/>
                </a:lnTo>
                <a:lnTo>
                  <a:pt x="1715201" y="2414"/>
                </a:lnTo>
                <a:close/>
              </a:path>
              <a:path w="1911985" h="294639">
                <a:moveTo>
                  <a:pt x="1742963" y="1810"/>
                </a:moveTo>
                <a:lnTo>
                  <a:pt x="1725461" y="1810"/>
                </a:lnTo>
                <a:lnTo>
                  <a:pt x="1723650" y="3621"/>
                </a:lnTo>
                <a:lnTo>
                  <a:pt x="1723650" y="7242"/>
                </a:lnTo>
                <a:lnTo>
                  <a:pt x="1725461" y="9052"/>
                </a:lnTo>
                <a:lnTo>
                  <a:pt x="1742963" y="9052"/>
                </a:lnTo>
                <a:lnTo>
                  <a:pt x="1744774" y="7242"/>
                </a:lnTo>
                <a:lnTo>
                  <a:pt x="1744774" y="3621"/>
                </a:lnTo>
                <a:lnTo>
                  <a:pt x="1742963" y="1810"/>
                </a:lnTo>
                <a:close/>
              </a:path>
              <a:path w="1911985" h="294639">
                <a:moveTo>
                  <a:pt x="1770725" y="1810"/>
                </a:moveTo>
                <a:lnTo>
                  <a:pt x="1753223" y="1810"/>
                </a:lnTo>
                <a:lnTo>
                  <a:pt x="1751412" y="3621"/>
                </a:lnTo>
                <a:lnTo>
                  <a:pt x="1751412" y="7242"/>
                </a:lnTo>
                <a:lnTo>
                  <a:pt x="1753223" y="9052"/>
                </a:lnTo>
                <a:lnTo>
                  <a:pt x="1755034" y="8449"/>
                </a:lnTo>
                <a:lnTo>
                  <a:pt x="1770725" y="8449"/>
                </a:lnTo>
                <a:lnTo>
                  <a:pt x="1772536" y="7242"/>
                </a:lnTo>
                <a:lnTo>
                  <a:pt x="1772536" y="3017"/>
                </a:lnTo>
                <a:lnTo>
                  <a:pt x="1770725" y="1810"/>
                </a:lnTo>
                <a:close/>
              </a:path>
              <a:path w="1911985" h="294639">
                <a:moveTo>
                  <a:pt x="1798487" y="1207"/>
                </a:moveTo>
                <a:lnTo>
                  <a:pt x="1782795" y="1207"/>
                </a:lnTo>
                <a:lnTo>
                  <a:pt x="1780985" y="1810"/>
                </a:lnTo>
                <a:lnTo>
                  <a:pt x="1779174" y="3017"/>
                </a:lnTo>
                <a:lnTo>
                  <a:pt x="1779174" y="6638"/>
                </a:lnTo>
                <a:lnTo>
                  <a:pt x="1780985" y="8449"/>
                </a:lnTo>
                <a:lnTo>
                  <a:pt x="1798487" y="8449"/>
                </a:lnTo>
                <a:lnTo>
                  <a:pt x="1800297" y="6638"/>
                </a:lnTo>
                <a:lnTo>
                  <a:pt x="1800297" y="3017"/>
                </a:lnTo>
                <a:lnTo>
                  <a:pt x="1798487" y="1207"/>
                </a:lnTo>
                <a:close/>
              </a:path>
              <a:path w="1911985" h="294639">
                <a:moveTo>
                  <a:pt x="1826852" y="1207"/>
                </a:moveTo>
                <a:lnTo>
                  <a:pt x="1808747" y="1207"/>
                </a:lnTo>
                <a:lnTo>
                  <a:pt x="1807540" y="3017"/>
                </a:lnTo>
                <a:lnTo>
                  <a:pt x="1807540" y="6638"/>
                </a:lnTo>
                <a:lnTo>
                  <a:pt x="1808747" y="8449"/>
                </a:lnTo>
                <a:lnTo>
                  <a:pt x="1810557" y="8449"/>
                </a:lnTo>
                <a:lnTo>
                  <a:pt x="1824438" y="7845"/>
                </a:lnTo>
                <a:lnTo>
                  <a:pt x="1826852" y="7845"/>
                </a:lnTo>
                <a:lnTo>
                  <a:pt x="1828059" y="6638"/>
                </a:lnTo>
                <a:lnTo>
                  <a:pt x="1828059" y="2414"/>
                </a:lnTo>
                <a:lnTo>
                  <a:pt x="1826852" y="1207"/>
                </a:lnTo>
                <a:close/>
              </a:path>
              <a:path w="1911985" h="294639">
                <a:moveTo>
                  <a:pt x="1854614" y="603"/>
                </a:moveTo>
                <a:lnTo>
                  <a:pt x="1852804" y="603"/>
                </a:lnTo>
                <a:lnTo>
                  <a:pt x="1838319" y="1207"/>
                </a:lnTo>
                <a:lnTo>
                  <a:pt x="1836509" y="1207"/>
                </a:lnTo>
                <a:lnTo>
                  <a:pt x="1835302" y="2414"/>
                </a:lnTo>
                <a:lnTo>
                  <a:pt x="1835302" y="6638"/>
                </a:lnTo>
                <a:lnTo>
                  <a:pt x="1836509" y="7845"/>
                </a:lnTo>
                <a:lnTo>
                  <a:pt x="1854614" y="7845"/>
                </a:lnTo>
                <a:lnTo>
                  <a:pt x="1855821" y="6035"/>
                </a:lnTo>
                <a:lnTo>
                  <a:pt x="1855821" y="2414"/>
                </a:lnTo>
                <a:lnTo>
                  <a:pt x="1854614" y="603"/>
                </a:lnTo>
                <a:close/>
              </a:path>
              <a:path w="1911985" h="294639">
                <a:moveTo>
                  <a:pt x="1882376" y="603"/>
                </a:moveTo>
                <a:lnTo>
                  <a:pt x="1864270" y="603"/>
                </a:lnTo>
                <a:lnTo>
                  <a:pt x="1863063" y="2414"/>
                </a:lnTo>
                <a:lnTo>
                  <a:pt x="1863063" y="6035"/>
                </a:lnTo>
                <a:lnTo>
                  <a:pt x="1864874" y="7845"/>
                </a:lnTo>
                <a:lnTo>
                  <a:pt x="1866685" y="7845"/>
                </a:lnTo>
                <a:lnTo>
                  <a:pt x="1880566" y="7242"/>
                </a:lnTo>
                <a:lnTo>
                  <a:pt x="1882376" y="7242"/>
                </a:lnTo>
                <a:lnTo>
                  <a:pt x="1884187" y="6035"/>
                </a:lnTo>
                <a:lnTo>
                  <a:pt x="1884187" y="1810"/>
                </a:lnTo>
                <a:lnTo>
                  <a:pt x="1882376" y="603"/>
                </a:lnTo>
                <a:close/>
              </a:path>
              <a:path w="1911985" h="294639">
                <a:moveTo>
                  <a:pt x="1910138" y="0"/>
                </a:moveTo>
                <a:lnTo>
                  <a:pt x="1908327" y="0"/>
                </a:lnTo>
                <a:lnTo>
                  <a:pt x="1894446" y="603"/>
                </a:lnTo>
                <a:lnTo>
                  <a:pt x="1892636" y="603"/>
                </a:lnTo>
                <a:lnTo>
                  <a:pt x="1890825" y="1810"/>
                </a:lnTo>
                <a:lnTo>
                  <a:pt x="1890825" y="6035"/>
                </a:lnTo>
                <a:lnTo>
                  <a:pt x="1892636" y="7242"/>
                </a:lnTo>
                <a:lnTo>
                  <a:pt x="1910138" y="7242"/>
                </a:lnTo>
                <a:lnTo>
                  <a:pt x="1911949" y="5431"/>
                </a:lnTo>
                <a:lnTo>
                  <a:pt x="1911949" y="1810"/>
                </a:lnTo>
                <a:lnTo>
                  <a:pt x="1910138" y="0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680377" y="2352914"/>
            <a:ext cx="1923414" cy="107314"/>
          </a:xfrm>
          <a:custGeom>
            <a:avLst/>
            <a:gdLst/>
            <a:ahLst/>
            <a:cxnLst/>
            <a:rect l="l" t="t" r="r" b="b"/>
            <a:pathLst>
              <a:path w="1923414" h="107314">
                <a:moveTo>
                  <a:pt x="518015" y="7242"/>
                </a:moveTo>
                <a:lnTo>
                  <a:pt x="483418" y="7242"/>
                </a:lnTo>
                <a:lnTo>
                  <a:pt x="482788" y="7362"/>
                </a:lnTo>
                <a:lnTo>
                  <a:pt x="960802" y="106822"/>
                </a:lnTo>
                <a:lnTo>
                  <a:pt x="962009" y="106822"/>
                </a:lnTo>
                <a:lnTo>
                  <a:pt x="1024023" y="100184"/>
                </a:lnTo>
                <a:lnTo>
                  <a:pt x="961406" y="100184"/>
                </a:lnTo>
                <a:lnTo>
                  <a:pt x="961803" y="100141"/>
                </a:lnTo>
                <a:lnTo>
                  <a:pt x="518015" y="7242"/>
                </a:lnTo>
                <a:close/>
              </a:path>
              <a:path w="1923414" h="107314">
                <a:moveTo>
                  <a:pt x="961803" y="100141"/>
                </a:moveTo>
                <a:lnTo>
                  <a:pt x="961406" y="100184"/>
                </a:lnTo>
                <a:lnTo>
                  <a:pt x="962009" y="100184"/>
                </a:lnTo>
                <a:lnTo>
                  <a:pt x="961803" y="100141"/>
                </a:lnTo>
                <a:close/>
              </a:path>
              <a:path w="1923414" h="107314">
                <a:moveTo>
                  <a:pt x="1439996" y="48281"/>
                </a:moveTo>
                <a:lnTo>
                  <a:pt x="961803" y="100141"/>
                </a:lnTo>
                <a:lnTo>
                  <a:pt x="962009" y="100184"/>
                </a:lnTo>
                <a:lnTo>
                  <a:pt x="1024023" y="100184"/>
                </a:lnTo>
                <a:lnTo>
                  <a:pt x="1441203" y="55523"/>
                </a:lnTo>
                <a:lnTo>
                  <a:pt x="1652972" y="55523"/>
                </a:lnTo>
                <a:lnTo>
                  <a:pt x="1439996" y="48281"/>
                </a:lnTo>
                <a:close/>
              </a:path>
              <a:path w="1923414" h="107314">
                <a:moveTo>
                  <a:pt x="483418" y="0"/>
                </a:moveTo>
                <a:lnTo>
                  <a:pt x="482211" y="0"/>
                </a:lnTo>
                <a:lnTo>
                  <a:pt x="3621" y="91131"/>
                </a:lnTo>
                <a:lnTo>
                  <a:pt x="1207" y="91734"/>
                </a:lnTo>
                <a:lnTo>
                  <a:pt x="0" y="93545"/>
                </a:lnTo>
                <a:lnTo>
                  <a:pt x="1207" y="97166"/>
                </a:lnTo>
                <a:lnTo>
                  <a:pt x="3017" y="98373"/>
                </a:lnTo>
                <a:lnTo>
                  <a:pt x="4828" y="98373"/>
                </a:lnTo>
                <a:lnTo>
                  <a:pt x="482788" y="7362"/>
                </a:lnTo>
                <a:lnTo>
                  <a:pt x="482211" y="7242"/>
                </a:lnTo>
                <a:lnTo>
                  <a:pt x="518015" y="7242"/>
                </a:lnTo>
                <a:lnTo>
                  <a:pt x="483418" y="0"/>
                </a:lnTo>
                <a:close/>
              </a:path>
              <a:path w="1923414" h="107314">
                <a:moveTo>
                  <a:pt x="1652972" y="55523"/>
                </a:moveTo>
                <a:lnTo>
                  <a:pt x="1441203" y="55523"/>
                </a:lnTo>
                <a:lnTo>
                  <a:pt x="1919191" y="71818"/>
                </a:lnTo>
                <a:lnTo>
                  <a:pt x="1921001" y="71818"/>
                </a:lnTo>
                <a:lnTo>
                  <a:pt x="1922812" y="70611"/>
                </a:lnTo>
                <a:lnTo>
                  <a:pt x="1922812" y="66387"/>
                </a:lnTo>
                <a:lnTo>
                  <a:pt x="1921605" y="64576"/>
                </a:lnTo>
                <a:lnTo>
                  <a:pt x="1919191" y="64576"/>
                </a:lnTo>
                <a:lnTo>
                  <a:pt x="1652972" y="55523"/>
                </a:lnTo>
                <a:close/>
              </a:path>
              <a:path w="1923414" h="107314">
                <a:moveTo>
                  <a:pt x="483418" y="7242"/>
                </a:moveTo>
                <a:lnTo>
                  <a:pt x="482211" y="7242"/>
                </a:lnTo>
                <a:lnTo>
                  <a:pt x="482788" y="7362"/>
                </a:lnTo>
                <a:lnTo>
                  <a:pt x="483418" y="7242"/>
                </a:lnTo>
                <a:close/>
              </a:path>
            </a:pathLst>
          </a:custGeom>
          <a:solidFill>
            <a:srgbClr val="245D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680980" y="2374037"/>
            <a:ext cx="1910080" cy="74295"/>
          </a:xfrm>
          <a:custGeom>
            <a:avLst/>
            <a:gdLst/>
            <a:ahLst/>
            <a:cxnLst/>
            <a:rect l="l" t="t" r="r" b="b"/>
            <a:pathLst>
              <a:path w="1910079" h="74294">
                <a:moveTo>
                  <a:pt x="19312" y="58541"/>
                </a:moveTo>
                <a:lnTo>
                  <a:pt x="1207" y="58541"/>
                </a:lnTo>
                <a:lnTo>
                  <a:pt x="0" y="60351"/>
                </a:lnTo>
                <a:lnTo>
                  <a:pt x="0" y="63973"/>
                </a:lnTo>
                <a:lnTo>
                  <a:pt x="1810" y="65783"/>
                </a:lnTo>
                <a:lnTo>
                  <a:pt x="3621" y="65783"/>
                </a:lnTo>
                <a:lnTo>
                  <a:pt x="17502" y="65180"/>
                </a:lnTo>
                <a:lnTo>
                  <a:pt x="19312" y="65180"/>
                </a:lnTo>
                <a:lnTo>
                  <a:pt x="21123" y="63973"/>
                </a:lnTo>
                <a:lnTo>
                  <a:pt x="21123" y="61558"/>
                </a:lnTo>
                <a:lnTo>
                  <a:pt x="20519" y="59748"/>
                </a:lnTo>
                <a:lnTo>
                  <a:pt x="19312" y="58541"/>
                </a:lnTo>
                <a:close/>
              </a:path>
              <a:path w="1910079" h="74294">
                <a:moveTo>
                  <a:pt x="47074" y="57937"/>
                </a:moveTo>
                <a:lnTo>
                  <a:pt x="29572" y="57937"/>
                </a:lnTo>
                <a:lnTo>
                  <a:pt x="27761" y="59748"/>
                </a:lnTo>
                <a:lnTo>
                  <a:pt x="27761" y="63369"/>
                </a:lnTo>
                <a:lnTo>
                  <a:pt x="29572" y="65180"/>
                </a:lnTo>
                <a:lnTo>
                  <a:pt x="45263" y="65180"/>
                </a:lnTo>
                <a:lnTo>
                  <a:pt x="47074" y="64576"/>
                </a:lnTo>
                <a:lnTo>
                  <a:pt x="48885" y="63369"/>
                </a:lnTo>
                <a:lnTo>
                  <a:pt x="48885" y="59144"/>
                </a:lnTo>
                <a:lnTo>
                  <a:pt x="47074" y="57937"/>
                </a:lnTo>
                <a:close/>
              </a:path>
              <a:path w="1910079" h="74294">
                <a:moveTo>
                  <a:pt x="74836" y="57334"/>
                </a:moveTo>
                <a:lnTo>
                  <a:pt x="73025" y="57334"/>
                </a:lnTo>
                <a:lnTo>
                  <a:pt x="59144" y="57937"/>
                </a:lnTo>
                <a:lnTo>
                  <a:pt x="57334" y="57937"/>
                </a:lnTo>
                <a:lnTo>
                  <a:pt x="55523" y="59144"/>
                </a:lnTo>
                <a:lnTo>
                  <a:pt x="55523" y="63369"/>
                </a:lnTo>
                <a:lnTo>
                  <a:pt x="57334" y="64576"/>
                </a:lnTo>
                <a:lnTo>
                  <a:pt x="74836" y="64576"/>
                </a:lnTo>
                <a:lnTo>
                  <a:pt x="76646" y="62766"/>
                </a:lnTo>
                <a:lnTo>
                  <a:pt x="76646" y="59144"/>
                </a:lnTo>
                <a:lnTo>
                  <a:pt x="74836" y="57334"/>
                </a:lnTo>
                <a:close/>
              </a:path>
              <a:path w="1910079" h="74294">
                <a:moveTo>
                  <a:pt x="102598" y="57334"/>
                </a:moveTo>
                <a:lnTo>
                  <a:pt x="85096" y="57334"/>
                </a:lnTo>
                <a:lnTo>
                  <a:pt x="83285" y="59144"/>
                </a:lnTo>
                <a:lnTo>
                  <a:pt x="83285" y="62766"/>
                </a:lnTo>
                <a:lnTo>
                  <a:pt x="85096" y="64576"/>
                </a:lnTo>
                <a:lnTo>
                  <a:pt x="86906" y="64576"/>
                </a:lnTo>
                <a:lnTo>
                  <a:pt x="100787" y="63973"/>
                </a:lnTo>
                <a:lnTo>
                  <a:pt x="103201" y="63973"/>
                </a:lnTo>
                <a:lnTo>
                  <a:pt x="104408" y="62766"/>
                </a:lnTo>
                <a:lnTo>
                  <a:pt x="104408" y="58541"/>
                </a:lnTo>
                <a:lnTo>
                  <a:pt x="102598" y="57334"/>
                </a:lnTo>
                <a:close/>
              </a:path>
              <a:path w="1910079" h="74294">
                <a:moveTo>
                  <a:pt x="130963" y="56730"/>
                </a:moveTo>
                <a:lnTo>
                  <a:pt x="112858" y="56730"/>
                </a:lnTo>
                <a:lnTo>
                  <a:pt x="111651" y="58541"/>
                </a:lnTo>
                <a:lnTo>
                  <a:pt x="111651" y="62162"/>
                </a:lnTo>
                <a:lnTo>
                  <a:pt x="112858" y="63973"/>
                </a:lnTo>
                <a:lnTo>
                  <a:pt x="114668" y="63973"/>
                </a:lnTo>
                <a:lnTo>
                  <a:pt x="129153" y="63369"/>
                </a:lnTo>
                <a:lnTo>
                  <a:pt x="130963" y="63369"/>
                </a:lnTo>
                <a:lnTo>
                  <a:pt x="132170" y="62162"/>
                </a:lnTo>
                <a:lnTo>
                  <a:pt x="132170" y="57937"/>
                </a:lnTo>
                <a:lnTo>
                  <a:pt x="130963" y="56730"/>
                </a:lnTo>
                <a:close/>
              </a:path>
              <a:path w="1910079" h="74294">
                <a:moveTo>
                  <a:pt x="158725" y="56127"/>
                </a:moveTo>
                <a:lnTo>
                  <a:pt x="156915" y="56127"/>
                </a:lnTo>
                <a:lnTo>
                  <a:pt x="142430" y="56730"/>
                </a:lnTo>
                <a:lnTo>
                  <a:pt x="140619" y="56730"/>
                </a:lnTo>
                <a:lnTo>
                  <a:pt x="139412" y="57937"/>
                </a:lnTo>
                <a:lnTo>
                  <a:pt x="139412" y="62162"/>
                </a:lnTo>
                <a:lnTo>
                  <a:pt x="140619" y="63369"/>
                </a:lnTo>
                <a:lnTo>
                  <a:pt x="158725" y="63369"/>
                </a:lnTo>
                <a:lnTo>
                  <a:pt x="159932" y="61558"/>
                </a:lnTo>
                <a:lnTo>
                  <a:pt x="159932" y="57937"/>
                </a:lnTo>
                <a:lnTo>
                  <a:pt x="158725" y="56127"/>
                </a:lnTo>
                <a:close/>
              </a:path>
              <a:path w="1910079" h="74294">
                <a:moveTo>
                  <a:pt x="186487" y="56127"/>
                </a:moveTo>
                <a:lnTo>
                  <a:pt x="168381" y="56127"/>
                </a:lnTo>
                <a:lnTo>
                  <a:pt x="167174" y="57937"/>
                </a:lnTo>
                <a:lnTo>
                  <a:pt x="167174" y="61558"/>
                </a:lnTo>
                <a:lnTo>
                  <a:pt x="168985" y="63369"/>
                </a:lnTo>
                <a:lnTo>
                  <a:pt x="170795" y="62766"/>
                </a:lnTo>
                <a:lnTo>
                  <a:pt x="186487" y="62766"/>
                </a:lnTo>
                <a:lnTo>
                  <a:pt x="188298" y="60955"/>
                </a:lnTo>
                <a:lnTo>
                  <a:pt x="188298" y="57334"/>
                </a:lnTo>
                <a:lnTo>
                  <a:pt x="186487" y="56127"/>
                </a:lnTo>
                <a:close/>
              </a:path>
              <a:path w="1910079" h="74294">
                <a:moveTo>
                  <a:pt x="214249" y="55523"/>
                </a:moveTo>
                <a:lnTo>
                  <a:pt x="196747" y="55523"/>
                </a:lnTo>
                <a:lnTo>
                  <a:pt x="194936" y="57334"/>
                </a:lnTo>
                <a:lnTo>
                  <a:pt x="194936" y="60955"/>
                </a:lnTo>
                <a:lnTo>
                  <a:pt x="196747" y="62766"/>
                </a:lnTo>
                <a:lnTo>
                  <a:pt x="198557" y="62766"/>
                </a:lnTo>
                <a:lnTo>
                  <a:pt x="212438" y="62162"/>
                </a:lnTo>
                <a:lnTo>
                  <a:pt x="214249" y="62162"/>
                </a:lnTo>
                <a:lnTo>
                  <a:pt x="216059" y="60955"/>
                </a:lnTo>
                <a:lnTo>
                  <a:pt x="216059" y="56730"/>
                </a:lnTo>
                <a:lnTo>
                  <a:pt x="214249" y="55523"/>
                </a:lnTo>
                <a:close/>
              </a:path>
              <a:path w="1910079" h="74294">
                <a:moveTo>
                  <a:pt x="242011" y="54920"/>
                </a:moveTo>
                <a:lnTo>
                  <a:pt x="240200" y="54920"/>
                </a:lnTo>
                <a:lnTo>
                  <a:pt x="226319" y="55523"/>
                </a:lnTo>
                <a:lnTo>
                  <a:pt x="224509" y="55523"/>
                </a:lnTo>
                <a:lnTo>
                  <a:pt x="222698" y="56730"/>
                </a:lnTo>
                <a:lnTo>
                  <a:pt x="222698" y="60955"/>
                </a:lnTo>
                <a:lnTo>
                  <a:pt x="224509" y="62162"/>
                </a:lnTo>
                <a:lnTo>
                  <a:pt x="242011" y="62162"/>
                </a:lnTo>
                <a:lnTo>
                  <a:pt x="243821" y="60351"/>
                </a:lnTo>
                <a:lnTo>
                  <a:pt x="243821" y="56730"/>
                </a:lnTo>
                <a:lnTo>
                  <a:pt x="242011" y="54920"/>
                </a:lnTo>
                <a:close/>
              </a:path>
              <a:path w="1910079" h="74294">
                <a:moveTo>
                  <a:pt x="269773" y="54316"/>
                </a:moveTo>
                <a:lnTo>
                  <a:pt x="267962" y="54920"/>
                </a:lnTo>
                <a:lnTo>
                  <a:pt x="252271" y="54920"/>
                </a:lnTo>
                <a:lnTo>
                  <a:pt x="250460" y="56730"/>
                </a:lnTo>
                <a:lnTo>
                  <a:pt x="251064" y="58541"/>
                </a:lnTo>
                <a:lnTo>
                  <a:pt x="251064" y="60351"/>
                </a:lnTo>
                <a:lnTo>
                  <a:pt x="252271" y="61558"/>
                </a:lnTo>
                <a:lnTo>
                  <a:pt x="270376" y="61558"/>
                </a:lnTo>
                <a:lnTo>
                  <a:pt x="271583" y="59748"/>
                </a:lnTo>
                <a:lnTo>
                  <a:pt x="271583" y="56127"/>
                </a:lnTo>
                <a:lnTo>
                  <a:pt x="269773" y="54316"/>
                </a:lnTo>
                <a:close/>
              </a:path>
              <a:path w="1910079" h="74294">
                <a:moveTo>
                  <a:pt x="298138" y="54316"/>
                </a:moveTo>
                <a:lnTo>
                  <a:pt x="280032" y="54316"/>
                </a:lnTo>
                <a:lnTo>
                  <a:pt x="278825" y="56127"/>
                </a:lnTo>
                <a:lnTo>
                  <a:pt x="278825" y="59748"/>
                </a:lnTo>
                <a:lnTo>
                  <a:pt x="280032" y="61558"/>
                </a:lnTo>
                <a:lnTo>
                  <a:pt x="282447" y="61558"/>
                </a:lnTo>
                <a:lnTo>
                  <a:pt x="296327" y="60955"/>
                </a:lnTo>
                <a:lnTo>
                  <a:pt x="298138" y="60955"/>
                </a:lnTo>
                <a:lnTo>
                  <a:pt x="299345" y="59748"/>
                </a:lnTo>
                <a:lnTo>
                  <a:pt x="299345" y="55523"/>
                </a:lnTo>
                <a:lnTo>
                  <a:pt x="298138" y="54316"/>
                </a:lnTo>
                <a:close/>
              </a:path>
              <a:path w="1910079" h="74294">
                <a:moveTo>
                  <a:pt x="325900" y="53713"/>
                </a:moveTo>
                <a:lnTo>
                  <a:pt x="324089" y="53713"/>
                </a:lnTo>
                <a:lnTo>
                  <a:pt x="310208" y="54316"/>
                </a:lnTo>
                <a:lnTo>
                  <a:pt x="307794" y="54316"/>
                </a:lnTo>
                <a:lnTo>
                  <a:pt x="306587" y="55523"/>
                </a:lnTo>
                <a:lnTo>
                  <a:pt x="306587" y="59748"/>
                </a:lnTo>
                <a:lnTo>
                  <a:pt x="308398" y="60955"/>
                </a:lnTo>
                <a:lnTo>
                  <a:pt x="325900" y="60955"/>
                </a:lnTo>
                <a:lnTo>
                  <a:pt x="327710" y="59144"/>
                </a:lnTo>
                <a:lnTo>
                  <a:pt x="327107" y="57334"/>
                </a:lnTo>
                <a:lnTo>
                  <a:pt x="327107" y="55523"/>
                </a:lnTo>
                <a:lnTo>
                  <a:pt x="325900" y="53713"/>
                </a:lnTo>
                <a:close/>
              </a:path>
              <a:path w="1910079" h="74294">
                <a:moveTo>
                  <a:pt x="353662" y="53109"/>
                </a:moveTo>
                <a:lnTo>
                  <a:pt x="351851" y="53713"/>
                </a:lnTo>
                <a:lnTo>
                  <a:pt x="336160" y="53713"/>
                </a:lnTo>
                <a:lnTo>
                  <a:pt x="334349" y="55523"/>
                </a:lnTo>
                <a:lnTo>
                  <a:pt x="334349" y="59144"/>
                </a:lnTo>
                <a:lnTo>
                  <a:pt x="336160" y="60351"/>
                </a:lnTo>
                <a:lnTo>
                  <a:pt x="353662" y="60351"/>
                </a:lnTo>
                <a:lnTo>
                  <a:pt x="355472" y="58541"/>
                </a:lnTo>
                <a:lnTo>
                  <a:pt x="355472" y="54920"/>
                </a:lnTo>
                <a:lnTo>
                  <a:pt x="353662" y="53109"/>
                </a:lnTo>
                <a:close/>
              </a:path>
              <a:path w="1910079" h="74294">
                <a:moveTo>
                  <a:pt x="381424" y="53109"/>
                </a:moveTo>
                <a:lnTo>
                  <a:pt x="363922" y="53109"/>
                </a:lnTo>
                <a:lnTo>
                  <a:pt x="362111" y="54920"/>
                </a:lnTo>
                <a:lnTo>
                  <a:pt x="362111" y="58541"/>
                </a:lnTo>
                <a:lnTo>
                  <a:pt x="363922" y="60351"/>
                </a:lnTo>
                <a:lnTo>
                  <a:pt x="365732" y="60351"/>
                </a:lnTo>
                <a:lnTo>
                  <a:pt x="379613" y="59748"/>
                </a:lnTo>
                <a:lnTo>
                  <a:pt x="381424" y="59748"/>
                </a:lnTo>
                <a:lnTo>
                  <a:pt x="383234" y="58541"/>
                </a:lnTo>
                <a:lnTo>
                  <a:pt x="383234" y="54316"/>
                </a:lnTo>
                <a:lnTo>
                  <a:pt x="381424" y="53109"/>
                </a:lnTo>
                <a:close/>
              </a:path>
              <a:path w="1910079" h="74294">
                <a:moveTo>
                  <a:pt x="409186" y="52506"/>
                </a:moveTo>
                <a:lnTo>
                  <a:pt x="393494" y="52506"/>
                </a:lnTo>
                <a:lnTo>
                  <a:pt x="391683" y="53109"/>
                </a:lnTo>
                <a:lnTo>
                  <a:pt x="389873" y="54316"/>
                </a:lnTo>
                <a:lnTo>
                  <a:pt x="389873" y="58541"/>
                </a:lnTo>
                <a:lnTo>
                  <a:pt x="391683" y="59748"/>
                </a:lnTo>
                <a:lnTo>
                  <a:pt x="409789" y="59748"/>
                </a:lnTo>
                <a:lnTo>
                  <a:pt x="410996" y="57937"/>
                </a:lnTo>
                <a:lnTo>
                  <a:pt x="410996" y="54316"/>
                </a:lnTo>
                <a:lnTo>
                  <a:pt x="409186" y="52506"/>
                </a:lnTo>
                <a:close/>
              </a:path>
              <a:path w="1910079" h="74294">
                <a:moveTo>
                  <a:pt x="437551" y="51902"/>
                </a:moveTo>
                <a:lnTo>
                  <a:pt x="435137" y="51902"/>
                </a:lnTo>
                <a:lnTo>
                  <a:pt x="421256" y="52506"/>
                </a:lnTo>
                <a:lnTo>
                  <a:pt x="419445" y="52506"/>
                </a:lnTo>
                <a:lnTo>
                  <a:pt x="418238" y="53713"/>
                </a:lnTo>
                <a:lnTo>
                  <a:pt x="418238" y="57937"/>
                </a:lnTo>
                <a:lnTo>
                  <a:pt x="419445" y="59144"/>
                </a:lnTo>
                <a:lnTo>
                  <a:pt x="437551" y="59144"/>
                </a:lnTo>
                <a:lnTo>
                  <a:pt x="438758" y="57334"/>
                </a:lnTo>
                <a:lnTo>
                  <a:pt x="438758" y="53713"/>
                </a:lnTo>
                <a:lnTo>
                  <a:pt x="437551" y="51902"/>
                </a:lnTo>
                <a:close/>
              </a:path>
              <a:path w="1910079" h="74294">
                <a:moveTo>
                  <a:pt x="465313" y="51902"/>
                </a:moveTo>
                <a:lnTo>
                  <a:pt x="447207" y="51902"/>
                </a:lnTo>
                <a:lnTo>
                  <a:pt x="446000" y="53713"/>
                </a:lnTo>
                <a:lnTo>
                  <a:pt x="446000" y="57334"/>
                </a:lnTo>
                <a:lnTo>
                  <a:pt x="447207" y="59144"/>
                </a:lnTo>
                <a:lnTo>
                  <a:pt x="449621" y="59144"/>
                </a:lnTo>
                <a:lnTo>
                  <a:pt x="463502" y="58541"/>
                </a:lnTo>
                <a:lnTo>
                  <a:pt x="465313" y="58541"/>
                </a:lnTo>
                <a:lnTo>
                  <a:pt x="466520" y="57334"/>
                </a:lnTo>
                <a:lnTo>
                  <a:pt x="466520" y="53109"/>
                </a:lnTo>
                <a:lnTo>
                  <a:pt x="465313" y="51902"/>
                </a:lnTo>
                <a:close/>
              </a:path>
              <a:path w="1910079" h="74294">
                <a:moveTo>
                  <a:pt x="482211" y="51299"/>
                </a:moveTo>
                <a:lnTo>
                  <a:pt x="474969" y="51299"/>
                </a:lnTo>
                <a:lnTo>
                  <a:pt x="473762" y="53109"/>
                </a:lnTo>
                <a:lnTo>
                  <a:pt x="473762" y="56730"/>
                </a:lnTo>
                <a:lnTo>
                  <a:pt x="475573" y="58541"/>
                </a:lnTo>
                <a:lnTo>
                  <a:pt x="493075" y="58541"/>
                </a:lnTo>
                <a:lnTo>
                  <a:pt x="494282" y="57334"/>
                </a:lnTo>
                <a:lnTo>
                  <a:pt x="494885" y="55523"/>
                </a:lnTo>
                <a:lnTo>
                  <a:pt x="494885" y="53713"/>
                </a:lnTo>
                <a:lnTo>
                  <a:pt x="493075" y="51902"/>
                </a:lnTo>
                <a:lnTo>
                  <a:pt x="491264" y="51902"/>
                </a:lnTo>
                <a:lnTo>
                  <a:pt x="482211" y="51299"/>
                </a:lnTo>
                <a:close/>
              </a:path>
              <a:path w="1910079" h="74294">
                <a:moveTo>
                  <a:pt x="503335" y="51902"/>
                </a:moveTo>
                <a:lnTo>
                  <a:pt x="501524" y="53713"/>
                </a:lnTo>
                <a:lnTo>
                  <a:pt x="501524" y="57334"/>
                </a:lnTo>
                <a:lnTo>
                  <a:pt x="502731" y="59144"/>
                </a:lnTo>
                <a:lnTo>
                  <a:pt x="505145" y="59144"/>
                </a:lnTo>
                <a:lnTo>
                  <a:pt x="519026" y="59748"/>
                </a:lnTo>
                <a:lnTo>
                  <a:pt x="520837" y="59748"/>
                </a:lnTo>
                <a:lnTo>
                  <a:pt x="522647" y="57937"/>
                </a:lnTo>
                <a:lnTo>
                  <a:pt x="522647" y="54316"/>
                </a:lnTo>
                <a:lnTo>
                  <a:pt x="520837" y="52506"/>
                </a:lnTo>
                <a:lnTo>
                  <a:pt x="505145" y="52506"/>
                </a:lnTo>
                <a:lnTo>
                  <a:pt x="503335" y="51902"/>
                </a:lnTo>
                <a:close/>
              </a:path>
              <a:path w="1910079" h="74294">
                <a:moveTo>
                  <a:pt x="532907" y="53109"/>
                </a:moveTo>
                <a:lnTo>
                  <a:pt x="531096" y="53109"/>
                </a:lnTo>
                <a:lnTo>
                  <a:pt x="529286" y="54316"/>
                </a:lnTo>
                <a:lnTo>
                  <a:pt x="529286" y="58541"/>
                </a:lnTo>
                <a:lnTo>
                  <a:pt x="531096" y="60351"/>
                </a:lnTo>
                <a:lnTo>
                  <a:pt x="548599" y="60351"/>
                </a:lnTo>
                <a:lnTo>
                  <a:pt x="550409" y="59144"/>
                </a:lnTo>
                <a:lnTo>
                  <a:pt x="550409" y="55523"/>
                </a:lnTo>
                <a:lnTo>
                  <a:pt x="548599" y="53713"/>
                </a:lnTo>
                <a:lnTo>
                  <a:pt x="546788" y="53713"/>
                </a:lnTo>
                <a:lnTo>
                  <a:pt x="532907" y="53109"/>
                </a:lnTo>
                <a:close/>
              </a:path>
              <a:path w="1910079" h="74294">
                <a:moveTo>
                  <a:pt x="558858" y="53713"/>
                </a:moveTo>
                <a:lnTo>
                  <a:pt x="557651" y="55523"/>
                </a:lnTo>
                <a:lnTo>
                  <a:pt x="557048" y="57334"/>
                </a:lnTo>
                <a:lnTo>
                  <a:pt x="557048" y="59144"/>
                </a:lnTo>
                <a:lnTo>
                  <a:pt x="558858" y="60955"/>
                </a:lnTo>
                <a:lnTo>
                  <a:pt x="560669" y="60955"/>
                </a:lnTo>
                <a:lnTo>
                  <a:pt x="574550" y="61558"/>
                </a:lnTo>
                <a:lnTo>
                  <a:pt x="576360" y="61558"/>
                </a:lnTo>
                <a:lnTo>
                  <a:pt x="578171" y="59748"/>
                </a:lnTo>
                <a:lnTo>
                  <a:pt x="578171" y="56127"/>
                </a:lnTo>
                <a:lnTo>
                  <a:pt x="576964" y="54316"/>
                </a:lnTo>
                <a:lnTo>
                  <a:pt x="560669" y="54316"/>
                </a:lnTo>
                <a:lnTo>
                  <a:pt x="558858" y="53713"/>
                </a:lnTo>
                <a:close/>
              </a:path>
              <a:path w="1910079" h="74294">
                <a:moveTo>
                  <a:pt x="589034" y="54920"/>
                </a:moveTo>
                <a:lnTo>
                  <a:pt x="586620" y="54920"/>
                </a:lnTo>
                <a:lnTo>
                  <a:pt x="585413" y="56127"/>
                </a:lnTo>
                <a:lnTo>
                  <a:pt x="585413" y="58541"/>
                </a:lnTo>
                <a:lnTo>
                  <a:pt x="584810" y="60351"/>
                </a:lnTo>
                <a:lnTo>
                  <a:pt x="586620" y="62162"/>
                </a:lnTo>
                <a:lnTo>
                  <a:pt x="602312" y="62162"/>
                </a:lnTo>
                <a:lnTo>
                  <a:pt x="604122" y="62766"/>
                </a:lnTo>
                <a:lnTo>
                  <a:pt x="605933" y="60955"/>
                </a:lnTo>
                <a:lnTo>
                  <a:pt x="605933" y="57334"/>
                </a:lnTo>
                <a:lnTo>
                  <a:pt x="604726" y="55523"/>
                </a:lnTo>
                <a:lnTo>
                  <a:pt x="602915" y="55523"/>
                </a:lnTo>
                <a:lnTo>
                  <a:pt x="589034" y="54920"/>
                </a:lnTo>
                <a:close/>
              </a:path>
              <a:path w="1910079" h="74294">
                <a:moveTo>
                  <a:pt x="632488" y="56127"/>
                </a:moveTo>
                <a:lnTo>
                  <a:pt x="614986" y="56127"/>
                </a:lnTo>
                <a:lnTo>
                  <a:pt x="613175" y="57334"/>
                </a:lnTo>
                <a:lnTo>
                  <a:pt x="613175" y="60955"/>
                </a:lnTo>
                <a:lnTo>
                  <a:pt x="614382" y="62766"/>
                </a:lnTo>
                <a:lnTo>
                  <a:pt x="616193" y="62766"/>
                </a:lnTo>
                <a:lnTo>
                  <a:pt x="630074" y="63369"/>
                </a:lnTo>
                <a:lnTo>
                  <a:pt x="632488" y="63369"/>
                </a:lnTo>
                <a:lnTo>
                  <a:pt x="633695" y="62162"/>
                </a:lnTo>
                <a:lnTo>
                  <a:pt x="633695" y="57937"/>
                </a:lnTo>
                <a:lnTo>
                  <a:pt x="632488" y="56127"/>
                </a:lnTo>
                <a:close/>
              </a:path>
              <a:path w="1910079" h="74294">
                <a:moveTo>
                  <a:pt x="644558" y="56730"/>
                </a:moveTo>
                <a:lnTo>
                  <a:pt x="642748" y="56730"/>
                </a:lnTo>
                <a:lnTo>
                  <a:pt x="640937" y="58541"/>
                </a:lnTo>
                <a:lnTo>
                  <a:pt x="640937" y="62162"/>
                </a:lnTo>
                <a:lnTo>
                  <a:pt x="642144" y="63973"/>
                </a:lnTo>
                <a:lnTo>
                  <a:pt x="658439" y="63973"/>
                </a:lnTo>
                <a:lnTo>
                  <a:pt x="660250" y="64576"/>
                </a:lnTo>
                <a:lnTo>
                  <a:pt x="661457" y="62766"/>
                </a:lnTo>
                <a:lnTo>
                  <a:pt x="662060" y="60955"/>
                </a:lnTo>
                <a:lnTo>
                  <a:pt x="662060" y="59144"/>
                </a:lnTo>
                <a:lnTo>
                  <a:pt x="660250" y="57334"/>
                </a:lnTo>
                <a:lnTo>
                  <a:pt x="658439" y="57334"/>
                </a:lnTo>
                <a:lnTo>
                  <a:pt x="644558" y="56730"/>
                </a:lnTo>
                <a:close/>
              </a:path>
              <a:path w="1910079" h="74294">
                <a:moveTo>
                  <a:pt x="686201" y="57937"/>
                </a:moveTo>
                <a:lnTo>
                  <a:pt x="670509" y="57937"/>
                </a:lnTo>
                <a:lnTo>
                  <a:pt x="668699" y="59144"/>
                </a:lnTo>
                <a:lnTo>
                  <a:pt x="668699" y="62766"/>
                </a:lnTo>
                <a:lnTo>
                  <a:pt x="669906" y="64576"/>
                </a:lnTo>
                <a:lnTo>
                  <a:pt x="672320" y="64576"/>
                </a:lnTo>
                <a:lnTo>
                  <a:pt x="686201" y="65180"/>
                </a:lnTo>
                <a:lnTo>
                  <a:pt x="688011" y="65180"/>
                </a:lnTo>
                <a:lnTo>
                  <a:pt x="689822" y="63973"/>
                </a:lnTo>
                <a:lnTo>
                  <a:pt x="689822" y="59748"/>
                </a:lnTo>
                <a:lnTo>
                  <a:pt x="688011" y="58541"/>
                </a:lnTo>
                <a:lnTo>
                  <a:pt x="686201" y="57937"/>
                </a:lnTo>
                <a:close/>
              </a:path>
              <a:path w="1910079" h="74294">
                <a:moveTo>
                  <a:pt x="700082" y="58541"/>
                </a:moveTo>
                <a:lnTo>
                  <a:pt x="698271" y="58541"/>
                </a:lnTo>
                <a:lnTo>
                  <a:pt x="696461" y="60351"/>
                </a:lnTo>
                <a:lnTo>
                  <a:pt x="696461" y="63973"/>
                </a:lnTo>
                <a:lnTo>
                  <a:pt x="698271" y="65783"/>
                </a:lnTo>
                <a:lnTo>
                  <a:pt x="713963" y="65783"/>
                </a:lnTo>
                <a:lnTo>
                  <a:pt x="715773" y="66387"/>
                </a:lnTo>
                <a:lnTo>
                  <a:pt x="717584" y="64576"/>
                </a:lnTo>
                <a:lnTo>
                  <a:pt x="717584" y="60955"/>
                </a:lnTo>
                <a:lnTo>
                  <a:pt x="715773" y="59144"/>
                </a:lnTo>
                <a:lnTo>
                  <a:pt x="713963" y="59144"/>
                </a:lnTo>
                <a:lnTo>
                  <a:pt x="700082" y="58541"/>
                </a:lnTo>
                <a:close/>
              </a:path>
              <a:path w="1910079" h="74294">
                <a:moveTo>
                  <a:pt x="741725" y="59748"/>
                </a:moveTo>
                <a:lnTo>
                  <a:pt x="726033" y="59748"/>
                </a:lnTo>
                <a:lnTo>
                  <a:pt x="724223" y="60955"/>
                </a:lnTo>
                <a:lnTo>
                  <a:pt x="724223" y="64576"/>
                </a:lnTo>
                <a:lnTo>
                  <a:pt x="726033" y="66387"/>
                </a:lnTo>
                <a:lnTo>
                  <a:pt x="727844" y="66387"/>
                </a:lnTo>
                <a:lnTo>
                  <a:pt x="741725" y="66990"/>
                </a:lnTo>
                <a:lnTo>
                  <a:pt x="743535" y="66990"/>
                </a:lnTo>
                <a:lnTo>
                  <a:pt x="745346" y="65783"/>
                </a:lnTo>
                <a:lnTo>
                  <a:pt x="745346" y="61558"/>
                </a:lnTo>
                <a:lnTo>
                  <a:pt x="744139" y="60351"/>
                </a:lnTo>
                <a:lnTo>
                  <a:pt x="741725" y="59748"/>
                </a:lnTo>
                <a:close/>
              </a:path>
              <a:path w="1910079" h="74294">
                <a:moveTo>
                  <a:pt x="755606" y="60351"/>
                </a:moveTo>
                <a:lnTo>
                  <a:pt x="753795" y="60351"/>
                </a:lnTo>
                <a:lnTo>
                  <a:pt x="752588" y="62162"/>
                </a:lnTo>
                <a:lnTo>
                  <a:pt x="752588" y="63973"/>
                </a:lnTo>
                <a:lnTo>
                  <a:pt x="751984" y="65783"/>
                </a:lnTo>
                <a:lnTo>
                  <a:pt x="753795" y="67594"/>
                </a:lnTo>
                <a:lnTo>
                  <a:pt x="769487" y="67594"/>
                </a:lnTo>
                <a:lnTo>
                  <a:pt x="771297" y="68197"/>
                </a:lnTo>
                <a:lnTo>
                  <a:pt x="773108" y="66387"/>
                </a:lnTo>
                <a:lnTo>
                  <a:pt x="773108" y="62766"/>
                </a:lnTo>
                <a:lnTo>
                  <a:pt x="771901" y="60955"/>
                </a:lnTo>
                <a:lnTo>
                  <a:pt x="770090" y="60955"/>
                </a:lnTo>
                <a:lnTo>
                  <a:pt x="755606" y="60351"/>
                </a:lnTo>
                <a:close/>
              </a:path>
              <a:path w="1910079" h="74294">
                <a:moveTo>
                  <a:pt x="797852" y="61558"/>
                </a:moveTo>
                <a:lnTo>
                  <a:pt x="781557" y="61558"/>
                </a:lnTo>
                <a:lnTo>
                  <a:pt x="780350" y="62766"/>
                </a:lnTo>
                <a:lnTo>
                  <a:pt x="780350" y="66387"/>
                </a:lnTo>
                <a:lnTo>
                  <a:pt x="781557" y="68197"/>
                </a:lnTo>
                <a:lnTo>
                  <a:pt x="783367" y="68197"/>
                </a:lnTo>
                <a:lnTo>
                  <a:pt x="797248" y="68801"/>
                </a:lnTo>
                <a:lnTo>
                  <a:pt x="799663" y="68801"/>
                </a:lnTo>
                <a:lnTo>
                  <a:pt x="800870" y="67594"/>
                </a:lnTo>
                <a:lnTo>
                  <a:pt x="800870" y="63369"/>
                </a:lnTo>
                <a:lnTo>
                  <a:pt x="799663" y="62162"/>
                </a:lnTo>
                <a:lnTo>
                  <a:pt x="797852" y="61558"/>
                </a:lnTo>
                <a:close/>
              </a:path>
              <a:path w="1910079" h="74294">
                <a:moveTo>
                  <a:pt x="811733" y="62162"/>
                </a:moveTo>
                <a:lnTo>
                  <a:pt x="809922" y="62162"/>
                </a:lnTo>
                <a:lnTo>
                  <a:pt x="808112" y="63973"/>
                </a:lnTo>
                <a:lnTo>
                  <a:pt x="808112" y="67594"/>
                </a:lnTo>
                <a:lnTo>
                  <a:pt x="809319" y="69404"/>
                </a:lnTo>
                <a:lnTo>
                  <a:pt x="811129" y="69404"/>
                </a:lnTo>
                <a:lnTo>
                  <a:pt x="825614" y="70008"/>
                </a:lnTo>
                <a:lnTo>
                  <a:pt x="827424" y="70008"/>
                </a:lnTo>
                <a:lnTo>
                  <a:pt x="828631" y="68197"/>
                </a:lnTo>
                <a:lnTo>
                  <a:pt x="828631" y="66387"/>
                </a:lnTo>
                <a:lnTo>
                  <a:pt x="829235" y="64576"/>
                </a:lnTo>
                <a:lnTo>
                  <a:pt x="827424" y="62766"/>
                </a:lnTo>
                <a:lnTo>
                  <a:pt x="825614" y="62766"/>
                </a:lnTo>
                <a:lnTo>
                  <a:pt x="811733" y="62162"/>
                </a:lnTo>
                <a:close/>
              </a:path>
              <a:path w="1910079" h="74294">
                <a:moveTo>
                  <a:pt x="853376" y="63369"/>
                </a:moveTo>
                <a:lnTo>
                  <a:pt x="837684" y="63369"/>
                </a:lnTo>
                <a:lnTo>
                  <a:pt x="835874" y="64576"/>
                </a:lnTo>
                <a:lnTo>
                  <a:pt x="835874" y="68801"/>
                </a:lnTo>
                <a:lnTo>
                  <a:pt x="837081" y="70008"/>
                </a:lnTo>
                <a:lnTo>
                  <a:pt x="839495" y="70008"/>
                </a:lnTo>
                <a:lnTo>
                  <a:pt x="853376" y="70611"/>
                </a:lnTo>
                <a:lnTo>
                  <a:pt x="855186" y="70611"/>
                </a:lnTo>
                <a:lnTo>
                  <a:pt x="856997" y="69404"/>
                </a:lnTo>
                <a:lnTo>
                  <a:pt x="856997" y="65180"/>
                </a:lnTo>
                <a:lnTo>
                  <a:pt x="855186" y="63973"/>
                </a:lnTo>
                <a:lnTo>
                  <a:pt x="853376" y="63369"/>
                </a:lnTo>
                <a:close/>
              </a:path>
              <a:path w="1910079" h="74294">
                <a:moveTo>
                  <a:pt x="867257" y="63973"/>
                </a:moveTo>
                <a:lnTo>
                  <a:pt x="865446" y="63973"/>
                </a:lnTo>
                <a:lnTo>
                  <a:pt x="863636" y="65783"/>
                </a:lnTo>
                <a:lnTo>
                  <a:pt x="863636" y="69404"/>
                </a:lnTo>
                <a:lnTo>
                  <a:pt x="865446" y="71215"/>
                </a:lnTo>
                <a:lnTo>
                  <a:pt x="867257" y="71215"/>
                </a:lnTo>
                <a:lnTo>
                  <a:pt x="881138" y="71818"/>
                </a:lnTo>
                <a:lnTo>
                  <a:pt x="882948" y="71818"/>
                </a:lnTo>
                <a:lnTo>
                  <a:pt x="884759" y="70008"/>
                </a:lnTo>
                <a:lnTo>
                  <a:pt x="884759" y="66387"/>
                </a:lnTo>
                <a:lnTo>
                  <a:pt x="882948" y="64576"/>
                </a:lnTo>
                <a:lnTo>
                  <a:pt x="881138" y="64576"/>
                </a:lnTo>
                <a:lnTo>
                  <a:pt x="867257" y="63973"/>
                </a:lnTo>
                <a:close/>
              </a:path>
              <a:path w="1910079" h="74294">
                <a:moveTo>
                  <a:pt x="895019" y="65180"/>
                </a:moveTo>
                <a:lnTo>
                  <a:pt x="893208" y="65180"/>
                </a:lnTo>
                <a:lnTo>
                  <a:pt x="891397" y="66387"/>
                </a:lnTo>
                <a:lnTo>
                  <a:pt x="891397" y="70611"/>
                </a:lnTo>
                <a:lnTo>
                  <a:pt x="893208" y="71818"/>
                </a:lnTo>
                <a:lnTo>
                  <a:pt x="895019" y="71818"/>
                </a:lnTo>
                <a:lnTo>
                  <a:pt x="908900" y="72422"/>
                </a:lnTo>
                <a:lnTo>
                  <a:pt x="910710" y="72422"/>
                </a:lnTo>
                <a:lnTo>
                  <a:pt x="912521" y="71215"/>
                </a:lnTo>
                <a:lnTo>
                  <a:pt x="912521" y="66990"/>
                </a:lnTo>
                <a:lnTo>
                  <a:pt x="911314" y="65783"/>
                </a:lnTo>
                <a:lnTo>
                  <a:pt x="908900" y="65783"/>
                </a:lnTo>
                <a:lnTo>
                  <a:pt x="895019" y="65180"/>
                </a:lnTo>
                <a:close/>
              </a:path>
              <a:path w="1910079" h="74294">
                <a:moveTo>
                  <a:pt x="922780" y="65783"/>
                </a:moveTo>
                <a:lnTo>
                  <a:pt x="920970" y="65783"/>
                </a:lnTo>
                <a:lnTo>
                  <a:pt x="919763" y="67594"/>
                </a:lnTo>
                <a:lnTo>
                  <a:pt x="919159" y="69404"/>
                </a:lnTo>
                <a:lnTo>
                  <a:pt x="919159" y="71215"/>
                </a:lnTo>
                <a:lnTo>
                  <a:pt x="920970" y="73025"/>
                </a:lnTo>
                <a:lnTo>
                  <a:pt x="922780" y="73025"/>
                </a:lnTo>
                <a:lnTo>
                  <a:pt x="936661" y="73629"/>
                </a:lnTo>
                <a:lnTo>
                  <a:pt x="938472" y="73629"/>
                </a:lnTo>
                <a:lnTo>
                  <a:pt x="940283" y="71818"/>
                </a:lnTo>
                <a:lnTo>
                  <a:pt x="940283" y="68197"/>
                </a:lnTo>
                <a:lnTo>
                  <a:pt x="939075" y="66387"/>
                </a:lnTo>
                <a:lnTo>
                  <a:pt x="937265" y="66387"/>
                </a:lnTo>
                <a:lnTo>
                  <a:pt x="922780" y="65783"/>
                </a:lnTo>
                <a:close/>
              </a:path>
              <a:path w="1910079" h="74294">
                <a:moveTo>
                  <a:pt x="965027" y="73629"/>
                </a:moveTo>
                <a:lnTo>
                  <a:pt x="950542" y="73629"/>
                </a:lnTo>
                <a:lnTo>
                  <a:pt x="960802" y="74232"/>
                </a:lnTo>
                <a:lnTo>
                  <a:pt x="961406" y="74232"/>
                </a:lnTo>
                <a:lnTo>
                  <a:pt x="965027" y="73629"/>
                </a:lnTo>
                <a:close/>
              </a:path>
              <a:path w="1910079" h="74294">
                <a:moveTo>
                  <a:pt x="966234" y="66387"/>
                </a:moveTo>
                <a:lnTo>
                  <a:pt x="964423" y="66990"/>
                </a:lnTo>
                <a:lnTo>
                  <a:pt x="948732" y="66990"/>
                </a:lnTo>
                <a:lnTo>
                  <a:pt x="947525" y="68197"/>
                </a:lnTo>
                <a:lnTo>
                  <a:pt x="947525" y="72422"/>
                </a:lnTo>
                <a:lnTo>
                  <a:pt x="948732" y="73629"/>
                </a:lnTo>
                <a:lnTo>
                  <a:pt x="966837" y="73629"/>
                </a:lnTo>
                <a:lnTo>
                  <a:pt x="968648" y="71818"/>
                </a:lnTo>
                <a:lnTo>
                  <a:pt x="968044" y="69404"/>
                </a:lnTo>
                <a:lnTo>
                  <a:pt x="968044" y="67594"/>
                </a:lnTo>
                <a:lnTo>
                  <a:pt x="966234" y="66387"/>
                </a:lnTo>
                <a:close/>
              </a:path>
              <a:path w="1910079" h="74294">
                <a:moveTo>
                  <a:pt x="993996" y="62766"/>
                </a:moveTo>
                <a:lnTo>
                  <a:pt x="991582" y="62766"/>
                </a:lnTo>
                <a:lnTo>
                  <a:pt x="977701" y="64576"/>
                </a:lnTo>
                <a:lnTo>
                  <a:pt x="975890" y="65180"/>
                </a:lnTo>
                <a:lnTo>
                  <a:pt x="974683" y="66990"/>
                </a:lnTo>
                <a:lnTo>
                  <a:pt x="975287" y="68801"/>
                </a:lnTo>
                <a:lnTo>
                  <a:pt x="975287" y="70611"/>
                </a:lnTo>
                <a:lnTo>
                  <a:pt x="977097" y="71818"/>
                </a:lnTo>
                <a:lnTo>
                  <a:pt x="978908" y="71818"/>
                </a:lnTo>
                <a:lnTo>
                  <a:pt x="992789" y="69404"/>
                </a:lnTo>
                <a:lnTo>
                  <a:pt x="994599" y="69404"/>
                </a:lnTo>
                <a:lnTo>
                  <a:pt x="995806" y="67594"/>
                </a:lnTo>
                <a:lnTo>
                  <a:pt x="995806" y="65783"/>
                </a:lnTo>
                <a:lnTo>
                  <a:pt x="995203" y="63973"/>
                </a:lnTo>
                <a:lnTo>
                  <a:pt x="993996" y="62766"/>
                </a:lnTo>
                <a:close/>
              </a:path>
              <a:path w="1910079" h="74294">
                <a:moveTo>
                  <a:pt x="1021154" y="58541"/>
                </a:moveTo>
                <a:lnTo>
                  <a:pt x="1019344" y="59144"/>
                </a:lnTo>
                <a:lnTo>
                  <a:pt x="1005463" y="60955"/>
                </a:lnTo>
                <a:lnTo>
                  <a:pt x="1003652" y="60955"/>
                </a:lnTo>
                <a:lnTo>
                  <a:pt x="1002445" y="62766"/>
                </a:lnTo>
                <a:lnTo>
                  <a:pt x="1002445" y="64576"/>
                </a:lnTo>
                <a:lnTo>
                  <a:pt x="1003049" y="66990"/>
                </a:lnTo>
                <a:lnTo>
                  <a:pt x="1004859" y="68197"/>
                </a:lnTo>
                <a:lnTo>
                  <a:pt x="1006670" y="67594"/>
                </a:lnTo>
                <a:lnTo>
                  <a:pt x="1020551" y="65783"/>
                </a:lnTo>
                <a:lnTo>
                  <a:pt x="1022361" y="65783"/>
                </a:lnTo>
                <a:lnTo>
                  <a:pt x="1023568" y="63973"/>
                </a:lnTo>
                <a:lnTo>
                  <a:pt x="1023568" y="62162"/>
                </a:lnTo>
                <a:lnTo>
                  <a:pt x="1022965" y="59748"/>
                </a:lnTo>
                <a:lnTo>
                  <a:pt x="1021154" y="58541"/>
                </a:lnTo>
                <a:close/>
              </a:path>
              <a:path w="1910079" h="74294">
                <a:moveTo>
                  <a:pt x="1048916" y="54920"/>
                </a:moveTo>
                <a:lnTo>
                  <a:pt x="1047105" y="54920"/>
                </a:lnTo>
                <a:lnTo>
                  <a:pt x="1033224" y="56730"/>
                </a:lnTo>
                <a:lnTo>
                  <a:pt x="1031414" y="57334"/>
                </a:lnTo>
                <a:lnTo>
                  <a:pt x="1030207" y="59144"/>
                </a:lnTo>
                <a:lnTo>
                  <a:pt x="1030207" y="62766"/>
                </a:lnTo>
                <a:lnTo>
                  <a:pt x="1032017" y="63973"/>
                </a:lnTo>
                <a:lnTo>
                  <a:pt x="1034432" y="63973"/>
                </a:lnTo>
                <a:lnTo>
                  <a:pt x="1047709" y="62162"/>
                </a:lnTo>
                <a:lnTo>
                  <a:pt x="1050123" y="61558"/>
                </a:lnTo>
                <a:lnTo>
                  <a:pt x="1051330" y="59748"/>
                </a:lnTo>
                <a:lnTo>
                  <a:pt x="1050727" y="57937"/>
                </a:lnTo>
                <a:lnTo>
                  <a:pt x="1050727" y="56127"/>
                </a:lnTo>
                <a:lnTo>
                  <a:pt x="1048916" y="54920"/>
                </a:lnTo>
                <a:close/>
              </a:path>
              <a:path w="1910079" h="74294">
                <a:moveTo>
                  <a:pt x="1076678" y="50695"/>
                </a:moveTo>
                <a:lnTo>
                  <a:pt x="1074867" y="51299"/>
                </a:lnTo>
                <a:lnTo>
                  <a:pt x="1060986" y="53109"/>
                </a:lnTo>
                <a:lnTo>
                  <a:pt x="1059176" y="53109"/>
                </a:lnTo>
                <a:lnTo>
                  <a:pt x="1057365" y="54920"/>
                </a:lnTo>
                <a:lnTo>
                  <a:pt x="1057969" y="56730"/>
                </a:lnTo>
                <a:lnTo>
                  <a:pt x="1057969" y="59144"/>
                </a:lnTo>
                <a:lnTo>
                  <a:pt x="1059779" y="60351"/>
                </a:lnTo>
                <a:lnTo>
                  <a:pt x="1061590" y="59748"/>
                </a:lnTo>
                <a:lnTo>
                  <a:pt x="1075471" y="57937"/>
                </a:lnTo>
                <a:lnTo>
                  <a:pt x="1077281" y="57937"/>
                </a:lnTo>
                <a:lnTo>
                  <a:pt x="1079092" y="56127"/>
                </a:lnTo>
                <a:lnTo>
                  <a:pt x="1078488" y="54316"/>
                </a:lnTo>
                <a:lnTo>
                  <a:pt x="1078488" y="51902"/>
                </a:lnTo>
                <a:lnTo>
                  <a:pt x="1076678" y="50695"/>
                </a:lnTo>
                <a:close/>
              </a:path>
              <a:path w="1910079" h="74294">
                <a:moveTo>
                  <a:pt x="1103836" y="47074"/>
                </a:moveTo>
                <a:lnTo>
                  <a:pt x="1102026" y="47074"/>
                </a:lnTo>
                <a:lnTo>
                  <a:pt x="1088145" y="48885"/>
                </a:lnTo>
                <a:lnTo>
                  <a:pt x="1086334" y="49488"/>
                </a:lnTo>
                <a:lnTo>
                  <a:pt x="1085127" y="51299"/>
                </a:lnTo>
                <a:lnTo>
                  <a:pt x="1085731" y="53109"/>
                </a:lnTo>
                <a:lnTo>
                  <a:pt x="1085731" y="54920"/>
                </a:lnTo>
                <a:lnTo>
                  <a:pt x="1087541" y="56127"/>
                </a:lnTo>
                <a:lnTo>
                  <a:pt x="1089352" y="56127"/>
                </a:lnTo>
                <a:lnTo>
                  <a:pt x="1103233" y="54316"/>
                </a:lnTo>
                <a:lnTo>
                  <a:pt x="1105043" y="53713"/>
                </a:lnTo>
                <a:lnTo>
                  <a:pt x="1106250" y="51902"/>
                </a:lnTo>
                <a:lnTo>
                  <a:pt x="1106250" y="50092"/>
                </a:lnTo>
                <a:lnTo>
                  <a:pt x="1105647" y="48281"/>
                </a:lnTo>
                <a:lnTo>
                  <a:pt x="1103836" y="47074"/>
                </a:lnTo>
                <a:close/>
              </a:path>
              <a:path w="1910079" h="74294">
                <a:moveTo>
                  <a:pt x="1131598" y="42849"/>
                </a:moveTo>
                <a:lnTo>
                  <a:pt x="1129788" y="43453"/>
                </a:lnTo>
                <a:lnTo>
                  <a:pt x="1115907" y="45263"/>
                </a:lnTo>
                <a:lnTo>
                  <a:pt x="1114096" y="45263"/>
                </a:lnTo>
                <a:lnTo>
                  <a:pt x="1112889" y="47074"/>
                </a:lnTo>
                <a:lnTo>
                  <a:pt x="1112889" y="49488"/>
                </a:lnTo>
                <a:lnTo>
                  <a:pt x="1113493" y="51299"/>
                </a:lnTo>
                <a:lnTo>
                  <a:pt x="1115303" y="52506"/>
                </a:lnTo>
                <a:lnTo>
                  <a:pt x="1117114" y="51902"/>
                </a:lnTo>
                <a:lnTo>
                  <a:pt x="1130995" y="50092"/>
                </a:lnTo>
                <a:lnTo>
                  <a:pt x="1132805" y="50092"/>
                </a:lnTo>
                <a:lnTo>
                  <a:pt x="1134012" y="48281"/>
                </a:lnTo>
                <a:lnTo>
                  <a:pt x="1134012" y="46470"/>
                </a:lnTo>
                <a:lnTo>
                  <a:pt x="1133409" y="44660"/>
                </a:lnTo>
                <a:lnTo>
                  <a:pt x="1131598" y="42849"/>
                </a:lnTo>
                <a:close/>
              </a:path>
              <a:path w="1910079" h="74294">
                <a:moveTo>
                  <a:pt x="1159360" y="39228"/>
                </a:moveTo>
                <a:lnTo>
                  <a:pt x="1157549" y="39228"/>
                </a:lnTo>
                <a:lnTo>
                  <a:pt x="1143668" y="41642"/>
                </a:lnTo>
                <a:lnTo>
                  <a:pt x="1141858" y="41642"/>
                </a:lnTo>
                <a:lnTo>
                  <a:pt x="1140651" y="43453"/>
                </a:lnTo>
                <a:lnTo>
                  <a:pt x="1140651" y="47074"/>
                </a:lnTo>
                <a:lnTo>
                  <a:pt x="1142461" y="48281"/>
                </a:lnTo>
                <a:lnTo>
                  <a:pt x="1144272" y="48281"/>
                </a:lnTo>
                <a:lnTo>
                  <a:pt x="1158153" y="46470"/>
                </a:lnTo>
                <a:lnTo>
                  <a:pt x="1160567" y="45867"/>
                </a:lnTo>
                <a:lnTo>
                  <a:pt x="1161774" y="44056"/>
                </a:lnTo>
                <a:lnTo>
                  <a:pt x="1161171" y="42246"/>
                </a:lnTo>
                <a:lnTo>
                  <a:pt x="1161171" y="40435"/>
                </a:lnTo>
                <a:lnTo>
                  <a:pt x="1159360" y="39228"/>
                </a:lnTo>
                <a:close/>
              </a:path>
              <a:path w="1910079" h="74294">
                <a:moveTo>
                  <a:pt x="1187122" y="35004"/>
                </a:moveTo>
                <a:lnTo>
                  <a:pt x="1184708" y="35607"/>
                </a:lnTo>
                <a:lnTo>
                  <a:pt x="1171430" y="37418"/>
                </a:lnTo>
                <a:lnTo>
                  <a:pt x="1169016" y="38021"/>
                </a:lnTo>
                <a:lnTo>
                  <a:pt x="1167809" y="39228"/>
                </a:lnTo>
                <a:lnTo>
                  <a:pt x="1168413" y="41642"/>
                </a:lnTo>
                <a:lnTo>
                  <a:pt x="1168413" y="43453"/>
                </a:lnTo>
                <a:lnTo>
                  <a:pt x="1170223" y="44660"/>
                </a:lnTo>
                <a:lnTo>
                  <a:pt x="1172034" y="44660"/>
                </a:lnTo>
                <a:lnTo>
                  <a:pt x="1185915" y="42246"/>
                </a:lnTo>
                <a:lnTo>
                  <a:pt x="1187725" y="42246"/>
                </a:lnTo>
                <a:lnTo>
                  <a:pt x="1188932" y="40435"/>
                </a:lnTo>
                <a:lnTo>
                  <a:pt x="1188932" y="36814"/>
                </a:lnTo>
                <a:lnTo>
                  <a:pt x="1187122" y="35004"/>
                </a:lnTo>
                <a:close/>
              </a:path>
              <a:path w="1910079" h="74294">
                <a:moveTo>
                  <a:pt x="1214280" y="31383"/>
                </a:moveTo>
                <a:lnTo>
                  <a:pt x="1212470" y="31383"/>
                </a:lnTo>
                <a:lnTo>
                  <a:pt x="1198589" y="33797"/>
                </a:lnTo>
                <a:lnTo>
                  <a:pt x="1196778" y="33797"/>
                </a:lnTo>
                <a:lnTo>
                  <a:pt x="1195571" y="35607"/>
                </a:lnTo>
                <a:lnTo>
                  <a:pt x="1195571" y="37418"/>
                </a:lnTo>
                <a:lnTo>
                  <a:pt x="1196175" y="39228"/>
                </a:lnTo>
                <a:lnTo>
                  <a:pt x="1197985" y="41039"/>
                </a:lnTo>
                <a:lnTo>
                  <a:pt x="1199796" y="40435"/>
                </a:lnTo>
                <a:lnTo>
                  <a:pt x="1213677" y="38625"/>
                </a:lnTo>
                <a:lnTo>
                  <a:pt x="1215487" y="38021"/>
                </a:lnTo>
                <a:lnTo>
                  <a:pt x="1216694" y="36814"/>
                </a:lnTo>
                <a:lnTo>
                  <a:pt x="1216694" y="34400"/>
                </a:lnTo>
                <a:lnTo>
                  <a:pt x="1216091" y="32590"/>
                </a:lnTo>
                <a:lnTo>
                  <a:pt x="1214280" y="31383"/>
                </a:lnTo>
                <a:close/>
              </a:path>
              <a:path w="1910079" h="74294">
                <a:moveTo>
                  <a:pt x="1242042" y="27761"/>
                </a:moveTo>
                <a:lnTo>
                  <a:pt x="1240232" y="27761"/>
                </a:lnTo>
                <a:lnTo>
                  <a:pt x="1226351" y="29572"/>
                </a:lnTo>
                <a:lnTo>
                  <a:pt x="1224540" y="30175"/>
                </a:lnTo>
                <a:lnTo>
                  <a:pt x="1223333" y="31986"/>
                </a:lnTo>
                <a:lnTo>
                  <a:pt x="1223333" y="33797"/>
                </a:lnTo>
                <a:lnTo>
                  <a:pt x="1223937" y="35607"/>
                </a:lnTo>
                <a:lnTo>
                  <a:pt x="1225747" y="36814"/>
                </a:lnTo>
                <a:lnTo>
                  <a:pt x="1227558" y="36814"/>
                </a:lnTo>
                <a:lnTo>
                  <a:pt x="1241439" y="34400"/>
                </a:lnTo>
                <a:lnTo>
                  <a:pt x="1243249" y="34400"/>
                </a:lnTo>
                <a:lnTo>
                  <a:pt x="1244456" y="32590"/>
                </a:lnTo>
                <a:lnTo>
                  <a:pt x="1243853" y="30779"/>
                </a:lnTo>
                <a:lnTo>
                  <a:pt x="1243853" y="28968"/>
                </a:lnTo>
                <a:lnTo>
                  <a:pt x="1242042" y="27761"/>
                </a:lnTo>
                <a:close/>
              </a:path>
              <a:path w="1910079" h="74294">
                <a:moveTo>
                  <a:pt x="1269804" y="23537"/>
                </a:moveTo>
                <a:lnTo>
                  <a:pt x="1267993" y="24140"/>
                </a:lnTo>
                <a:lnTo>
                  <a:pt x="1254113" y="25951"/>
                </a:lnTo>
                <a:lnTo>
                  <a:pt x="1252302" y="25951"/>
                </a:lnTo>
                <a:lnTo>
                  <a:pt x="1250491" y="27761"/>
                </a:lnTo>
                <a:lnTo>
                  <a:pt x="1251095" y="29572"/>
                </a:lnTo>
                <a:lnTo>
                  <a:pt x="1251095" y="31383"/>
                </a:lnTo>
                <a:lnTo>
                  <a:pt x="1252905" y="33193"/>
                </a:lnTo>
                <a:lnTo>
                  <a:pt x="1254716" y="32590"/>
                </a:lnTo>
                <a:lnTo>
                  <a:pt x="1268597" y="30779"/>
                </a:lnTo>
                <a:lnTo>
                  <a:pt x="1270408" y="30779"/>
                </a:lnTo>
                <a:lnTo>
                  <a:pt x="1272218" y="28968"/>
                </a:lnTo>
                <a:lnTo>
                  <a:pt x="1271615" y="26554"/>
                </a:lnTo>
                <a:lnTo>
                  <a:pt x="1271615" y="24744"/>
                </a:lnTo>
                <a:lnTo>
                  <a:pt x="1269804" y="23537"/>
                </a:lnTo>
                <a:close/>
              </a:path>
              <a:path w="1910079" h="74294">
                <a:moveTo>
                  <a:pt x="1297566" y="19916"/>
                </a:moveTo>
                <a:lnTo>
                  <a:pt x="1295152" y="19916"/>
                </a:lnTo>
                <a:lnTo>
                  <a:pt x="1281874" y="21726"/>
                </a:lnTo>
                <a:lnTo>
                  <a:pt x="1279460" y="22330"/>
                </a:lnTo>
                <a:lnTo>
                  <a:pt x="1278253" y="24140"/>
                </a:lnTo>
                <a:lnTo>
                  <a:pt x="1278857" y="25951"/>
                </a:lnTo>
                <a:lnTo>
                  <a:pt x="1278857" y="27761"/>
                </a:lnTo>
                <a:lnTo>
                  <a:pt x="1280667" y="28968"/>
                </a:lnTo>
                <a:lnTo>
                  <a:pt x="1282478" y="28968"/>
                </a:lnTo>
                <a:lnTo>
                  <a:pt x="1296359" y="27158"/>
                </a:lnTo>
                <a:lnTo>
                  <a:pt x="1298169" y="26554"/>
                </a:lnTo>
                <a:lnTo>
                  <a:pt x="1299376" y="24744"/>
                </a:lnTo>
                <a:lnTo>
                  <a:pt x="1299376" y="22933"/>
                </a:lnTo>
                <a:lnTo>
                  <a:pt x="1298773" y="21123"/>
                </a:lnTo>
                <a:lnTo>
                  <a:pt x="1297566" y="19916"/>
                </a:lnTo>
                <a:close/>
              </a:path>
              <a:path w="1910079" h="74294">
                <a:moveTo>
                  <a:pt x="1324724" y="15691"/>
                </a:moveTo>
                <a:lnTo>
                  <a:pt x="1322914" y="16295"/>
                </a:lnTo>
                <a:lnTo>
                  <a:pt x="1309033" y="18105"/>
                </a:lnTo>
                <a:lnTo>
                  <a:pt x="1307222" y="18105"/>
                </a:lnTo>
                <a:lnTo>
                  <a:pt x="1306015" y="19916"/>
                </a:lnTo>
                <a:lnTo>
                  <a:pt x="1306015" y="21726"/>
                </a:lnTo>
                <a:lnTo>
                  <a:pt x="1306619" y="24140"/>
                </a:lnTo>
                <a:lnTo>
                  <a:pt x="1308429" y="25347"/>
                </a:lnTo>
                <a:lnTo>
                  <a:pt x="1310240" y="24744"/>
                </a:lnTo>
                <a:lnTo>
                  <a:pt x="1324121" y="22933"/>
                </a:lnTo>
                <a:lnTo>
                  <a:pt x="1325931" y="22933"/>
                </a:lnTo>
                <a:lnTo>
                  <a:pt x="1327138" y="21123"/>
                </a:lnTo>
                <a:lnTo>
                  <a:pt x="1327138" y="19312"/>
                </a:lnTo>
                <a:lnTo>
                  <a:pt x="1326535" y="16898"/>
                </a:lnTo>
                <a:lnTo>
                  <a:pt x="1324724" y="15691"/>
                </a:lnTo>
                <a:close/>
              </a:path>
              <a:path w="1910079" h="74294">
                <a:moveTo>
                  <a:pt x="1352486" y="12070"/>
                </a:moveTo>
                <a:lnTo>
                  <a:pt x="1350676" y="12070"/>
                </a:lnTo>
                <a:lnTo>
                  <a:pt x="1336795" y="13880"/>
                </a:lnTo>
                <a:lnTo>
                  <a:pt x="1334984" y="14484"/>
                </a:lnTo>
                <a:lnTo>
                  <a:pt x="1333777" y="16295"/>
                </a:lnTo>
                <a:lnTo>
                  <a:pt x="1333777" y="18105"/>
                </a:lnTo>
                <a:lnTo>
                  <a:pt x="1334381" y="19916"/>
                </a:lnTo>
                <a:lnTo>
                  <a:pt x="1335588" y="21123"/>
                </a:lnTo>
                <a:lnTo>
                  <a:pt x="1338002" y="21123"/>
                </a:lnTo>
                <a:lnTo>
                  <a:pt x="1351279" y="19312"/>
                </a:lnTo>
                <a:lnTo>
                  <a:pt x="1353693" y="18709"/>
                </a:lnTo>
                <a:lnTo>
                  <a:pt x="1354900" y="16898"/>
                </a:lnTo>
                <a:lnTo>
                  <a:pt x="1354297" y="15087"/>
                </a:lnTo>
                <a:lnTo>
                  <a:pt x="1354297" y="13277"/>
                </a:lnTo>
                <a:lnTo>
                  <a:pt x="1352486" y="12070"/>
                </a:lnTo>
                <a:close/>
              </a:path>
              <a:path w="1910079" h="74294">
                <a:moveTo>
                  <a:pt x="1380248" y="7845"/>
                </a:moveTo>
                <a:lnTo>
                  <a:pt x="1378437" y="8449"/>
                </a:lnTo>
                <a:lnTo>
                  <a:pt x="1364557" y="10259"/>
                </a:lnTo>
                <a:lnTo>
                  <a:pt x="1362746" y="10259"/>
                </a:lnTo>
                <a:lnTo>
                  <a:pt x="1360935" y="12070"/>
                </a:lnTo>
                <a:lnTo>
                  <a:pt x="1361539" y="13880"/>
                </a:lnTo>
                <a:lnTo>
                  <a:pt x="1361539" y="16295"/>
                </a:lnTo>
                <a:lnTo>
                  <a:pt x="1363350" y="17502"/>
                </a:lnTo>
                <a:lnTo>
                  <a:pt x="1365160" y="16898"/>
                </a:lnTo>
                <a:lnTo>
                  <a:pt x="1379041" y="15087"/>
                </a:lnTo>
                <a:lnTo>
                  <a:pt x="1380852" y="15087"/>
                </a:lnTo>
                <a:lnTo>
                  <a:pt x="1382662" y="13277"/>
                </a:lnTo>
                <a:lnTo>
                  <a:pt x="1382059" y="11466"/>
                </a:lnTo>
                <a:lnTo>
                  <a:pt x="1382059" y="9052"/>
                </a:lnTo>
                <a:lnTo>
                  <a:pt x="1380248" y="7845"/>
                </a:lnTo>
                <a:close/>
              </a:path>
              <a:path w="1910079" h="74294">
                <a:moveTo>
                  <a:pt x="1407406" y="4224"/>
                </a:moveTo>
                <a:lnTo>
                  <a:pt x="1405596" y="4224"/>
                </a:lnTo>
                <a:lnTo>
                  <a:pt x="1391715" y="6638"/>
                </a:lnTo>
                <a:lnTo>
                  <a:pt x="1389904" y="6638"/>
                </a:lnTo>
                <a:lnTo>
                  <a:pt x="1388697" y="8449"/>
                </a:lnTo>
                <a:lnTo>
                  <a:pt x="1389301" y="10259"/>
                </a:lnTo>
                <a:lnTo>
                  <a:pt x="1389301" y="12070"/>
                </a:lnTo>
                <a:lnTo>
                  <a:pt x="1391111" y="13277"/>
                </a:lnTo>
                <a:lnTo>
                  <a:pt x="1392922" y="13277"/>
                </a:lnTo>
                <a:lnTo>
                  <a:pt x="1406803" y="11466"/>
                </a:lnTo>
                <a:lnTo>
                  <a:pt x="1408613" y="10863"/>
                </a:lnTo>
                <a:lnTo>
                  <a:pt x="1409820" y="9052"/>
                </a:lnTo>
                <a:lnTo>
                  <a:pt x="1409820" y="7242"/>
                </a:lnTo>
                <a:lnTo>
                  <a:pt x="1409217" y="5431"/>
                </a:lnTo>
                <a:lnTo>
                  <a:pt x="1407406" y="4224"/>
                </a:lnTo>
                <a:close/>
              </a:path>
              <a:path w="1910079" h="74294">
                <a:moveTo>
                  <a:pt x="1435168" y="0"/>
                </a:moveTo>
                <a:lnTo>
                  <a:pt x="1433358" y="603"/>
                </a:lnTo>
                <a:lnTo>
                  <a:pt x="1419477" y="2414"/>
                </a:lnTo>
                <a:lnTo>
                  <a:pt x="1417666" y="3017"/>
                </a:lnTo>
                <a:lnTo>
                  <a:pt x="1416459" y="4224"/>
                </a:lnTo>
                <a:lnTo>
                  <a:pt x="1416459" y="6638"/>
                </a:lnTo>
                <a:lnTo>
                  <a:pt x="1417063" y="8449"/>
                </a:lnTo>
                <a:lnTo>
                  <a:pt x="1418873" y="9656"/>
                </a:lnTo>
                <a:lnTo>
                  <a:pt x="1420684" y="9656"/>
                </a:lnTo>
                <a:lnTo>
                  <a:pt x="1434565" y="7242"/>
                </a:lnTo>
                <a:lnTo>
                  <a:pt x="1436375" y="7242"/>
                </a:lnTo>
                <a:lnTo>
                  <a:pt x="1437582" y="5431"/>
                </a:lnTo>
                <a:lnTo>
                  <a:pt x="1437582" y="3621"/>
                </a:lnTo>
                <a:lnTo>
                  <a:pt x="1436979" y="1810"/>
                </a:lnTo>
                <a:lnTo>
                  <a:pt x="1435168" y="0"/>
                </a:lnTo>
                <a:close/>
              </a:path>
              <a:path w="1910079" h="74294">
                <a:moveTo>
                  <a:pt x="1447842" y="0"/>
                </a:moveTo>
                <a:lnTo>
                  <a:pt x="1446032" y="0"/>
                </a:lnTo>
                <a:lnTo>
                  <a:pt x="1444221" y="1810"/>
                </a:lnTo>
                <a:lnTo>
                  <a:pt x="1444221" y="5431"/>
                </a:lnTo>
                <a:lnTo>
                  <a:pt x="1445428" y="7242"/>
                </a:lnTo>
                <a:lnTo>
                  <a:pt x="1447239" y="7242"/>
                </a:lnTo>
                <a:lnTo>
                  <a:pt x="1461120" y="8449"/>
                </a:lnTo>
                <a:lnTo>
                  <a:pt x="1463534" y="8449"/>
                </a:lnTo>
                <a:lnTo>
                  <a:pt x="1464741" y="7242"/>
                </a:lnTo>
                <a:lnTo>
                  <a:pt x="1465344" y="5431"/>
                </a:lnTo>
                <a:lnTo>
                  <a:pt x="1465344" y="3017"/>
                </a:lnTo>
                <a:lnTo>
                  <a:pt x="1463534" y="1810"/>
                </a:lnTo>
                <a:lnTo>
                  <a:pt x="1461723" y="1207"/>
                </a:lnTo>
                <a:lnTo>
                  <a:pt x="1447842" y="0"/>
                </a:lnTo>
                <a:close/>
              </a:path>
              <a:path w="1910079" h="74294">
                <a:moveTo>
                  <a:pt x="1475604" y="2414"/>
                </a:moveTo>
                <a:lnTo>
                  <a:pt x="1473794" y="2414"/>
                </a:lnTo>
                <a:lnTo>
                  <a:pt x="1471983" y="3621"/>
                </a:lnTo>
                <a:lnTo>
                  <a:pt x="1471983" y="7845"/>
                </a:lnTo>
                <a:lnTo>
                  <a:pt x="1473190" y="9656"/>
                </a:lnTo>
                <a:lnTo>
                  <a:pt x="1475001" y="9656"/>
                </a:lnTo>
                <a:lnTo>
                  <a:pt x="1488882" y="10863"/>
                </a:lnTo>
                <a:lnTo>
                  <a:pt x="1491296" y="10863"/>
                </a:lnTo>
                <a:lnTo>
                  <a:pt x="1492503" y="9656"/>
                </a:lnTo>
                <a:lnTo>
                  <a:pt x="1493106" y="7242"/>
                </a:lnTo>
                <a:lnTo>
                  <a:pt x="1493106" y="5431"/>
                </a:lnTo>
                <a:lnTo>
                  <a:pt x="1491899" y="3621"/>
                </a:lnTo>
                <a:lnTo>
                  <a:pt x="1489485" y="3621"/>
                </a:lnTo>
                <a:lnTo>
                  <a:pt x="1475604" y="2414"/>
                </a:lnTo>
                <a:close/>
              </a:path>
              <a:path w="1910079" h="74294">
                <a:moveTo>
                  <a:pt x="1503366" y="4828"/>
                </a:moveTo>
                <a:lnTo>
                  <a:pt x="1501555" y="4828"/>
                </a:lnTo>
                <a:lnTo>
                  <a:pt x="1499745" y="6035"/>
                </a:lnTo>
                <a:lnTo>
                  <a:pt x="1499745" y="10259"/>
                </a:lnTo>
                <a:lnTo>
                  <a:pt x="1500952" y="11466"/>
                </a:lnTo>
                <a:lnTo>
                  <a:pt x="1502762" y="12070"/>
                </a:lnTo>
                <a:lnTo>
                  <a:pt x="1516643" y="12673"/>
                </a:lnTo>
                <a:lnTo>
                  <a:pt x="1519057" y="13277"/>
                </a:lnTo>
                <a:lnTo>
                  <a:pt x="1520265" y="11466"/>
                </a:lnTo>
                <a:lnTo>
                  <a:pt x="1520868" y="9656"/>
                </a:lnTo>
                <a:lnTo>
                  <a:pt x="1520868" y="7845"/>
                </a:lnTo>
                <a:lnTo>
                  <a:pt x="1519661" y="6035"/>
                </a:lnTo>
                <a:lnTo>
                  <a:pt x="1517247" y="6035"/>
                </a:lnTo>
                <a:lnTo>
                  <a:pt x="1503366" y="4828"/>
                </a:lnTo>
                <a:close/>
              </a:path>
              <a:path w="1910079" h="74294">
                <a:moveTo>
                  <a:pt x="1531128" y="7242"/>
                </a:moveTo>
                <a:lnTo>
                  <a:pt x="1529317" y="7242"/>
                </a:lnTo>
                <a:lnTo>
                  <a:pt x="1527507" y="8449"/>
                </a:lnTo>
                <a:lnTo>
                  <a:pt x="1527507" y="12070"/>
                </a:lnTo>
                <a:lnTo>
                  <a:pt x="1528714" y="13880"/>
                </a:lnTo>
                <a:lnTo>
                  <a:pt x="1530524" y="13880"/>
                </a:lnTo>
                <a:lnTo>
                  <a:pt x="1544405" y="15087"/>
                </a:lnTo>
                <a:lnTo>
                  <a:pt x="1546819" y="15691"/>
                </a:lnTo>
                <a:lnTo>
                  <a:pt x="1548026" y="13880"/>
                </a:lnTo>
                <a:lnTo>
                  <a:pt x="1548630" y="12070"/>
                </a:lnTo>
                <a:lnTo>
                  <a:pt x="1548630" y="10259"/>
                </a:lnTo>
                <a:lnTo>
                  <a:pt x="1547423" y="8449"/>
                </a:lnTo>
                <a:lnTo>
                  <a:pt x="1545009" y="8449"/>
                </a:lnTo>
                <a:lnTo>
                  <a:pt x="1531128" y="7242"/>
                </a:lnTo>
                <a:close/>
              </a:path>
              <a:path w="1910079" h="74294">
                <a:moveTo>
                  <a:pt x="1557079" y="9052"/>
                </a:moveTo>
                <a:lnTo>
                  <a:pt x="1555269" y="10863"/>
                </a:lnTo>
                <a:lnTo>
                  <a:pt x="1555269" y="14484"/>
                </a:lnTo>
                <a:lnTo>
                  <a:pt x="1556476" y="16295"/>
                </a:lnTo>
                <a:lnTo>
                  <a:pt x="1558286" y="16295"/>
                </a:lnTo>
                <a:lnTo>
                  <a:pt x="1572167" y="17502"/>
                </a:lnTo>
                <a:lnTo>
                  <a:pt x="1574581" y="17502"/>
                </a:lnTo>
                <a:lnTo>
                  <a:pt x="1575788" y="16295"/>
                </a:lnTo>
                <a:lnTo>
                  <a:pt x="1576392" y="14484"/>
                </a:lnTo>
                <a:lnTo>
                  <a:pt x="1576392" y="12673"/>
                </a:lnTo>
                <a:lnTo>
                  <a:pt x="1575185" y="10863"/>
                </a:lnTo>
                <a:lnTo>
                  <a:pt x="1572771" y="10863"/>
                </a:lnTo>
                <a:lnTo>
                  <a:pt x="1558890" y="9656"/>
                </a:lnTo>
                <a:lnTo>
                  <a:pt x="1557079" y="9052"/>
                </a:lnTo>
                <a:close/>
              </a:path>
              <a:path w="1910079" h="74294">
                <a:moveTo>
                  <a:pt x="1586652" y="11466"/>
                </a:moveTo>
                <a:lnTo>
                  <a:pt x="1584841" y="11466"/>
                </a:lnTo>
                <a:lnTo>
                  <a:pt x="1583031" y="13277"/>
                </a:lnTo>
                <a:lnTo>
                  <a:pt x="1583031" y="16898"/>
                </a:lnTo>
                <a:lnTo>
                  <a:pt x="1584238" y="18709"/>
                </a:lnTo>
                <a:lnTo>
                  <a:pt x="1586048" y="18709"/>
                </a:lnTo>
                <a:lnTo>
                  <a:pt x="1599929" y="19916"/>
                </a:lnTo>
                <a:lnTo>
                  <a:pt x="1602343" y="19916"/>
                </a:lnTo>
                <a:lnTo>
                  <a:pt x="1603550" y="18709"/>
                </a:lnTo>
                <a:lnTo>
                  <a:pt x="1604154" y="16898"/>
                </a:lnTo>
                <a:lnTo>
                  <a:pt x="1604154" y="14484"/>
                </a:lnTo>
                <a:lnTo>
                  <a:pt x="1602947" y="13277"/>
                </a:lnTo>
                <a:lnTo>
                  <a:pt x="1600533" y="12673"/>
                </a:lnTo>
                <a:lnTo>
                  <a:pt x="1586652" y="11466"/>
                </a:lnTo>
                <a:close/>
              </a:path>
              <a:path w="1910079" h="74294">
                <a:moveTo>
                  <a:pt x="1614414" y="13880"/>
                </a:moveTo>
                <a:lnTo>
                  <a:pt x="1612603" y="13880"/>
                </a:lnTo>
                <a:lnTo>
                  <a:pt x="1610792" y="15087"/>
                </a:lnTo>
                <a:lnTo>
                  <a:pt x="1610792" y="19312"/>
                </a:lnTo>
                <a:lnTo>
                  <a:pt x="1611999" y="21123"/>
                </a:lnTo>
                <a:lnTo>
                  <a:pt x="1613810" y="21123"/>
                </a:lnTo>
                <a:lnTo>
                  <a:pt x="1628294" y="22330"/>
                </a:lnTo>
                <a:lnTo>
                  <a:pt x="1630105" y="22330"/>
                </a:lnTo>
                <a:lnTo>
                  <a:pt x="1631312" y="21123"/>
                </a:lnTo>
                <a:lnTo>
                  <a:pt x="1631916" y="18709"/>
                </a:lnTo>
                <a:lnTo>
                  <a:pt x="1631916" y="16898"/>
                </a:lnTo>
                <a:lnTo>
                  <a:pt x="1630709" y="15087"/>
                </a:lnTo>
                <a:lnTo>
                  <a:pt x="1628294" y="15087"/>
                </a:lnTo>
                <a:lnTo>
                  <a:pt x="1614414" y="13880"/>
                </a:lnTo>
                <a:close/>
              </a:path>
              <a:path w="1910079" h="74294">
                <a:moveTo>
                  <a:pt x="1642175" y="16295"/>
                </a:moveTo>
                <a:lnTo>
                  <a:pt x="1640365" y="16295"/>
                </a:lnTo>
                <a:lnTo>
                  <a:pt x="1639158" y="17502"/>
                </a:lnTo>
                <a:lnTo>
                  <a:pt x="1638554" y="19312"/>
                </a:lnTo>
                <a:lnTo>
                  <a:pt x="1638554" y="21726"/>
                </a:lnTo>
                <a:lnTo>
                  <a:pt x="1639761" y="22933"/>
                </a:lnTo>
                <a:lnTo>
                  <a:pt x="1642175" y="23537"/>
                </a:lnTo>
                <a:lnTo>
                  <a:pt x="1656056" y="24744"/>
                </a:lnTo>
                <a:lnTo>
                  <a:pt x="1657867" y="24744"/>
                </a:lnTo>
                <a:lnTo>
                  <a:pt x="1659677" y="22933"/>
                </a:lnTo>
                <a:lnTo>
                  <a:pt x="1659677" y="19312"/>
                </a:lnTo>
                <a:lnTo>
                  <a:pt x="1658470" y="17502"/>
                </a:lnTo>
                <a:lnTo>
                  <a:pt x="1656056" y="17502"/>
                </a:lnTo>
                <a:lnTo>
                  <a:pt x="1642175" y="16295"/>
                </a:lnTo>
                <a:close/>
              </a:path>
              <a:path w="1910079" h="74294">
                <a:moveTo>
                  <a:pt x="1670541" y="18709"/>
                </a:moveTo>
                <a:lnTo>
                  <a:pt x="1668127" y="18709"/>
                </a:lnTo>
                <a:lnTo>
                  <a:pt x="1666920" y="19916"/>
                </a:lnTo>
                <a:lnTo>
                  <a:pt x="1666316" y="21726"/>
                </a:lnTo>
                <a:lnTo>
                  <a:pt x="1666316" y="23537"/>
                </a:lnTo>
                <a:lnTo>
                  <a:pt x="1667523" y="25347"/>
                </a:lnTo>
                <a:lnTo>
                  <a:pt x="1669937" y="25347"/>
                </a:lnTo>
                <a:lnTo>
                  <a:pt x="1683818" y="26554"/>
                </a:lnTo>
                <a:lnTo>
                  <a:pt x="1685629" y="27158"/>
                </a:lnTo>
                <a:lnTo>
                  <a:pt x="1687439" y="25347"/>
                </a:lnTo>
                <a:lnTo>
                  <a:pt x="1687439" y="21726"/>
                </a:lnTo>
                <a:lnTo>
                  <a:pt x="1686232" y="19916"/>
                </a:lnTo>
                <a:lnTo>
                  <a:pt x="1684422" y="19916"/>
                </a:lnTo>
                <a:lnTo>
                  <a:pt x="1670541" y="18709"/>
                </a:lnTo>
                <a:close/>
              </a:path>
              <a:path w="1910079" h="74294">
                <a:moveTo>
                  <a:pt x="1695889" y="20519"/>
                </a:moveTo>
                <a:lnTo>
                  <a:pt x="1694682" y="22330"/>
                </a:lnTo>
                <a:lnTo>
                  <a:pt x="1694078" y="24140"/>
                </a:lnTo>
                <a:lnTo>
                  <a:pt x="1694078" y="25951"/>
                </a:lnTo>
                <a:lnTo>
                  <a:pt x="1695285" y="27761"/>
                </a:lnTo>
                <a:lnTo>
                  <a:pt x="1697699" y="27761"/>
                </a:lnTo>
                <a:lnTo>
                  <a:pt x="1711580" y="28968"/>
                </a:lnTo>
                <a:lnTo>
                  <a:pt x="1713391" y="28968"/>
                </a:lnTo>
                <a:lnTo>
                  <a:pt x="1715201" y="27761"/>
                </a:lnTo>
                <a:lnTo>
                  <a:pt x="1715201" y="24140"/>
                </a:lnTo>
                <a:lnTo>
                  <a:pt x="1713994" y="22330"/>
                </a:lnTo>
                <a:lnTo>
                  <a:pt x="1712184" y="22330"/>
                </a:lnTo>
                <a:lnTo>
                  <a:pt x="1698303" y="21123"/>
                </a:lnTo>
                <a:lnTo>
                  <a:pt x="1695889" y="20519"/>
                </a:lnTo>
                <a:close/>
              </a:path>
              <a:path w="1910079" h="74294">
                <a:moveTo>
                  <a:pt x="1723650" y="22933"/>
                </a:moveTo>
                <a:lnTo>
                  <a:pt x="1722443" y="24744"/>
                </a:lnTo>
                <a:lnTo>
                  <a:pt x="1721840" y="26554"/>
                </a:lnTo>
                <a:lnTo>
                  <a:pt x="1721840" y="28365"/>
                </a:lnTo>
                <a:lnTo>
                  <a:pt x="1723047" y="30175"/>
                </a:lnTo>
                <a:lnTo>
                  <a:pt x="1725461" y="30175"/>
                </a:lnTo>
                <a:lnTo>
                  <a:pt x="1739342" y="31383"/>
                </a:lnTo>
                <a:lnTo>
                  <a:pt x="1741153" y="31383"/>
                </a:lnTo>
                <a:lnTo>
                  <a:pt x="1742963" y="30175"/>
                </a:lnTo>
                <a:lnTo>
                  <a:pt x="1742963" y="25951"/>
                </a:lnTo>
                <a:lnTo>
                  <a:pt x="1741756" y="24744"/>
                </a:lnTo>
                <a:lnTo>
                  <a:pt x="1739946" y="24140"/>
                </a:lnTo>
                <a:lnTo>
                  <a:pt x="1726065" y="23537"/>
                </a:lnTo>
                <a:lnTo>
                  <a:pt x="1723650" y="22933"/>
                </a:lnTo>
                <a:close/>
              </a:path>
              <a:path w="1910079" h="74294">
                <a:moveTo>
                  <a:pt x="1753826" y="25347"/>
                </a:moveTo>
                <a:lnTo>
                  <a:pt x="1751412" y="25347"/>
                </a:lnTo>
                <a:lnTo>
                  <a:pt x="1750205" y="26554"/>
                </a:lnTo>
                <a:lnTo>
                  <a:pt x="1749602" y="28968"/>
                </a:lnTo>
                <a:lnTo>
                  <a:pt x="1749602" y="30779"/>
                </a:lnTo>
                <a:lnTo>
                  <a:pt x="1750809" y="32590"/>
                </a:lnTo>
                <a:lnTo>
                  <a:pt x="1753223" y="32590"/>
                </a:lnTo>
                <a:lnTo>
                  <a:pt x="1767104" y="33797"/>
                </a:lnTo>
                <a:lnTo>
                  <a:pt x="1768914" y="33797"/>
                </a:lnTo>
                <a:lnTo>
                  <a:pt x="1770725" y="32590"/>
                </a:lnTo>
                <a:lnTo>
                  <a:pt x="1770725" y="28365"/>
                </a:lnTo>
                <a:lnTo>
                  <a:pt x="1769518" y="27158"/>
                </a:lnTo>
                <a:lnTo>
                  <a:pt x="1767707" y="26554"/>
                </a:lnTo>
                <a:lnTo>
                  <a:pt x="1753826" y="25347"/>
                </a:lnTo>
                <a:close/>
              </a:path>
              <a:path w="1910079" h="74294">
                <a:moveTo>
                  <a:pt x="1781588" y="27761"/>
                </a:moveTo>
                <a:lnTo>
                  <a:pt x="1779174" y="27761"/>
                </a:lnTo>
                <a:lnTo>
                  <a:pt x="1777967" y="28968"/>
                </a:lnTo>
                <a:lnTo>
                  <a:pt x="1777364" y="30779"/>
                </a:lnTo>
                <a:lnTo>
                  <a:pt x="1777364" y="33193"/>
                </a:lnTo>
                <a:lnTo>
                  <a:pt x="1778571" y="34400"/>
                </a:lnTo>
                <a:lnTo>
                  <a:pt x="1780985" y="35004"/>
                </a:lnTo>
                <a:lnTo>
                  <a:pt x="1794866" y="36211"/>
                </a:lnTo>
                <a:lnTo>
                  <a:pt x="1796676" y="36211"/>
                </a:lnTo>
                <a:lnTo>
                  <a:pt x="1798487" y="34400"/>
                </a:lnTo>
                <a:lnTo>
                  <a:pt x="1798487" y="30779"/>
                </a:lnTo>
                <a:lnTo>
                  <a:pt x="1797280" y="28968"/>
                </a:lnTo>
                <a:lnTo>
                  <a:pt x="1795469" y="28968"/>
                </a:lnTo>
                <a:lnTo>
                  <a:pt x="1781588" y="27761"/>
                </a:lnTo>
                <a:close/>
              </a:path>
              <a:path w="1910079" h="74294">
                <a:moveTo>
                  <a:pt x="1809350" y="30175"/>
                </a:moveTo>
                <a:lnTo>
                  <a:pt x="1806936" y="30175"/>
                </a:lnTo>
                <a:lnTo>
                  <a:pt x="1805729" y="31383"/>
                </a:lnTo>
                <a:lnTo>
                  <a:pt x="1805126" y="33193"/>
                </a:lnTo>
                <a:lnTo>
                  <a:pt x="1805126" y="35004"/>
                </a:lnTo>
                <a:lnTo>
                  <a:pt x="1806936" y="36814"/>
                </a:lnTo>
                <a:lnTo>
                  <a:pt x="1808747" y="36814"/>
                </a:lnTo>
                <a:lnTo>
                  <a:pt x="1822628" y="38021"/>
                </a:lnTo>
                <a:lnTo>
                  <a:pt x="1824438" y="38625"/>
                </a:lnTo>
                <a:lnTo>
                  <a:pt x="1826249" y="36814"/>
                </a:lnTo>
                <a:lnTo>
                  <a:pt x="1826249" y="33193"/>
                </a:lnTo>
                <a:lnTo>
                  <a:pt x="1825042" y="31383"/>
                </a:lnTo>
                <a:lnTo>
                  <a:pt x="1823231" y="31383"/>
                </a:lnTo>
                <a:lnTo>
                  <a:pt x="1809350" y="30175"/>
                </a:lnTo>
                <a:close/>
              </a:path>
              <a:path w="1910079" h="74294">
                <a:moveTo>
                  <a:pt x="1837112" y="32590"/>
                </a:moveTo>
                <a:lnTo>
                  <a:pt x="1834698" y="32590"/>
                </a:lnTo>
                <a:lnTo>
                  <a:pt x="1833491" y="33797"/>
                </a:lnTo>
                <a:lnTo>
                  <a:pt x="1832887" y="35607"/>
                </a:lnTo>
                <a:lnTo>
                  <a:pt x="1832887" y="37418"/>
                </a:lnTo>
                <a:lnTo>
                  <a:pt x="1834698" y="39228"/>
                </a:lnTo>
                <a:lnTo>
                  <a:pt x="1836509" y="39228"/>
                </a:lnTo>
                <a:lnTo>
                  <a:pt x="1850390" y="40435"/>
                </a:lnTo>
                <a:lnTo>
                  <a:pt x="1852200" y="40435"/>
                </a:lnTo>
                <a:lnTo>
                  <a:pt x="1854011" y="39228"/>
                </a:lnTo>
                <a:lnTo>
                  <a:pt x="1854011" y="35607"/>
                </a:lnTo>
                <a:lnTo>
                  <a:pt x="1852804" y="33797"/>
                </a:lnTo>
                <a:lnTo>
                  <a:pt x="1850993" y="33797"/>
                </a:lnTo>
                <a:lnTo>
                  <a:pt x="1837112" y="32590"/>
                </a:lnTo>
                <a:close/>
              </a:path>
              <a:path w="1910079" h="74294">
                <a:moveTo>
                  <a:pt x="1863063" y="34400"/>
                </a:moveTo>
                <a:lnTo>
                  <a:pt x="1861253" y="36211"/>
                </a:lnTo>
                <a:lnTo>
                  <a:pt x="1860649" y="38021"/>
                </a:lnTo>
                <a:lnTo>
                  <a:pt x="1860649" y="39832"/>
                </a:lnTo>
                <a:lnTo>
                  <a:pt x="1862460" y="41642"/>
                </a:lnTo>
                <a:lnTo>
                  <a:pt x="1864270" y="41642"/>
                </a:lnTo>
                <a:lnTo>
                  <a:pt x="1878151" y="42849"/>
                </a:lnTo>
                <a:lnTo>
                  <a:pt x="1879962" y="42849"/>
                </a:lnTo>
                <a:lnTo>
                  <a:pt x="1881773" y="41642"/>
                </a:lnTo>
                <a:lnTo>
                  <a:pt x="1881773" y="38021"/>
                </a:lnTo>
                <a:lnTo>
                  <a:pt x="1880566" y="36211"/>
                </a:lnTo>
                <a:lnTo>
                  <a:pt x="1878755" y="35607"/>
                </a:lnTo>
                <a:lnTo>
                  <a:pt x="1864874" y="35004"/>
                </a:lnTo>
                <a:lnTo>
                  <a:pt x="1863063" y="34400"/>
                </a:lnTo>
                <a:close/>
              </a:path>
              <a:path w="1910079" h="74294">
                <a:moveTo>
                  <a:pt x="1892636" y="36814"/>
                </a:moveTo>
                <a:lnTo>
                  <a:pt x="1890825" y="36814"/>
                </a:lnTo>
                <a:lnTo>
                  <a:pt x="1889015" y="38021"/>
                </a:lnTo>
                <a:lnTo>
                  <a:pt x="1888411" y="40435"/>
                </a:lnTo>
                <a:lnTo>
                  <a:pt x="1888411" y="42246"/>
                </a:lnTo>
                <a:lnTo>
                  <a:pt x="1890222" y="44056"/>
                </a:lnTo>
                <a:lnTo>
                  <a:pt x="1892032" y="44056"/>
                </a:lnTo>
                <a:lnTo>
                  <a:pt x="1905913" y="45263"/>
                </a:lnTo>
                <a:lnTo>
                  <a:pt x="1907724" y="45263"/>
                </a:lnTo>
                <a:lnTo>
                  <a:pt x="1909534" y="44056"/>
                </a:lnTo>
                <a:lnTo>
                  <a:pt x="1909534" y="39832"/>
                </a:lnTo>
                <a:lnTo>
                  <a:pt x="1908327" y="38625"/>
                </a:lnTo>
                <a:lnTo>
                  <a:pt x="1906517" y="38021"/>
                </a:lnTo>
                <a:lnTo>
                  <a:pt x="1892636" y="36814"/>
                </a:lnTo>
                <a:close/>
              </a:path>
            </a:pathLst>
          </a:custGeom>
          <a:solidFill>
            <a:srgbClr val="F096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680377" y="2203844"/>
            <a:ext cx="1923414" cy="236220"/>
          </a:xfrm>
          <a:custGeom>
            <a:avLst/>
            <a:gdLst/>
            <a:ahLst/>
            <a:cxnLst/>
            <a:rect l="l" t="t" r="r" b="b"/>
            <a:pathLst>
              <a:path w="1923414" h="236219">
                <a:moveTo>
                  <a:pt x="25951" y="225112"/>
                </a:moveTo>
                <a:lnTo>
                  <a:pt x="24140" y="225112"/>
                </a:lnTo>
                <a:lnTo>
                  <a:pt x="3621" y="228733"/>
                </a:lnTo>
                <a:lnTo>
                  <a:pt x="1810" y="228733"/>
                </a:lnTo>
                <a:lnTo>
                  <a:pt x="0" y="230544"/>
                </a:lnTo>
                <a:lnTo>
                  <a:pt x="603" y="232354"/>
                </a:lnTo>
                <a:lnTo>
                  <a:pt x="603" y="234768"/>
                </a:lnTo>
                <a:lnTo>
                  <a:pt x="2414" y="235976"/>
                </a:lnTo>
                <a:lnTo>
                  <a:pt x="4828" y="235372"/>
                </a:lnTo>
                <a:lnTo>
                  <a:pt x="25347" y="232354"/>
                </a:lnTo>
                <a:lnTo>
                  <a:pt x="27158" y="231751"/>
                </a:lnTo>
                <a:lnTo>
                  <a:pt x="28365" y="229940"/>
                </a:lnTo>
                <a:lnTo>
                  <a:pt x="28365" y="228130"/>
                </a:lnTo>
                <a:lnTo>
                  <a:pt x="27761" y="226319"/>
                </a:lnTo>
                <a:lnTo>
                  <a:pt x="25951" y="225112"/>
                </a:lnTo>
                <a:close/>
              </a:path>
              <a:path w="1923414" h="236219">
                <a:moveTo>
                  <a:pt x="74232" y="217266"/>
                </a:moveTo>
                <a:lnTo>
                  <a:pt x="72422" y="217870"/>
                </a:lnTo>
                <a:lnTo>
                  <a:pt x="51902" y="220888"/>
                </a:lnTo>
                <a:lnTo>
                  <a:pt x="49488" y="221491"/>
                </a:lnTo>
                <a:lnTo>
                  <a:pt x="48281" y="223302"/>
                </a:lnTo>
                <a:lnTo>
                  <a:pt x="48885" y="225112"/>
                </a:lnTo>
                <a:lnTo>
                  <a:pt x="48885" y="226923"/>
                </a:lnTo>
                <a:lnTo>
                  <a:pt x="50695" y="228130"/>
                </a:lnTo>
                <a:lnTo>
                  <a:pt x="52506" y="228130"/>
                </a:lnTo>
                <a:lnTo>
                  <a:pt x="73629" y="224509"/>
                </a:lnTo>
                <a:lnTo>
                  <a:pt x="75439" y="224509"/>
                </a:lnTo>
                <a:lnTo>
                  <a:pt x="76646" y="222698"/>
                </a:lnTo>
                <a:lnTo>
                  <a:pt x="76043" y="220888"/>
                </a:lnTo>
                <a:lnTo>
                  <a:pt x="76043" y="219077"/>
                </a:lnTo>
                <a:lnTo>
                  <a:pt x="74232" y="217266"/>
                </a:lnTo>
                <a:close/>
              </a:path>
              <a:path w="1923414" h="236219">
                <a:moveTo>
                  <a:pt x="122514" y="210024"/>
                </a:moveTo>
                <a:lnTo>
                  <a:pt x="120703" y="210024"/>
                </a:lnTo>
                <a:lnTo>
                  <a:pt x="99580" y="213645"/>
                </a:lnTo>
                <a:lnTo>
                  <a:pt x="97770" y="213645"/>
                </a:lnTo>
                <a:lnTo>
                  <a:pt x="96563" y="215456"/>
                </a:lnTo>
                <a:lnTo>
                  <a:pt x="97166" y="217266"/>
                </a:lnTo>
                <a:lnTo>
                  <a:pt x="97166" y="219077"/>
                </a:lnTo>
                <a:lnTo>
                  <a:pt x="98977" y="220888"/>
                </a:lnTo>
                <a:lnTo>
                  <a:pt x="100787" y="220284"/>
                </a:lnTo>
                <a:lnTo>
                  <a:pt x="121307" y="217266"/>
                </a:lnTo>
                <a:lnTo>
                  <a:pt x="123721" y="216663"/>
                </a:lnTo>
                <a:lnTo>
                  <a:pt x="124928" y="214852"/>
                </a:lnTo>
                <a:lnTo>
                  <a:pt x="124324" y="213042"/>
                </a:lnTo>
                <a:lnTo>
                  <a:pt x="124324" y="211231"/>
                </a:lnTo>
                <a:lnTo>
                  <a:pt x="122514" y="210024"/>
                </a:lnTo>
                <a:close/>
              </a:path>
              <a:path w="1923414" h="236219">
                <a:moveTo>
                  <a:pt x="170795" y="202178"/>
                </a:moveTo>
                <a:lnTo>
                  <a:pt x="168985" y="202782"/>
                </a:lnTo>
                <a:lnTo>
                  <a:pt x="147862" y="205800"/>
                </a:lnTo>
                <a:lnTo>
                  <a:pt x="146051" y="206403"/>
                </a:lnTo>
                <a:lnTo>
                  <a:pt x="144844" y="208214"/>
                </a:lnTo>
                <a:lnTo>
                  <a:pt x="144844" y="210024"/>
                </a:lnTo>
                <a:lnTo>
                  <a:pt x="145448" y="211835"/>
                </a:lnTo>
                <a:lnTo>
                  <a:pt x="147258" y="213042"/>
                </a:lnTo>
                <a:lnTo>
                  <a:pt x="149069" y="213042"/>
                </a:lnTo>
                <a:lnTo>
                  <a:pt x="169588" y="209421"/>
                </a:lnTo>
                <a:lnTo>
                  <a:pt x="171399" y="209421"/>
                </a:lnTo>
                <a:lnTo>
                  <a:pt x="173210" y="207610"/>
                </a:lnTo>
                <a:lnTo>
                  <a:pt x="172606" y="205800"/>
                </a:lnTo>
                <a:lnTo>
                  <a:pt x="172606" y="203385"/>
                </a:lnTo>
                <a:lnTo>
                  <a:pt x="170795" y="202178"/>
                </a:lnTo>
                <a:close/>
              </a:path>
              <a:path w="1923414" h="236219">
                <a:moveTo>
                  <a:pt x="219077" y="194936"/>
                </a:moveTo>
                <a:lnTo>
                  <a:pt x="216663" y="194936"/>
                </a:lnTo>
                <a:lnTo>
                  <a:pt x="196143" y="198557"/>
                </a:lnTo>
                <a:lnTo>
                  <a:pt x="194333" y="198557"/>
                </a:lnTo>
                <a:lnTo>
                  <a:pt x="193126" y="200368"/>
                </a:lnTo>
                <a:lnTo>
                  <a:pt x="193126" y="202178"/>
                </a:lnTo>
                <a:lnTo>
                  <a:pt x="193729" y="203989"/>
                </a:lnTo>
                <a:lnTo>
                  <a:pt x="195540" y="205800"/>
                </a:lnTo>
                <a:lnTo>
                  <a:pt x="197350" y="205196"/>
                </a:lnTo>
                <a:lnTo>
                  <a:pt x="217870" y="202178"/>
                </a:lnTo>
                <a:lnTo>
                  <a:pt x="219681" y="201575"/>
                </a:lnTo>
                <a:lnTo>
                  <a:pt x="220888" y="199764"/>
                </a:lnTo>
                <a:lnTo>
                  <a:pt x="220888" y="197954"/>
                </a:lnTo>
                <a:lnTo>
                  <a:pt x="220284" y="196143"/>
                </a:lnTo>
                <a:lnTo>
                  <a:pt x="219077" y="194936"/>
                </a:lnTo>
                <a:close/>
              </a:path>
              <a:path w="1923414" h="236219">
                <a:moveTo>
                  <a:pt x="266755" y="187090"/>
                </a:moveTo>
                <a:lnTo>
                  <a:pt x="264944" y="187694"/>
                </a:lnTo>
                <a:lnTo>
                  <a:pt x="244425" y="190712"/>
                </a:lnTo>
                <a:lnTo>
                  <a:pt x="242614" y="191315"/>
                </a:lnTo>
                <a:lnTo>
                  <a:pt x="241407" y="193126"/>
                </a:lnTo>
                <a:lnTo>
                  <a:pt x="241407" y="194936"/>
                </a:lnTo>
                <a:lnTo>
                  <a:pt x="242011" y="196747"/>
                </a:lnTo>
                <a:lnTo>
                  <a:pt x="243821" y="197954"/>
                </a:lnTo>
                <a:lnTo>
                  <a:pt x="245632" y="197350"/>
                </a:lnTo>
                <a:lnTo>
                  <a:pt x="266151" y="194333"/>
                </a:lnTo>
                <a:lnTo>
                  <a:pt x="267962" y="194333"/>
                </a:lnTo>
                <a:lnTo>
                  <a:pt x="269169" y="192522"/>
                </a:lnTo>
                <a:lnTo>
                  <a:pt x="269169" y="190108"/>
                </a:lnTo>
                <a:lnTo>
                  <a:pt x="268566" y="188298"/>
                </a:lnTo>
                <a:lnTo>
                  <a:pt x="266755" y="187090"/>
                </a:lnTo>
                <a:close/>
              </a:path>
              <a:path w="1923414" h="236219">
                <a:moveTo>
                  <a:pt x="315037" y="179848"/>
                </a:moveTo>
                <a:lnTo>
                  <a:pt x="313226" y="179848"/>
                </a:lnTo>
                <a:lnTo>
                  <a:pt x="292706" y="183469"/>
                </a:lnTo>
                <a:lnTo>
                  <a:pt x="290896" y="183469"/>
                </a:lnTo>
                <a:lnTo>
                  <a:pt x="289689" y="185280"/>
                </a:lnTo>
                <a:lnTo>
                  <a:pt x="289689" y="187090"/>
                </a:lnTo>
                <a:lnTo>
                  <a:pt x="290292" y="188901"/>
                </a:lnTo>
                <a:lnTo>
                  <a:pt x="291499" y="190108"/>
                </a:lnTo>
                <a:lnTo>
                  <a:pt x="293913" y="190108"/>
                </a:lnTo>
                <a:lnTo>
                  <a:pt x="314433" y="187090"/>
                </a:lnTo>
                <a:lnTo>
                  <a:pt x="316244" y="186487"/>
                </a:lnTo>
                <a:lnTo>
                  <a:pt x="317451" y="184676"/>
                </a:lnTo>
                <a:lnTo>
                  <a:pt x="317451" y="182866"/>
                </a:lnTo>
                <a:lnTo>
                  <a:pt x="316847" y="181055"/>
                </a:lnTo>
                <a:lnTo>
                  <a:pt x="315037" y="179848"/>
                </a:lnTo>
                <a:close/>
              </a:path>
              <a:path w="1923414" h="236219">
                <a:moveTo>
                  <a:pt x="363318" y="172002"/>
                </a:moveTo>
                <a:lnTo>
                  <a:pt x="361508" y="172606"/>
                </a:lnTo>
                <a:lnTo>
                  <a:pt x="340988" y="175624"/>
                </a:lnTo>
                <a:lnTo>
                  <a:pt x="339177" y="175624"/>
                </a:lnTo>
                <a:lnTo>
                  <a:pt x="337367" y="177434"/>
                </a:lnTo>
                <a:lnTo>
                  <a:pt x="337970" y="179848"/>
                </a:lnTo>
                <a:lnTo>
                  <a:pt x="337970" y="181659"/>
                </a:lnTo>
                <a:lnTo>
                  <a:pt x="339781" y="182866"/>
                </a:lnTo>
                <a:lnTo>
                  <a:pt x="341591" y="182262"/>
                </a:lnTo>
                <a:lnTo>
                  <a:pt x="362715" y="179245"/>
                </a:lnTo>
                <a:lnTo>
                  <a:pt x="364525" y="178641"/>
                </a:lnTo>
                <a:lnTo>
                  <a:pt x="365732" y="177434"/>
                </a:lnTo>
                <a:lnTo>
                  <a:pt x="365129" y="175020"/>
                </a:lnTo>
                <a:lnTo>
                  <a:pt x="365129" y="173210"/>
                </a:lnTo>
                <a:lnTo>
                  <a:pt x="363318" y="172002"/>
                </a:lnTo>
                <a:close/>
              </a:path>
              <a:path w="1923414" h="236219">
                <a:moveTo>
                  <a:pt x="411600" y="164760"/>
                </a:moveTo>
                <a:lnTo>
                  <a:pt x="409789" y="164760"/>
                </a:lnTo>
                <a:lnTo>
                  <a:pt x="388666" y="167778"/>
                </a:lnTo>
                <a:lnTo>
                  <a:pt x="386855" y="168381"/>
                </a:lnTo>
                <a:lnTo>
                  <a:pt x="385648" y="170192"/>
                </a:lnTo>
                <a:lnTo>
                  <a:pt x="386252" y="172002"/>
                </a:lnTo>
                <a:lnTo>
                  <a:pt x="386252" y="173813"/>
                </a:lnTo>
                <a:lnTo>
                  <a:pt x="388062" y="175020"/>
                </a:lnTo>
                <a:lnTo>
                  <a:pt x="389873" y="175020"/>
                </a:lnTo>
                <a:lnTo>
                  <a:pt x="410996" y="171399"/>
                </a:lnTo>
                <a:lnTo>
                  <a:pt x="412807" y="171399"/>
                </a:lnTo>
                <a:lnTo>
                  <a:pt x="414014" y="169588"/>
                </a:lnTo>
                <a:lnTo>
                  <a:pt x="413410" y="167778"/>
                </a:lnTo>
                <a:lnTo>
                  <a:pt x="413410" y="165967"/>
                </a:lnTo>
                <a:lnTo>
                  <a:pt x="411600" y="164760"/>
                </a:lnTo>
                <a:close/>
              </a:path>
              <a:path w="1923414" h="236219">
                <a:moveTo>
                  <a:pt x="459881" y="156915"/>
                </a:moveTo>
                <a:lnTo>
                  <a:pt x="458071" y="156915"/>
                </a:lnTo>
                <a:lnTo>
                  <a:pt x="436947" y="160536"/>
                </a:lnTo>
                <a:lnTo>
                  <a:pt x="435137" y="160536"/>
                </a:lnTo>
                <a:lnTo>
                  <a:pt x="433930" y="162346"/>
                </a:lnTo>
                <a:lnTo>
                  <a:pt x="434533" y="164157"/>
                </a:lnTo>
                <a:lnTo>
                  <a:pt x="434533" y="166571"/>
                </a:lnTo>
                <a:lnTo>
                  <a:pt x="436344" y="167778"/>
                </a:lnTo>
                <a:lnTo>
                  <a:pt x="438154" y="167174"/>
                </a:lnTo>
                <a:lnTo>
                  <a:pt x="458674" y="164157"/>
                </a:lnTo>
                <a:lnTo>
                  <a:pt x="460485" y="163553"/>
                </a:lnTo>
                <a:lnTo>
                  <a:pt x="462295" y="161743"/>
                </a:lnTo>
                <a:lnTo>
                  <a:pt x="461692" y="159932"/>
                </a:lnTo>
                <a:lnTo>
                  <a:pt x="461692" y="158122"/>
                </a:lnTo>
                <a:lnTo>
                  <a:pt x="459881" y="156915"/>
                </a:lnTo>
                <a:close/>
              </a:path>
              <a:path w="1923414" h="236219">
                <a:moveTo>
                  <a:pt x="508766" y="153293"/>
                </a:moveTo>
                <a:lnTo>
                  <a:pt x="484022" y="153293"/>
                </a:lnTo>
                <a:lnTo>
                  <a:pt x="482211" y="155104"/>
                </a:lnTo>
                <a:lnTo>
                  <a:pt x="482211" y="158725"/>
                </a:lnTo>
                <a:lnTo>
                  <a:pt x="484022" y="160536"/>
                </a:lnTo>
                <a:lnTo>
                  <a:pt x="508766" y="160536"/>
                </a:lnTo>
                <a:lnTo>
                  <a:pt x="510577" y="158725"/>
                </a:lnTo>
                <a:lnTo>
                  <a:pt x="510577" y="155104"/>
                </a:lnTo>
                <a:lnTo>
                  <a:pt x="508766" y="153293"/>
                </a:lnTo>
                <a:close/>
              </a:path>
              <a:path w="1923414" h="236219">
                <a:moveTo>
                  <a:pt x="557651" y="153897"/>
                </a:moveTo>
                <a:lnTo>
                  <a:pt x="532907" y="153897"/>
                </a:lnTo>
                <a:lnTo>
                  <a:pt x="531096" y="155104"/>
                </a:lnTo>
                <a:lnTo>
                  <a:pt x="531096" y="159329"/>
                </a:lnTo>
                <a:lnTo>
                  <a:pt x="532907" y="160536"/>
                </a:lnTo>
                <a:lnTo>
                  <a:pt x="534718" y="160536"/>
                </a:lnTo>
                <a:lnTo>
                  <a:pt x="555841" y="161139"/>
                </a:lnTo>
                <a:lnTo>
                  <a:pt x="557651" y="161139"/>
                </a:lnTo>
                <a:lnTo>
                  <a:pt x="558858" y="159329"/>
                </a:lnTo>
                <a:lnTo>
                  <a:pt x="558858" y="155707"/>
                </a:lnTo>
                <a:lnTo>
                  <a:pt x="557651" y="153897"/>
                </a:lnTo>
                <a:close/>
              </a:path>
              <a:path w="1923414" h="236219">
                <a:moveTo>
                  <a:pt x="606536" y="154500"/>
                </a:moveTo>
                <a:lnTo>
                  <a:pt x="581792" y="154500"/>
                </a:lnTo>
                <a:lnTo>
                  <a:pt x="579982" y="155707"/>
                </a:lnTo>
                <a:lnTo>
                  <a:pt x="579982" y="159932"/>
                </a:lnTo>
                <a:lnTo>
                  <a:pt x="581792" y="161139"/>
                </a:lnTo>
                <a:lnTo>
                  <a:pt x="583603" y="161139"/>
                </a:lnTo>
                <a:lnTo>
                  <a:pt x="604122" y="161743"/>
                </a:lnTo>
                <a:lnTo>
                  <a:pt x="606536" y="161743"/>
                </a:lnTo>
                <a:lnTo>
                  <a:pt x="607743" y="159932"/>
                </a:lnTo>
                <a:lnTo>
                  <a:pt x="607743" y="156311"/>
                </a:lnTo>
                <a:lnTo>
                  <a:pt x="606536" y="154500"/>
                </a:lnTo>
                <a:close/>
              </a:path>
              <a:path w="1923414" h="236219">
                <a:moveTo>
                  <a:pt x="654818" y="155104"/>
                </a:moveTo>
                <a:lnTo>
                  <a:pt x="630074" y="155104"/>
                </a:lnTo>
                <a:lnTo>
                  <a:pt x="628867" y="156311"/>
                </a:lnTo>
                <a:lnTo>
                  <a:pt x="628867" y="160536"/>
                </a:lnTo>
                <a:lnTo>
                  <a:pt x="630074" y="161743"/>
                </a:lnTo>
                <a:lnTo>
                  <a:pt x="632488" y="161743"/>
                </a:lnTo>
                <a:lnTo>
                  <a:pt x="653007" y="162346"/>
                </a:lnTo>
                <a:lnTo>
                  <a:pt x="654818" y="162346"/>
                </a:lnTo>
                <a:lnTo>
                  <a:pt x="656628" y="160536"/>
                </a:lnTo>
                <a:lnTo>
                  <a:pt x="656628" y="156915"/>
                </a:lnTo>
                <a:lnTo>
                  <a:pt x="654818" y="155104"/>
                </a:lnTo>
                <a:close/>
              </a:path>
              <a:path w="1923414" h="236219">
                <a:moveTo>
                  <a:pt x="703703" y="155707"/>
                </a:moveTo>
                <a:lnTo>
                  <a:pt x="678959" y="155707"/>
                </a:lnTo>
                <a:lnTo>
                  <a:pt x="677752" y="156915"/>
                </a:lnTo>
                <a:lnTo>
                  <a:pt x="677752" y="160536"/>
                </a:lnTo>
                <a:lnTo>
                  <a:pt x="678959" y="162346"/>
                </a:lnTo>
                <a:lnTo>
                  <a:pt x="680769" y="162346"/>
                </a:lnTo>
                <a:lnTo>
                  <a:pt x="701892" y="162950"/>
                </a:lnTo>
                <a:lnTo>
                  <a:pt x="703703" y="162950"/>
                </a:lnTo>
                <a:lnTo>
                  <a:pt x="705514" y="161139"/>
                </a:lnTo>
                <a:lnTo>
                  <a:pt x="705514" y="157518"/>
                </a:lnTo>
                <a:lnTo>
                  <a:pt x="703703" y="155707"/>
                </a:lnTo>
                <a:close/>
              </a:path>
              <a:path w="1923414" h="236219">
                <a:moveTo>
                  <a:pt x="729654" y="155707"/>
                </a:moveTo>
                <a:lnTo>
                  <a:pt x="727844" y="155707"/>
                </a:lnTo>
                <a:lnTo>
                  <a:pt x="726033" y="157518"/>
                </a:lnTo>
                <a:lnTo>
                  <a:pt x="726033" y="161139"/>
                </a:lnTo>
                <a:lnTo>
                  <a:pt x="727844" y="162950"/>
                </a:lnTo>
                <a:lnTo>
                  <a:pt x="752588" y="162950"/>
                </a:lnTo>
                <a:lnTo>
                  <a:pt x="754399" y="161743"/>
                </a:lnTo>
                <a:lnTo>
                  <a:pt x="754399" y="157518"/>
                </a:lnTo>
                <a:lnTo>
                  <a:pt x="752588" y="156311"/>
                </a:lnTo>
                <a:lnTo>
                  <a:pt x="750777" y="156311"/>
                </a:lnTo>
                <a:lnTo>
                  <a:pt x="729654" y="155707"/>
                </a:lnTo>
                <a:close/>
              </a:path>
              <a:path w="1923414" h="236219">
                <a:moveTo>
                  <a:pt x="778539" y="156311"/>
                </a:moveTo>
                <a:lnTo>
                  <a:pt x="776729" y="156311"/>
                </a:lnTo>
                <a:lnTo>
                  <a:pt x="774918" y="158122"/>
                </a:lnTo>
                <a:lnTo>
                  <a:pt x="774918" y="161743"/>
                </a:lnTo>
                <a:lnTo>
                  <a:pt x="776729" y="163553"/>
                </a:lnTo>
                <a:lnTo>
                  <a:pt x="801473" y="163553"/>
                </a:lnTo>
                <a:lnTo>
                  <a:pt x="802680" y="162346"/>
                </a:lnTo>
                <a:lnTo>
                  <a:pt x="802680" y="158122"/>
                </a:lnTo>
                <a:lnTo>
                  <a:pt x="801473" y="156915"/>
                </a:lnTo>
                <a:lnTo>
                  <a:pt x="799663" y="156915"/>
                </a:lnTo>
                <a:lnTo>
                  <a:pt x="778539" y="156311"/>
                </a:lnTo>
                <a:close/>
              </a:path>
              <a:path w="1923414" h="236219">
                <a:moveTo>
                  <a:pt x="827424" y="156915"/>
                </a:moveTo>
                <a:lnTo>
                  <a:pt x="825614" y="156915"/>
                </a:lnTo>
                <a:lnTo>
                  <a:pt x="823803" y="158725"/>
                </a:lnTo>
                <a:lnTo>
                  <a:pt x="823803" y="162346"/>
                </a:lnTo>
                <a:lnTo>
                  <a:pt x="825614" y="164157"/>
                </a:lnTo>
                <a:lnTo>
                  <a:pt x="850358" y="164157"/>
                </a:lnTo>
                <a:lnTo>
                  <a:pt x="851565" y="162950"/>
                </a:lnTo>
                <a:lnTo>
                  <a:pt x="851565" y="158725"/>
                </a:lnTo>
                <a:lnTo>
                  <a:pt x="850358" y="157518"/>
                </a:lnTo>
                <a:lnTo>
                  <a:pt x="848548" y="157518"/>
                </a:lnTo>
                <a:lnTo>
                  <a:pt x="827424" y="156915"/>
                </a:lnTo>
                <a:close/>
              </a:path>
              <a:path w="1923414" h="236219">
                <a:moveTo>
                  <a:pt x="896829" y="157518"/>
                </a:moveTo>
                <a:lnTo>
                  <a:pt x="874499" y="157518"/>
                </a:lnTo>
                <a:lnTo>
                  <a:pt x="872688" y="159329"/>
                </a:lnTo>
                <a:lnTo>
                  <a:pt x="872688" y="162950"/>
                </a:lnTo>
                <a:lnTo>
                  <a:pt x="873895" y="164760"/>
                </a:lnTo>
                <a:lnTo>
                  <a:pt x="898640" y="164760"/>
                </a:lnTo>
                <a:lnTo>
                  <a:pt x="900450" y="162950"/>
                </a:lnTo>
                <a:lnTo>
                  <a:pt x="900450" y="159329"/>
                </a:lnTo>
                <a:lnTo>
                  <a:pt x="899243" y="158122"/>
                </a:lnTo>
                <a:lnTo>
                  <a:pt x="896829" y="157518"/>
                </a:lnTo>
                <a:close/>
              </a:path>
              <a:path w="1923414" h="236219">
                <a:moveTo>
                  <a:pt x="947525" y="158122"/>
                </a:moveTo>
                <a:lnTo>
                  <a:pt x="922780" y="158122"/>
                </a:lnTo>
                <a:lnTo>
                  <a:pt x="921573" y="159329"/>
                </a:lnTo>
                <a:lnTo>
                  <a:pt x="921573" y="163553"/>
                </a:lnTo>
                <a:lnTo>
                  <a:pt x="922780" y="164760"/>
                </a:lnTo>
                <a:lnTo>
                  <a:pt x="924591" y="165364"/>
                </a:lnTo>
                <a:lnTo>
                  <a:pt x="947525" y="165364"/>
                </a:lnTo>
                <a:lnTo>
                  <a:pt x="949335" y="163553"/>
                </a:lnTo>
                <a:lnTo>
                  <a:pt x="949335" y="159932"/>
                </a:lnTo>
                <a:lnTo>
                  <a:pt x="947525" y="158122"/>
                </a:lnTo>
                <a:close/>
              </a:path>
              <a:path w="1923414" h="236219">
                <a:moveTo>
                  <a:pt x="993392" y="147862"/>
                </a:moveTo>
                <a:lnTo>
                  <a:pt x="969855" y="155707"/>
                </a:lnTo>
                <a:lnTo>
                  <a:pt x="969251" y="157518"/>
                </a:lnTo>
                <a:lnTo>
                  <a:pt x="970458" y="161139"/>
                </a:lnTo>
                <a:lnTo>
                  <a:pt x="972269" y="162346"/>
                </a:lnTo>
                <a:lnTo>
                  <a:pt x="995806" y="154500"/>
                </a:lnTo>
                <a:lnTo>
                  <a:pt x="997013" y="152086"/>
                </a:lnTo>
                <a:lnTo>
                  <a:pt x="995806" y="148465"/>
                </a:lnTo>
                <a:lnTo>
                  <a:pt x="993392" y="147862"/>
                </a:lnTo>
                <a:close/>
              </a:path>
              <a:path w="1923414" h="236219">
                <a:moveTo>
                  <a:pt x="1039863" y="132170"/>
                </a:moveTo>
                <a:lnTo>
                  <a:pt x="1016326" y="140016"/>
                </a:lnTo>
                <a:lnTo>
                  <a:pt x="1015722" y="142430"/>
                </a:lnTo>
                <a:lnTo>
                  <a:pt x="1016929" y="146051"/>
                </a:lnTo>
                <a:lnTo>
                  <a:pt x="1018740" y="146655"/>
                </a:lnTo>
                <a:lnTo>
                  <a:pt x="1042277" y="138809"/>
                </a:lnTo>
                <a:lnTo>
                  <a:pt x="1042881" y="136998"/>
                </a:lnTo>
                <a:lnTo>
                  <a:pt x="1041674" y="133377"/>
                </a:lnTo>
                <a:lnTo>
                  <a:pt x="1039863" y="132170"/>
                </a:lnTo>
                <a:close/>
              </a:path>
              <a:path w="1923414" h="236219">
                <a:moveTo>
                  <a:pt x="1086334" y="117082"/>
                </a:moveTo>
                <a:lnTo>
                  <a:pt x="1062797" y="124928"/>
                </a:lnTo>
                <a:lnTo>
                  <a:pt x="1061590" y="126739"/>
                </a:lnTo>
                <a:lnTo>
                  <a:pt x="1062797" y="130360"/>
                </a:lnTo>
                <a:lnTo>
                  <a:pt x="1065211" y="131567"/>
                </a:lnTo>
                <a:lnTo>
                  <a:pt x="1067022" y="130963"/>
                </a:lnTo>
                <a:lnTo>
                  <a:pt x="1086334" y="124324"/>
                </a:lnTo>
                <a:lnTo>
                  <a:pt x="1088748" y="123721"/>
                </a:lnTo>
                <a:lnTo>
                  <a:pt x="1089352" y="121910"/>
                </a:lnTo>
                <a:lnTo>
                  <a:pt x="1088145" y="118289"/>
                </a:lnTo>
                <a:lnTo>
                  <a:pt x="1086334" y="117082"/>
                </a:lnTo>
                <a:close/>
              </a:path>
              <a:path w="1923414" h="236219">
                <a:moveTo>
                  <a:pt x="1132805" y="101994"/>
                </a:moveTo>
                <a:lnTo>
                  <a:pt x="1109268" y="109840"/>
                </a:lnTo>
                <a:lnTo>
                  <a:pt x="1108061" y="111651"/>
                </a:lnTo>
                <a:lnTo>
                  <a:pt x="1109268" y="115272"/>
                </a:lnTo>
                <a:lnTo>
                  <a:pt x="1111078" y="116479"/>
                </a:lnTo>
                <a:lnTo>
                  <a:pt x="1134616" y="108633"/>
                </a:lnTo>
                <a:lnTo>
                  <a:pt x="1135823" y="106219"/>
                </a:lnTo>
                <a:lnTo>
                  <a:pt x="1134616" y="102598"/>
                </a:lnTo>
                <a:lnTo>
                  <a:pt x="1132805" y="101994"/>
                </a:lnTo>
                <a:close/>
              </a:path>
              <a:path w="1923414" h="236219">
                <a:moveTo>
                  <a:pt x="1178673" y="86303"/>
                </a:moveTo>
                <a:lnTo>
                  <a:pt x="1155135" y="94149"/>
                </a:lnTo>
                <a:lnTo>
                  <a:pt x="1154532" y="95959"/>
                </a:lnTo>
                <a:lnTo>
                  <a:pt x="1155135" y="97770"/>
                </a:lnTo>
                <a:lnTo>
                  <a:pt x="1155739" y="100184"/>
                </a:lnTo>
                <a:lnTo>
                  <a:pt x="1157549" y="100787"/>
                </a:lnTo>
                <a:lnTo>
                  <a:pt x="1181087" y="92941"/>
                </a:lnTo>
                <a:lnTo>
                  <a:pt x="1182294" y="91131"/>
                </a:lnTo>
                <a:lnTo>
                  <a:pt x="1181087" y="87510"/>
                </a:lnTo>
                <a:lnTo>
                  <a:pt x="1178673" y="86303"/>
                </a:lnTo>
                <a:close/>
              </a:path>
              <a:path w="1923414" h="236219">
                <a:moveTo>
                  <a:pt x="1225144" y="71215"/>
                </a:moveTo>
                <a:lnTo>
                  <a:pt x="1201606" y="79061"/>
                </a:lnTo>
                <a:lnTo>
                  <a:pt x="1201003" y="80871"/>
                </a:lnTo>
                <a:lnTo>
                  <a:pt x="1202210" y="84492"/>
                </a:lnTo>
                <a:lnTo>
                  <a:pt x="1204020" y="85699"/>
                </a:lnTo>
                <a:lnTo>
                  <a:pt x="1227558" y="77853"/>
                </a:lnTo>
                <a:lnTo>
                  <a:pt x="1228161" y="76043"/>
                </a:lnTo>
                <a:lnTo>
                  <a:pt x="1226954" y="72422"/>
                </a:lnTo>
                <a:lnTo>
                  <a:pt x="1225144" y="71215"/>
                </a:lnTo>
                <a:close/>
              </a:path>
              <a:path w="1923414" h="236219">
                <a:moveTo>
                  <a:pt x="1271615" y="56127"/>
                </a:moveTo>
                <a:lnTo>
                  <a:pt x="1269804" y="56730"/>
                </a:lnTo>
                <a:lnTo>
                  <a:pt x="1249888" y="62766"/>
                </a:lnTo>
                <a:lnTo>
                  <a:pt x="1248077" y="63369"/>
                </a:lnTo>
                <a:lnTo>
                  <a:pt x="1246870" y="65783"/>
                </a:lnTo>
                <a:lnTo>
                  <a:pt x="1248077" y="69404"/>
                </a:lnTo>
                <a:lnTo>
                  <a:pt x="1250491" y="70008"/>
                </a:lnTo>
                <a:lnTo>
                  <a:pt x="1252302" y="69404"/>
                </a:lnTo>
                <a:lnTo>
                  <a:pt x="1271615" y="63369"/>
                </a:lnTo>
                <a:lnTo>
                  <a:pt x="1273425" y="62766"/>
                </a:lnTo>
                <a:lnTo>
                  <a:pt x="1274632" y="60351"/>
                </a:lnTo>
                <a:lnTo>
                  <a:pt x="1273425" y="56730"/>
                </a:lnTo>
                <a:lnTo>
                  <a:pt x="1271615" y="56127"/>
                </a:lnTo>
                <a:close/>
              </a:path>
              <a:path w="1923414" h="236219">
                <a:moveTo>
                  <a:pt x="1318086" y="40435"/>
                </a:moveTo>
                <a:lnTo>
                  <a:pt x="1294548" y="48281"/>
                </a:lnTo>
                <a:lnTo>
                  <a:pt x="1293341" y="50092"/>
                </a:lnTo>
                <a:lnTo>
                  <a:pt x="1294548" y="53713"/>
                </a:lnTo>
                <a:lnTo>
                  <a:pt x="1296359" y="54920"/>
                </a:lnTo>
                <a:lnTo>
                  <a:pt x="1319896" y="47074"/>
                </a:lnTo>
                <a:lnTo>
                  <a:pt x="1321103" y="45263"/>
                </a:lnTo>
                <a:lnTo>
                  <a:pt x="1319896" y="41642"/>
                </a:lnTo>
                <a:lnTo>
                  <a:pt x="1318086" y="40435"/>
                </a:lnTo>
                <a:close/>
              </a:path>
              <a:path w="1923414" h="236219">
                <a:moveTo>
                  <a:pt x="1363953" y="25347"/>
                </a:moveTo>
                <a:lnTo>
                  <a:pt x="1340416" y="33193"/>
                </a:lnTo>
                <a:lnTo>
                  <a:pt x="1339812" y="35004"/>
                </a:lnTo>
                <a:lnTo>
                  <a:pt x="1341019" y="38625"/>
                </a:lnTo>
                <a:lnTo>
                  <a:pt x="1342830" y="39832"/>
                </a:lnTo>
                <a:lnTo>
                  <a:pt x="1366367" y="31986"/>
                </a:lnTo>
                <a:lnTo>
                  <a:pt x="1367574" y="30175"/>
                </a:lnTo>
                <a:lnTo>
                  <a:pt x="1366367" y="26554"/>
                </a:lnTo>
                <a:lnTo>
                  <a:pt x="1363953" y="25347"/>
                </a:lnTo>
                <a:close/>
              </a:path>
              <a:path w="1923414" h="236219">
                <a:moveTo>
                  <a:pt x="1410424" y="10259"/>
                </a:moveTo>
                <a:lnTo>
                  <a:pt x="1408613" y="10863"/>
                </a:lnTo>
                <a:lnTo>
                  <a:pt x="1388697" y="16898"/>
                </a:lnTo>
                <a:lnTo>
                  <a:pt x="1386887" y="17502"/>
                </a:lnTo>
                <a:lnTo>
                  <a:pt x="1385680" y="19916"/>
                </a:lnTo>
                <a:lnTo>
                  <a:pt x="1386887" y="23537"/>
                </a:lnTo>
                <a:lnTo>
                  <a:pt x="1389301" y="24140"/>
                </a:lnTo>
                <a:lnTo>
                  <a:pt x="1391111" y="23537"/>
                </a:lnTo>
                <a:lnTo>
                  <a:pt x="1411028" y="17502"/>
                </a:lnTo>
                <a:lnTo>
                  <a:pt x="1412838" y="16898"/>
                </a:lnTo>
                <a:lnTo>
                  <a:pt x="1413442" y="14484"/>
                </a:lnTo>
                <a:lnTo>
                  <a:pt x="1412235" y="10863"/>
                </a:lnTo>
                <a:lnTo>
                  <a:pt x="1410424" y="10259"/>
                </a:lnTo>
                <a:close/>
              </a:path>
              <a:path w="1923414" h="236219">
                <a:moveTo>
                  <a:pt x="1459762" y="7242"/>
                </a:moveTo>
                <a:lnTo>
                  <a:pt x="1441807" y="7242"/>
                </a:lnTo>
                <a:lnTo>
                  <a:pt x="1440555" y="7599"/>
                </a:lnTo>
                <a:lnTo>
                  <a:pt x="1455084" y="12070"/>
                </a:lnTo>
                <a:lnTo>
                  <a:pt x="1456895" y="12673"/>
                </a:lnTo>
                <a:lnTo>
                  <a:pt x="1458706" y="11466"/>
                </a:lnTo>
                <a:lnTo>
                  <a:pt x="1459913" y="7845"/>
                </a:lnTo>
                <a:lnTo>
                  <a:pt x="1459762" y="7242"/>
                </a:lnTo>
                <a:close/>
              </a:path>
              <a:path w="1923414" h="236219">
                <a:moveTo>
                  <a:pt x="1440600" y="0"/>
                </a:moveTo>
                <a:lnTo>
                  <a:pt x="1439996" y="0"/>
                </a:lnTo>
                <a:lnTo>
                  <a:pt x="1439393" y="603"/>
                </a:lnTo>
                <a:lnTo>
                  <a:pt x="1435168" y="1810"/>
                </a:lnTo>
                <a:lnTo>
                  <a:pt x="1433358" y="2414"/>
                </a:lnTo>
                <a:lnTo>
                  <a:pt x="1432151" y="4224"/>
                </a:lnTo>
                <a:lnTo>
                  <a:pt x="1433358" y="7845"/>
                </a:lnTo>
                <a:lnTo>
                  <a:pt x="1435772" y="9052"/>
                </a:lnTo>
                <a:lnTo>
                  <a:pt x="1437582" y="8449"/>
                </a:lnTo>
                <a:lnTo>
                  <a:pt x="1440555" y="7599"/>
                </a:lnTo>
                <a:lnTo>
                  <a:pt x="1439393" y="7242"/>
                </a:lnTo>
                <a:lnTo>
                  <a:pt x="1459762" y="7242"/>
                </a:lnTo>
                <a:lnTo>
                  <a:pt x="1459309" y="5431"/>
                </a:lnTo>
                <a:lnTo>
                  <a:pt x="1456895" y="5431"/>
                </a:lnTo>
                <a:lnTo>
                  <a:pt x="1441807" y="603"/>
                </a:lnTo>
                <a:lnTo>
                  <a:pt x="1440600" y="0"/>
                </a:lnTo>
                <a:close/>
              </a:path>
              <a:path w="1923414" h="236219">
                <a:moveTo>
                  <a:pt x="1441807" y="7242"/>
                </a:moveTo>
                <a:lnTo>
                  <a:pt x="1439393" y="7242"/>
                </a:lnTo>
                <a:lnTo>
                  <a:pt x="1440555" y="7599"/>
                </a:lnTo>
                <a:lnTo>
                  <a:pt x="1441807" y="7242"/>
                </a:lnTo>
                <a:close/>
              </a:path>
              <a:path w="1923414" h="236219">
                <a:moveTo>
                  <a:pt x="1482243" y="12673"/>
                </a:moveTo>
                <a:lnTo>
                  <a:pt x="1479829" y="13880"/>
                </a:lnTo>
                <a:lnTo>
                  <a:pt x="1479225" y="15691"/>
                </a:lnTo>
                <a:lnTo>
                  <a:pt x="1479225" y="17502"/>
                </a:lnTo>
                <a:lnTo>
                  <a:pt x="1479829" y="19312"/>
                </a:lnTo>
                <a:lnTo>
                  <a:pt x="1481639" y="19916"/>
                </a:lnTo>
                <a:lnTo>
                  <a:pt x="1501555" y="25951"/>
                </a:lnTo>
                <a:lnTo>
                  <a:pt x="1503366" y="26554"/>
                </a:lnTo>
                <a:lnTo>
                  <a:pt x="1505780" y="25347"/>
                </a:lnTo>
                <a:lnTo>
                  <a:pt x="1506987" y="21726"/>
                </a:lnTo>
                <a:lnTo>
                  <a:pt x="1505780" y="19916"/>
                </a:lnTo>
                <a:lnTo>
                  <a:pt x="1503969" y="19312"/>
                </a:lnTo>
                <a:lnTo>
                  <a:pt x="1484053" y="13277"/>
                </a:lnTo>
                <a:lnTo>
                  <a:pt x="1482243" y="12673"/>
                </a:lnTo>
                <a:close/>
              </a:path>
              <a:path w="1923414" h="236219">
                <a:moveTo>
                  <a:pt x="1528714" y="27158"/>
                </a:moveTo>
                <a:lnTo>
                  <a:pt x="1526903" y="27761"/>
                </a:lnTo>
                <a:lnTo>
                  <a:pt x="1525696" y="31383"/>
                </a:lnTo>
                <a:lnTo>
                  <a:pt x="1526903" y="33797"/>
                </a:lnTo>
                <a:lnTo>
                  <a:pt x="1528714" y="34400"/>
                </a:lnTo>
                <a:lnTo>
                  <a:pt x="1548630" y="40435"/>
                </a:lnTo>
                <a:lnTo>
                  <a:pt x="1550440" y="41039"/>
                </a:lnTo>
                <a:lnTo>
                  <a:pt x="1552251" y="39832"/>
                </a:lnTo>
                <a:lnTo>
                  <a:pt x="1553458" y="36211"/>
                </a:lnTo>
                <a:lnTo>
                  <a:pt x="1552251" y="34400"/>
                </a:lnTo>
                <a:lnTo>
                  <a:pt x="1550440" y="33797"/>
                </a:lnTo>
                <a:lnTo>
                  <a:pt x="1530524" y="27761"/>
                </a:lnTo>
                <a:lnTo>
                  <a:pt x="1528714" y="27158"/>
                </a:lnTo>
                <a:close/>
              </a:path>
              <a:path w="1923414" h="236219">
                <a:moveTo>
                  <a:pt x="1575185" y="41039"/>
                </a:moveTo>
                <a:lnTo>
                  <a:pt x="1573374" y="42246"/>
                </a:lnTo>
                <a:lnTo>
                  <a:pt x="1572167" y="45867"/>
                </a:lnTo>
                <a:lnTo>
                  <a:pt x="1573374" y="47678"/>
                </a:lnTo>
                <a:lnTo>
                  <a:pt x="1575185" y="48281"/>
                </a:lnTo>
                <a:lnTo>
                  <a:pt x="1595101" y="54316"/>
                </a:lnTo>
                <a:lnTo>
                  <a:pt x="1596911" y="54920"/>
                </a:lnTo>
                <a:lnTo>
                  <a:pt x="1598722" y="53713"/>
                </a:lnTo>
                <a:lnTo>
                  <a:pt x="1599929" y="50092"/>
                </a:lnTo>
                <a:lnTo>
                  <a:pt x="1599326" y="48281"/>
                </a:lnTo>
                <a:lnTo>
                  <a:pt x="1596911" y="47678"/>
                </a:lnTo>
                <a:lnTo>
                  <a:pt x="1576995" y="41642"/>
                </a:lnTo>
                <a:lnTo>
                  <a:pt x="1575185" y="41039"/>
                </a:lnTo>
                <a:close/>
              </a:path>
              <a:path w="1923414" h="236219">
                <a:moveTo>
                  <a:pt x="1622259" y="55523"/>
                </a:moveTo>
                <a:lnTo>
                  <a:pt x="1619845" y="56127"/>
                </a:lnTo>
                <a:lnTo>
                  <a:pt x="1619242" y="57937"/>
                </a:lnTo>
                <a:lnTo>
                  <a:pt x="1619242" y="59748"/>
                </a:lnTo>
                <a:lnTo>
                  <a:pt x="1619845" y="62162"/>
                </a:lnTo>
                <a:lnTo>
                  <a:pt x="1621656" y="62766"/>
                </a:lnTo>
                <a:lnTo>
                  <a:pt x="1641572" y="68801"/>
                </a:lnTo>
                <a:lnTo>
                  <a:pt x="1643382" y="69404"/>
                </a:lnTo>
                <a:lnTo>
                  <a:pt x="1645797" y="68197"/>
                </a:lnTo>
                <a:lnTo>
                  <a:pt x="1647004" y="64576"/>
                </a:lnTo>
                <a:lnTo>
                  <a:pt x="1645797" y="62766"/>
                </a:lnTo>
                <a:lnTo>
                  <a:pt x="1643986" y="62162"/>
                </a:lnTo>
                <a:lnTo>
                  <a:pt x="1624070" y="56127"/>
                </a:lnTo>
                <a:lnTo>
                  <a:pt x="1622259" y="55523"/>
                </a:lnTo>
                <a:close/>
              </a:path>
              <a:path w="1923414" h="236219">
                <a:moveTo>
                  <a:pt x="1668730" y="69404"/>
                </a:moveTo>
                <a:lnTo>
                  <a:pt x="1666920" y="70611"/>
                </a:lnTo>
                <a:lnTo>
                  <a:pt x="1665713" y="74232"/>
                </a:lnTo>
                <a:lnTo>
                  <a:pt x="1666920" y="76043"/>
                </a:lnTo>
                <a:lnTo>
                  <a:pt x="1668730" y="76646"/>
                </a:lnTo>
                <a:lnTo>
                  <a:pt x="1688646" y="82682"/>
                </a:lnTo>
                <a:lnTo>
                  <a:pt x="1690457" y="83285"/>
                </a:lnTo>
                <a:lnTo>
                  <a:pt x="1692267" y="82078"/>
                </a:lnTo>
                <a:lnTo>
                  <a:pt x="1693475" y="78457"/>
                </a:lnTo>
                <a:lnTo>
                  <a:pt x="1692267" y="76646"/>
                </a:lnTo>
                <a:lnTo>
                  <a:pt x="1690457" y="76043"/>
                </a:lnTo>
                <a:lnTo>
                  <a:pt x="1670541" y="70008"/>
                </a:lnTo>
                <a:lnTo>
                  <a:pt x="1668730" y="69404"/>
                </a:lnTo>
                <a:close/>
              </a:path>
              <a:path w="1923414" h="236219">
                <a:moveTo>
                  <a:pt x="1715201" y="83889"/>
                </a:moveTo>
                <a:lnTo>
                  <a:pt x="1713391" y="84492"/>
                </a:lnTo>
                <a:lnTo>
                  <a:pt x="1712184" y="88113"/>
                </a:lnTo>
                <a:lnTo>
                  <a:pt x="1713391" y="90527"/>
                </a:lnTo>
                <a:lnTo>
                  <a:pt x="1715201" y="91131"/>
                </a:lnTo>
                <a:lnTo>
                  <a:pt x="1735117" y="97166"/>
                </a:lnTo>
                <a:lnTo>
                  <a:pt x="1736928" y="97770"/>
                </a:lnTo>
                <a:lnTo>
                  <a:pt x="1738738" y="96563"/>
                </a:lnTo>
                <a:lnTo>
                  <a:pt x="1739946" y="92941"/>
                </a:lnTo>
                <a:lnTo>
                  <a:pt x="1738738" y="91131"/>
                </a:lnTo>
                <a:lnTo>
                  <a:pt x="1736928" y="90527"/>
                </a:lnTo>
                <a:lnTo>
                  <a:pt x="1717012" y="84492"/>
                </a:lnTo>
                <a:lnTo>
                  <a:pt x="1715201" y="83889"/>
                </a:lnTo>
                <a:close/>
              </a:path>
              <a:path w="1923414" h="236219">
                <a:moveTo>
                  <a:pt x="1762276" y="97770"/>
                </a:moveTo>
                <a:lnTo>
                  <a:pt x="1759862" y="98977"/>
                </a:lnTo>
                <a:lnTo>
                  <a:pt x="1758655" y="102598"/>
                </a:lnTo>
                <a:lnTo>
                  <a:pt x="1759862" y="104408"/>
                </a:lnTo>
                <a:lnTo>
                  <a:pt x="1761672" y="105012"/>
                </a:lnTo>
                <a:lnTo>
                  <a:pt x="1781588" y="111047"/>
                </a:lnTo>
                <a:lnTo>
                  <a:pt x="1783399" y="111651"/>
                </a:lnTo>
                <a:lnTo>
                  <a:pt x="1785813" y="110444"/>
                </a:lnTo>
                <a:lnTo>
                  <a:pt x="1787020" y="106822"/>
                </a:lnTo>
                <a:lnTo>
                  <a:pt x="1785813" y="105012"/>
                </a:lnTo>
                <a:lnTo>
                  <a:pt x="1784002" y="104408"/>
                </a:lnTo>
                <a:lnTo>
                  <a:pt x="1764086" y="98373"/>
                </a:lnTo>
                <a:lnTo>
                  <a:pt x="1762276" y="97770"/>
                </a:lnTo>
                <a:close/>
              </a:path>
              <a:path w="1923414" h="236219">
                <a:moveTo>
                  <a:pt x="1808747" y="112254"/>
                </a:moveTo>
                <a:lnTo>
                  <a:pt x="1806936" y="112858"/>
                </a:lnTo>
                <a:lnTo>
                  <a:pt x="1806333" y="114668"/>
                </a:lnTo>
                <a:lnTo>
                  <a:pt x="1805729" y="117082"/>
                </a:lnTo>
                <a:lnTo>
                  <a:pt x="1806936" y="118893"/>
                </a:lnTo>
                <a:lnTo>
                  <a:pt x="1808747" y="119496"/>
                </a:lnTo>
                <a:lnTo>
                  <a:pt x="1828663" y="125532"/>
                </a:lnTo>
                <a:lnTo>
                  <a:pt x="1830473" y="126135"/>
                </a:lnTo>
                <a:lnTo>
                  <a:pt x="1832284" y="124928"/>
                </a:lnTo>
                <a:lnTo>
                  <a:pt x="1833491" y="121307"/>
                </a:lnTo>
                <a:lnTo>
                  <a:pt x="1832284" y="119496"/>
                </a:lnTo>
                <a:lnTo>
                  <a:pt x="1830473" y="118893"/>
                </a:lnTo>
                <a:lnTo>
                  <a:pt x="1810557" y="112858"/>
                </a:lnTo>
                <a:lnTo>
                  <a:pt x="1808747" y="112254"/>
                </a:lnTo>
                <a:close/>
              </a:path>
              <a:path w="1923414" h="236219">
                <a:moveTo>
                  <a:pt x="1855218" y="126135"/>
                </a:moveTo>
                <a:lnTo>
                  <a:pt x="1853407" y="127342"/>
                </a:lnTo>
                <a:lnTo>
                  <a:pt x="1852200" y="130963"/>
                </a:lnTo>
                <a:lnTo>
                  <a:pt x="1853407" y="132774"/>
                </a:lnTo>
                <a:lnTo>
                  <a:pt x="1855218" y="133377"/>
                </a:lnTo>
                <a:lnTo>
                  <a:pt x="1875134" y="139412"/>
                </a:lnTo>
                <a:lnTo>
                  <a:pt x="1876944" y="140016"/>
                </a:lnTo>
                <a:lnTo>
                  <a:pt x="1878755" y="138809"/>
                </a:lnTo>
                <a:lnTo>
                  <a:pt x="1879962" y="135188"/>
                </a:lnTo>
                <a:lnTo>
                  <a:pt x="1878755" y="133377"/>
                </a:lnTo>
                <a:lnTo>
                  <a:pt x="1876944" y="132774"/>
                </a:lnTo>
                <a:lnTo>
                  <a:pt x="1857028" y="126739"/>
                </a:lnTo>
                <a:lnTo>
                  <a:pt x="1855218" y="126135"/>
                </a:lnTo>
                <a:close/>
              </a:path>
              <a:path w="1923414" h="236219">
                <a:moveTo>
                  <a:pt x="1902292" y="140619"/>
                </a:moveTo>
                <a:lnTo>
                  <a:pt x="1899878" y="141223"/>
                </a:lnTo>
                <a:lnTo>
                  <a:pt x="1899275" y="143637"/>
                </a:lnTo>
                <a:lnTo>
                  <a:pt x="1898671" y="145448"/>
                </a:lnTo>
                <a:lnTo>
                  <a:pt x="1899878" y="147258"/>
                </a:lnTo>
                <a:lnTo>
                  <a:pt x="1901689" y="147862"/>
                </a:lnTo>
                <a:lnTo>
                  <a:pt x="1917984" y="152690"/>
                </a:lnTo>
                <a:lnTo>
                  <a:pt x="1919794" y="153293"/>
                </a:lnTo>
                <a:lnTo>
                  <a:pt x="1922208" y="152086"/>
                </a:lnTo>
                <a:lnTo>
                  <a:pt x="1923415" y="148465"/>
                </a:lnTo>
                <a:lnTo>
                  <a:pt x="1922208" y="146655"/>
                </a:lnTo>
                <a:lnTo>
                  <a:pt x="1920398" y="146051"/>
                </a:lnTo>
                <a:lnTo>
                  <a:pt x="1904103" y="141223"/>
                </a:lnTo>
                <a:lnTo>
                  <a:pt x="1902292" y="14061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680980" y="2322738"/>
            <a:ext cx="1922780" cy="121285"/>
          </a:xfrm>
          <a:custGeom>
            <a:avLst/>
            <a:gdLst/>
            <a:ahLst/>
            <a:cxnLst/>
            <a:rect l="l" t="t" r="r" b="b"/>
            <a:pathLst>
              <a:path w="1922779" h="121285">
                <a:moveTo>
                  <a:pt x="482211" y="64576"/>
                </a:moveTo>
                <a:lnTo>
                  <a:pt x="481608" y="65180"/>
                </a:lnTo>
                <a:lnTo>
                  <a:pt x="3017" y="113461"/>
                </a:lnTo>
                <a:lnTo>
                  <a:pt x="1207" y="114065"/>
                </a:lnTo>
                <a:lnTo>
                  <a:pt x="0" y="115875"/>
                </a:lnTo>
                <a:lnTo>
                  <a:pt x="0" y="119496"/>
                </a:lnTo>
                <a:lnTo>
                  <a:pt x="1810" y="120703"/>
                </a:lnTo>
                <a:lnTo>
                  <a:pt x="3621" y="120703"/>
                </a:lnTo>
                <a:lnTo>
                  <a:pt x="482235" y="71877"/>
                </a:lnTo>
                <a:lnTo>
                  <a:pt x="481608" y="71818"/>
                </a:lnTo>
                <a:lnTo>
                  <a:pt x="553008" y="71818"/>
                </a:lnTo>
                <a:lnTo>
                  <a:pt x="482815" y="65180"/>
                </a:lnTo>
                <a:lnTo>
                  <a:pt x="482211" y="64576"/>
                </a:lnTo>
                <a:close/>
              </a:path>
              <a:path w="1922779" h="121285">
                <a:moveTo>
                  <a:pt x="553008" y="71818"/>
                </a:moveTo>
                <a:lnTo>
                  <a:pt x="482815" y="71818"/>
                </a:lnTo>
                <a:lnTo>
                  <a:pt x="482235" y="71877"/>
                </a:lnTo>
                <a:lnTo>
                  <a:pt x="960802" y="117082"/>
                </a:lnTo>
                <a:lnTo>
                  <a:pt x="961406" y="117082"/>
                </a:lnTo>
                <a:lnTo>
                  <a:pt x="990210" y="110444"/>
                </a:lnTo>
                <a:lnTo>
                  <a:pt x="960199" y="110444"/>
                </a:lnTo>
                <a:lnTo>
                  <a:pt x="960550" y="110363"/>
                </a:lnTo>
                <a:lnTo>
                  <a:pt x="553008" y="71818"/>
                </a:lnTo>
                <a:close/>
              </a:path>
              <a:path w="1922779" h="121285">
                <a:moveTo>
                  <a:pt x="960550" y="110363"/>
                </a:moveTo>
                <a:lnTo>
                  <a:pt x="960199" y="110444"/>
                </a:lnTo>
                <a:lnTo>
                  <a:pt x="961406" y="110444"/>
                </a:lnTo>
                <a:lnTo>
                  <a:pt x="960550" y="110363"/>
                </a:lnTo>
                <a:close/>
              </a:path>
              <a:path w="1922779" h="121285">
                <a:moveTo>
                  <a:pt x="1440600" y="0"/>
                </a:moveTo>
                <a:lnTo>
                  <a:pt x="1439393" y="0"/>
                </a:lnTo>
                <a:lnTo>
                  <a:pt x="960550" y="110363"/>
                </a:lnTo>
                <a:lnTo>
                  <a:pt x="961406" y="110444"/>
                </a:lnTo>
                <a:lnTo>
                  <a:pt x="990210" y="110444"/>
                </a:lnTo>
                <a:lnTo>
                  <a:pt x="1440056" y="6764"/>
                </a:lnTo>
                <a:lnTo>
                  <a:pt x="1439393" y="6638"/>
                </a:lnTo>
                <a:lnTo>
                  <a:pt x="1475697" y="6638"/>
                </a:lnTo>
                <a:lnTo>
                  <a:pt x="1440600" y="0"/>
                </a:lnTo>
                <a:close/>
              </a:path>
              <a:path w="1922779" h="121285">
                <a:moveTo>
                  <a:pt x="1475697" y="6638"/>
                </a:moveTo>
                <a:lnTo>
                  <a:pt x="1440600" y="6638"/>
                </a:lnTo>
                <a:lnTo>
                  <a:pt x="1440056" y="6764"/>
                </a:lnTo>
                <a:lnTo>
                  <a:pt x="1917984" y="97166"/>
                </a:lnTo>
                <a:lnTo>
                  <a:pt x="1919794" y="97770"/>
                </a:lnTo>
                <a:lnTo>
                  <a:pt x="1921605" y="96563"/>
                </a:lnTo>
                <a:lnTo>
                  <a:pt x="1922208" y="94752"/>
                </a:lnTo>
                <a:lnTo>
                  <a:pt x="1922208" y="92941"/>
                </a:lnTo>
                <a:lnTo>
                  <a:pt x="1921001" y="91131"/>
                </a:lnTo>
                <a:lnTo>
                  <a:pt x="1919191" y="90527"/>
                </a:lnTo>
                <a:lnTo>
                  <a:pt x="1475697" y="6638"/>
                </a:lnTo>
                <a:close/>
              </a:path>
              <a:path w="1922779" h="121285">
                <a:moveTo>
                  <a:pt x="482815" y="71818"/>
                </a:moveTo>
                <a:lnTo>
                  <a:pt x="481608" y="71818"/>
                </a:lnTo>
                <a:lnTo>
                  <a:pt x="482235" y="71877"/>
                </a:lnTo>
                <a:lnTo>
                  <a:pt x="482815" y="71818"/>
                </a:lnTo>
                <a:close/>
              </a:path>
              <a:path w="1922779" h="121285">
                <a:moveTo>
                  <a:pt x="1440600" y="6638"/>
                </a:moveTo>
                <a:lnTo>
                  <a:pt x="1439393" y="6638"/>
                </a:lnTo>
                <a:lnTo>
                  <a:pt x="1440056" y="6764"/>
                </a:lnTo>
                <a:lnTo>
                  <a:pt x="1440600" y="6638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680377" y="2428353"/>
            <a:ext cx="1923414" cy="323850"/>
          </a:xfrm>
          <a:custGeom>
            <a:avLst/>
            <a:gdLst/>
            <a:ahLst/>
            <a:cxnLst/>
            <a:rect l="l" t="t" r="r" b="b"/>
            <a:pathLst>
              <a:path w="1923414" h="323850">
                <a:moveTo>
                  <a:pt x="25951" y="312622"/>
                </a:moveTo>
                <a:lnTo>
                  <a:pt x="24140" y="312622"/>
                </a:lnTo>
                <a:lnTo>
                  <a:pt x="3621" y="316244"/>
                </a:lnTo>
                <a:lnTo>
                  <a:pt x="1810" y="316847"/>
                </a:lnTo>
                <a:lnTo>
                  <a:pt x="0" y="318658"/>
                </a:lnTo>
                <a:lnTo>
                  <a:pt x="1207" y="322279"/>
                </a:lnTo>
                <a:lnTo>
                  <a:pt x="2414" y="323486"/>
                </a:lnTo>
                <a:lnTo>
                  <a:pt x="4828" y="322882"/>
                </a:lnTo>
                <a:lnTo>
                  <a:pt x="25347" y="319865"/>
                </a:lnTo>
                <a:lnTo>
                  <a:pt x="27158" y="319261"/>
                </a:lnTo>
                <a:lnTo>
                  <a:pt x="28365" y="317451"/>
                </a:lnTo>
                <a:lnTo>
                  <a:pt x="28365" y="315640"/>
                </a:lnTo>
                <a:lnTo>
                  <a:pt x="27761" y="313830"/>
                </a:lnTo>
                <a:lnTo>
                  <a:pt x="25951" y="312622"/>
                </a:lnTo>
                <a:close/>
              </a:path>
              <a:path w="1923414" h="323850">
                <a:moveTo>
                  <a:pt x="74232" y="304173"/>
                </a:moveTo>
                <a:lnTo>
                  <a:pt x="72422" y="304777"/>
                </a:lnTo>
                <a:lnTo>
                  <a:pt x="51299" y="308398"/>
                </a:lnTo>
                <a:lnTo>
                  <a:pt x="49488" y="308398"/>
                </a:lnTo>
                <a:lnTo>
                  <a:pt x="48281" y="310208"/>
                </a:lnTo>
                <a:lnTo>
                  <a:pt x="48885" y="312019"/>
                </a:lnTo>
                <a:lnTo>
                  <a:pt x="48885" y="313830"/>
                </a:lnTo>
                <a:lnTo>
                  <a:pt x="50695" y="315640"/>
                </a:lnTo>
                <a:lnTo>
                  <a:pt x="52506" y="315037"/>
                </a:lnTo>
                <a:lnTo>
                  <a:pt x="73025" y="311415"/>
                </a:lnTo>
                <a:lnTo>
                  <a:pt x="75439" y="311415"/>
                </a:lnTo>
                <a:lnTo>
                  <a:pt x="76646" y="309605"/>
                </a:lnTo>
                <a:lnTo>
                  <a:pt x="76043" y="307794"/>
                </a:lnTo>
                <a:lnTo>
                  <a:pt x="76043" y="305984"/>
                </a:lnTo>
                <a:lnTo>
                  <a:pt x="74232" y="304173"/>
                </a:lnTo>
                <a:close/>
              </a:path>
              <a:path w="1923414" h="323850">
                <a:moveTo>
                  <a:pt x="121910" y="296327"/>
                </a:moveTo>
                <a:lnTo>
                  <a:pt x="120100" y="296931"/>
                </a:lnTo>
                <a:lnTo>
                  <a:pt x="99580" y="299949"/>
                </a:lnTo>
                <a:lnTo>
                  <a:pt x="97770" y="300552"/>
                </a:lnTo>
                <a:lnTo>
                  <a:pt x="96563" y="302363"/>
                </a:lnTo>
                <a:lnTo>
                  <a:pt x="96563" y="304173"/>
                </a:lnTo>
                <a:lnTo>
                  <a:pt x="97166" y="305984"/>
                </a:lnTo>
                <a:lnTo>
                  <a:pt x="98977" y="307191"/>
                </a:lnTo>
                <a:lnTo>
                  <a:pt x="100787" y="307191"/>
                </a:lnTo>
                <a:lnTo>
                  <a:pt x="121307" y="303570"/>
                </a:lnTo>
                <a:lnTo>
                  <a:pt x="123117" y="302966"/>
                </a:lnTo>
                <a:lnTo>
                  <a:pt x="124324" y="301156"/>
                </a:lnTo>
                <a:lnTo>
                  <a:pt x="124324" y="299345"/>
                </a:lnTo>
                <a:lnTo>
                  <a:pt x="123721" y="297534"/>
                </a:lnTo>
                <a:lnTo>
                  <a:pt x="121910" y="296327"/>
                </a:lnTo>
                <a:close/>
              </a:path>
              <a:path w="1923414" h="323850">
                <a:moveTo>
                  <a:pt x="170192" y="288482"/>
                </a:moveTo>
                <a:lnTo>
                  <a:pt x="168381" y="288482"/>
                </a:lnTo>
                <a:lnTo>
                  <a:pt x="147862" y="292103"/>
                </a:lnTo>
                <a:lnTo>
                  <a:pt x="146051" y="292103"/>
                </a:lnTo>
                <a:lnTo>
                  <a:pt x="144844" y="293913"/>
                </a:lnTo>
                <a:lnTo>
                  <a:pt x="144844" y="296327"/>
                </a:lnTo>
                <a:lnTo>
                  <a:pt x="145448" y="298138"/>
                </a:lnTo>
                <a:lnTo>
                  <a:pt x="147258" y="299345"/>
                </a:lnTo>
                <a:lnTo>
                  <a:pt x="149069" y="298742"/>
                </a:lnTo>
                <a:lnTo>
                  <a:pt x="169588" y="295724"/>
                </a:lnTo>
                <a:lnTo>
                  <a:pt x="171399" y="295120"/>
                </a:lnTo>
                <a:lnTo>
                  <a:pt x="172606" y="293310"/>
                </a:lnTo>
                <a:lnTo>
                  <a:pt x="172606" y="291499"/>
                </a:lnTo>
                <a:lnTo>
                  <a:pt x="172002" y="289689"/>
                </a:lnTo>
                <a:lnTo>
                  <a:pt x="170192" y="288482"/>
                </a:lnTo>
                <a:close/>
              </a:path>
              <a:path w="1923414" h="323850">
                <a:moveTo>
                  <a:pt x="218473" y="280032"/>
                </a:moveTo>
                <a:lnTo>
                  <a:pt x="216663" y="280636"/>
                </a:lnTo>
                <a:lnTo>
                  <a:pt x="196143" y="283654"/>
                </a:lnTo>
                <a:lnTo>
                  <a:pt x="193729" y="284257"/>
                </a:lnTo>
                <a:lnTo>
                  <a:pt x="192522" y="286068"/>
                </a:lnTo>
                <a:lnTo>
                  <a:pt x="193126" y="287878"/>
                </a:lnTo>
                <a:lnTo>
                  <a:pt x="193126" y="289689"/>
                </a:lnTo>
                <a:lnTo>
                  <a:pt x="194936" y="290896"/>
                </a:lnTo>
                <a:lnTo>
                  <a:pt x="196747" y="290896"/>
                </a:lnTo>
                <a:lnTo>
                  <a:pt x="217870" y="287275"/>
                </a:lnTo>
                <a:lnTo>
                  <a:pt x="219681" y="287275"/>
                </a:lnTo>
                <a:lnTo>
                  <a:pt x="220888" y="285464"/>
                </a:lnTo>
                <a:lnTo>
                  <a:pt x="220284" y="283050"/>
                </a:lnTo>
                <a:lnTo>
                  <a:pt x="220284" y="281239"/>
                </a:lnTo>
                <a:lnTo>
                  <a:pt x="218473" y="280032"/>
                </a:lnTo>
                <a:close/>
              </a:path>
              <a:path w="1923414" h="323850">
                <a:moveTo>
                  <a:pt x="266755" y="272187"/>
                </a:moveTo>
                <a:lnTo>
                  <a:pt x="264341" y="272187"/>
                </a:lnTo>
                <a:lnTo>
                  <a:pt x="243821" y="275808"/>
                </a:lnTo>
                <a:lnTo>
                  <a:pt x="242011" y="276411"/>
                </a:lnTo>
                <a:lnTo>
                  <a:pt x="240804" y="278222"/>
                </a:lnTo>
                <a:lnTo>
                  <a:pt x="240804" y="280032"/>
                </a:lnTo>
                <a:lnTo>
                  <a:pt x="241407" y="281843"/>
                </a:lnTo>
                <a:lnTo>
                  <a:pt x="243218" y="283050"/>
                </a:lnTo>
                <a:lnTo>
                  <a:pt x="245028" y="282447"/>
                </a:lnTo>
                <a:lnTo>
                  <a:pt x="265548" y="279429"/>
                </a:lnTo>
                <a:lnTo>
                  <a:pt x="267359" y="278825"/>
                </a:lnTo>
                <a:lnTo>
                  <a:pt x="269169" y="277015"/>
                </a:lnTo>
                <a:lnTo>
                  <a:pt x="268566" y="275204"/>
                </a:lnTo>
                <a:lnTo>
                  <a:pt x="268566" y="273394"/>
                </a:lnTo>
                <a:lnTo>
                  <a:pt x="266755" y="272187"/>
                </a:lnTo>
                <a:close/>
              </a:path>
              <a:path w="1923414" h="323850">
                <a:moveTo>
                  <a:pt x="314433" y="263737"/>
                </a:moveTo>
                <a:lnTo>
                  <a:pt x="312622" y="264341"/>
                </a:lnTo>
                <a:lnTo>
                  <a:pt x="292103" y="267962"/>
                </a:lnTo>
                <a:lnTo>
                  <a:pt x="290292" y="267962"/>
                </a:lnTo>
                <a:lnTo>
                  <a:pt x="289085" y="269773"/>
                </a:lnTo>
                <a:lnTo>
                  <a:pt x="289085" y="271583"/>
                </a:lnTo>
                <a:lnTo>
                  <a:pt x="289689" y="273394"/>
                </a:lnTo>
                <a:lnTo>
                  <a:pt x="291499" y="275204"/>
                </a:lnTo>
                <a:lnTo>
                  <a:pt x="293310" y="274601"/>
                </a:lnTo>
                <a:lnTo>
                  <a:pt x="313830" y="270980"/>
                </a:lnTo>
                <a:lnTo>
                  <a:pt x="315640" y="270980"/>
                </a:lnTo>
                <a:lnTo>
                  <a:pt x="316847" y="269169"/>
                </a:lnTo>
                <a:lnTo>
                  <a:pt x="316847" y="267359"/>
                </a:lnTo>
                <a:lnTo>
                  <a:pt x="316244" y="265548"/>
                </a:lnTo>
                <a:lnTo>
                  <a:pt x="314433" y="263737"/>
                </a:lnTo>
                <a:close/>
              </a:path>
              <a:path w="1923414" h="323850">
                <a:moveTo>
                  <a:pt x="362715" y="255892"/>
                </a:moveTo>
                <a:lnTo>
                  <a:pt x="360904" y="256495"/>
                </a:lnTo>
                <a:lnTo>
                  <a:pt x="340384" y="259513"/>
                </a:lnTo>
                <a:lnTo>
                  <a:pt x="337970" y="260116"/>
                </a:lnTo>
                <a:lnTo>
                  <a:pt x="336763" y="261927"/>
                </a:lnTo>
                <a:lnTo>
                  <a:pt x="337367" y="263737"/>
                </a:lnTo>
                <a:lnTo>
                  <a:pt x="337367" y="265548"/>
                </a:lnTo>
                <a:lnTo>
                  <a:pt x="339177" y="266755"/>
                </a:lnTo>
                <a:lnTo>
                  <a:pt x="341591" y="266755"/>
                </a:lnTo>
                <a:lnTo>
                  <a:pt x="362111" y="263134"/>
                </a:lnTo>
                <a:lnTo>
                  <a:pt x="363922" y="262530"/>
                </a:lnTo>
                <a:lnTo>
                  <a:pt x="365129" y="260720"/>
                </a:lnTo>
                <a:lnTo>
                  <a:pt x="364525" y="258909"/>
                </a:lnTo>
                <a:lnTo>
                  <a:pt x="364525" y="257099"/>
                </a:lnTo>
                <a:lnTo>
                  <a:pt x="362715" y="255892"/>
                </a:lnTo>
                <a:close/>
              </a:path>
              <a:path w="1923414" h="323850">
                <a:moveTo>
                  <a:pt x="410996" y="248046"/>
                </a:moveTo>
                <a:lnTo>
                  <a:pt x="408582" y="248046"/>
                </a:lnTo>
                <a:lnTo>
                  <a:pt x="388062" y="251667"/>
                </a:lnTo>
                <a:lnTo>
                  <a:pt x="386252" y="251667"/>
                </a:lnTo>
                <a:lnTo>
                  <a:pt x="385045" y="253478"/>
                </a:lnTo>
                <a:lnTo>
                  <a:pt x="385648" y="255892"/>
                </a:lnTo>
                <a:lnTo>
                  <a:pt x="385648" y="257702"/>
                </a:lnTo>
                <a:lnTo>
                  <a:pt x="387459" y="258909"/>
                </a:lnTo>
                <a:lnTo>
                  <a:pt x="389269" y="258306"/>
                </a:lnTo>
                <a:lnTo>
                  <a:pt x="409789" y="255288"/>
                </a:lnTo>
                <a:lnTo>
                  <a:pt x="412203" y="254685"/>
                </a:lnTo>
                <a:lnTo>
                  <a:pt x="413410" y="252874"/>
                </a:lnTo>
                <a:lnTo>
                  <a:pt x="412807" y="251064"/>
                </a:lnTo>
                <a:lnTo>
                  <a:pt x="412807" y="249253"/>
                </a:lnTo>
                <a:lnTo>
                  <a:pt x="410996" y="248046"/>
                </a:lnTo>
                <a:close/>
              </a:path>
              <a:path w="1923414" h="323850">
                <a:moveTo>
                  <a:pt x="458674" y="239597"/>
                </a:moveTo>
                <a:lnTo>
                  <a:pt x="456864" y="240200"/>
                </a:lnTo>
                <a:lnTo>
                  <a:pt x="436344" y="243821"/>
                </a:lnTo>
                <a:lnTo>
                  <a:pt x="434533" y="243821"/>
                </a:lnTo>
                <a:lnTo>
                  <a:pt x="433326" y="245632"/>
                </a:lnTo>
                <a:lnTo>
                  <a:pt x="433326" y="247442"/>
                </a:lnTo>
                <a:lnTo>
                  <a:pt x="433930" y="249253"/>
                </a:lnTo>
                <a:lnTo>
                  <a:pt x="435740" y="250460"/>
                </a:lnTo>
                <a:lnTo>
                  <a:pt x="437551" y="250460"/>
                </a:lnTo>
                <a:lnTo>
                  <a:pt x="458071" y="246839"/>
                </a:lnTo>
                <a:lnTo>
                  <a:pt x="459881" y="246839"/>
                </a:lnTo>
                <a:lnTo>
                  <a:pt x="461088" y="245028"/>
                </a:lnTo>
                <a:lnTo>
                  <a:pt x="461088" y="243218"/>
                </a:lnTo>
                <a:lnTo>
                  <a:pt x="460485" y="240804"/>
                </a:lnTo>
                <a:lnTo>
                  <a:pt x="458674" y="239597"/>
                </a:lnTo>
                <a:close/>
              </a:path>
              <a:path w="1923414" h="323850">
                <a:moveTo>
                  <a:pt x="506352" y="230544"/>
                </a:moveTo>
                <a:lnTo>
                  <a:pt x="504542" y="230544"/>
                </a:lnTo>
                <a:lnTo>
                  <a:pt x="484022" y="235372"/>
                </a:lnTo>
                <a:lnTo>
                  <a:pt x="482211" y="235976"/>
                </a:lnTo>
                <a:lnTo>
                  <a:pt x="481004" y="237786"/>
                </a:lnTo>
                <a:lnTo>
                  <a:pt x="482211" y="241407"/>
                </a:lnTo>
                <a:lnTo>
                  <a:pt x="484022" y="242614"/>
                </a:lnTo>
                <a:lnTo>
                  <a:pt x="485833" y="242011"/>
                </a:lnTo>
                <a:lnTo>
                  <a:pt x="506352" y="237786"/>
                </a:lnTo>
                <a:lnTo>
                  <a:pt x="508163" y="237183"/>
                </a:lnTo>
                <a:lnTo>
                  <a:pt x="509370" y="235372"/>
                </a:lnTo>
                <a:lnTo>
                  <a:pt x="508163" y="231751"/>
                </a:lnTo>
                <a:lnTo>
                  <a:pt x="506352" y="230544"/>
                </a:lnTo>
                <a:close/>
              </a:path>
              <a:path w="1923414" h="323850">
                <a:moveTo>
                  <a:pt x="554030" y="219681"/>
                </a:moveTo>
                <a:lnTo>
                  <a:pt x="552220" y="220284"/>
                </a:lnTo>
                <a:lnTo>
                  <a:pt x="531700" y="224509"/>
                </a:lnTo>
                <a:lnTo>
                  <a:pt x="529889" y="225112"/>
                </a:lnTo>
                <a:lnTo>
                  <a:pt x="528682" y="226923"/>
                </a:lnTo>
                <a:lnTo>
                  <a:pt x="529889" y="230544"/>
                </a:lnTo>
                <a:lnTo>
                  <a:pt x="531700" y="231751"/>
                </a:lnTo>
                <a:lnTo>
                  <a:pt x="533511" y="231751"/>
                </a:lnTo>
                <a:lnTo>
                  <a:pt x="554030" y="226923"/>
                </a:lnTo>
                <a:lnTo>
                  <a:pt x="555841" y="226319"/>
                </a:lnTo>
                <a:lnTo>
                  <a:pt x="557048" y="224509"/>
                </a:lnTo>
                <a:lnTo>
                  <a:pt x="555841" y="220888"/>
                </a:lnTo>
                <a:lnTo>
                  <a:pt x="554030" y="219681"/>
                </a:lnTo>
                <a:close/>
              </a:path>
              <a:path w="1923414" h="323850">
                <a:moveTo>
                  <a:pt x="601708" y="209421"/>
                </a:moveTo>
                <a:lnTo>
                  <a:pt x="599898" y="209421"/>
                </a:lnTo>
                <a:lnTo>
                  <a:pt x="579378" y="214249"/>
                </a:lnTo>
                <a:lnTo>
                  <a:pt x="577567" y="214852"/>
                </a:lnTo>
                <a:lnTo>
                  <a:pt x="576360" y="216663"/>
                </a:lnTo>
                <a:lnTo>
                  <a:pt x="577567" y="220284"/>
                </a:lnTo>
                <a:lnTo>
                  <a:pt x="579378" y="221491"/>
                </a:lnTo>
                <a:lnTo>
                  <a:pt x="581189" y="220888"/>
                </a:lnTo>
                <a:lnTo>
                  <a:pt x="601708" y="216663"/>
                </a:lnTo>
                <a:lnTo>
                  <a:pt x="603519" y="216059"/>
                </a:lnTo>
                <a:lnTo>
                  <a:pt x="604726" y="214249"/>
                </a:lnTo>
                <a:lnTo>
                  <a:pt x="603519" y="210628"/>
                </a:lnTo>
                <a:lnTo>
                  <a:pt x="601708" y="209421"/>
                </a:lnTo>
                <a:close/>
              </a:path>
              <a:path w="1923414" h="323850">
                <a:moveTo>
                  <a:pt x="649386" y="198557"/>
                </a:moveTo>
                <a:lnTo>
                  <a:pt x="647576" y="199161"/>
                </a:lnTo>
                <a:lnTo>
                  <a:pt x="627056" y="203385"/>
                </a:lnTo>
                <a:lnTo>
                  <a:pt x="625245" y="203989"/>
                </a:lnTo>
                <a:lnTo>
                  <a:pt x="624038" y="205800"/>
                </a:lnTo>
                <a:lnTo>
                  <a:pt x="624642" y="207610"/>
                </a:lnTo>
                <a:lnTo>
                  <a:pt x="624642" y="209421"/>
                </a:lnTo>
                <a:lnTo>
                  <a:pt x="626452" y="210628"/>
                </a:lnTo>
                <a:lnTo>
                  <a:pt x="628867" y="210628"/>
                </a:lnTo>
                <a:lnTo>
                  <a:pt x="651197" y="205196"/>
                </a:lnTo>
                <a:lnTo>
                  <a:pt x="651800" y="203385"/>
                </a:lnTo>
                <a:lnTo>
                  <a:pt x="651800" y="201575"/>
                </a:lnTo>
                <a:lnTo>
                  <a:pt x="651197" y="199764"/>
                </a:lnTo>
                <a:lnTo>
                  <a:pt x="649386" y="198557"/>
                </a:lnTo>
                <a:close/>
              </a:path>
              <a:path w="1923414" h="323850">
                <a:moveTo>
                  <a:pt x="697064" y="187694"/>
                </a:moveTo>
                <a:lnTo>
                  <a:pt x="695254" y="188298"/>
                </a:lnTo>
                <a:lnTo>
                  <a:pt x="674734" y="193126"/>
                </a:lnTo>
                <a:lnTo>
                  <a:pt x="672923" y="193126"/>
                </a:lnTo>
                <a:lnTo>
                  <a:pt x="671716" y="194936"/>
                </a:lnTo>
                <a:lnTo>
                  <a:pt x="672320" y="197350"/>
                </a:lnTo>
                <a:lnTo>
                  <a:pt x="672320" y="199161"/>
                </a:lnTo>
                <a:lnTo>
                  <a:pt x="674131" y="200368"/>
                </a:lnTo>
                <a:lnTo>
                  <a:pt x="675941" y="199764"/>
                </a:lnTo>
                <a:lnTo>
                  <a:pt x="696461" y="194936"/>
                </a:lnTo>
                <a:lnTo>
                  <a:pt x="698271" y="194936"/>
                </a:lnTo>
                <a:lnTo>
                  <a:pt x="699478" y="193126"/>
                </a:lnTo>
                <a:lnTo>
                  <a:pt x="699478" y="191315"/>
                </a:lnTo>
                <a:lnTo>
                  <a:pt x="698875" y="188901"/>
                </a:lnTo>
                <a:lnTo>
                  <a:pt x="697064" y="187694"/>
                </a:lnTo>
                <a:close/>
              </a:path>
              <a:path w="1923414" h="323850">
                <a:moveTo>
                  <a:pt x="744742" y="177434"/>
                </a:moveTo>
                <a:lnTo>
                  <a:pt x="742932" y="178038"/>
                </a:lnTo>
                <a:lnTo>
                  <a:pt x="722412" y="182262"/>
                </a:lnTo>
                <a:lnTo>
                  <a:pt x="720601" y="182866"/>
                </a:lnTo>
                <a:lnTo>
                  <a:pt x="719394" y="184676"/>
                </a:lnTo>
                <a:lnTo>
                  <a:pt x="719394" y="186487"/>
                </a:lnTo>
                <a:lnTo>
                  <a:pt x="719998" y="188298"/>
                </a:lnTo>
                <a:lnTo>
                  <a:pt x="721809" y="189505"/>
                </a:lnTo>
                <a:lnTo>
                  <a:pt x="723619" y="188901"/>
                </a:lnTo>
                <a:lnTo>
                  <a:pt x="744139" y="184676"/>
                </a:lnTo>
                <a:lnTo>
                  <a:pt x="745949" y="184073"/>
                </a:lnTo>
                <a:lnTo>
                  <a:pt x="747156" y="182262"/>
                </a:lnTo>
                <a:lnTo>
                  <a:pt x="747156" y="180452"/>
                </a:lnTo>
                <a:lnTo>
                  <a:pt x="746553" y="178641"/>
                </a:lnTo>
                <a:lnTo>
                  <a:pt x="744742" y="177434"/>
                </a:lnTo>
                <a:close/>
              </a:path>
              <a:path w="1923414" h="323850">
                <a:moveTo>
                  <a:pt x="792420" y="166571"/>
                </a:moveTo>
                <a:lnTo>
                  <a:pt x="790610" y="167174"/>
                </a:lnTo>
                <a:lnTo>
                  <a:pt x="770090" y="172002"/>
                </a:lnTo>
                <a:lnTo>
                  <a:pt x="768280" y="172002"/>
                </a:lnTo>
                <a:lnTo>
                  <a:pt x="767072" y="173813"/>
                </a:lnTo>
                <a:lnTo>
                  <a:pt x="767072" y="175624"/>
                </a:lnTo>
                <a:lnTo>
                  <a:pt x="767676" y="178038"/>
                </a:lnTo>
                <a:lnTo>
                  <a:pt x="769487" y="178641"/>
                </a:lnTo>
                <a:lnTo>
                  <a:pt x="771297" y="178641"/>
                </a:lnTo>
                <a:lnTo>
                  <a:pt x="791817" y="173813"/>
                </a:lnTo>
                <a:lnTo>
                  <a:pt x="793627" y="173813"/>
                </a:lnTo>
                <a:lnTo>
                  <a:pt x="794834" y="171399"/>
                </a:lnTo>
                <a:lnTo>
                  <a:pt x="794231" y="169588"/>
                </a:lnTo>
                <a:lnTo>
                  <a:pt x="794231" y="167778"/>
                </a:lnTo>
                <a:lnTo>
                  <a:pt x="792420" y="166571"/>
                </a:lnTo>
                <a:close/>
              </a:path>
              <a:path w="1923414" h="323850">
                <a:moveTo>
                  <a:pt x="840098" y="156311"/>
                </a:moveTo>
                <a:lnTo>
                  <a:pt x="837684" y="156311"/>
                </a:lnTo>
                <a:lnTo>
                  <a:pt x="817768" y="161139"/>
                </a:lnTo>
                <a:lnTo>
                  <a:pt x="815958" y="161743"/>
                </a:lnTo>
                <a:lnTo>
                  <a:pt x="814750" y="163553"/>
                </a:lnTo>
                <a:lnTo>
                  <a:pt x="814750" y="165364"/>
                </a:lnTo>
                <a:lnTo>
                  <a:pt x="815354" y="167174"/>
                </a:lnTo>
                <a:lnTo>
                  <a:pt x="817165" y="168381"/>
                </a:lnTo>
                <a:lnTo>
                  <a:pt x="818975" y="167778"/>
                </a:lnTo>
                <a:lnTo>
                  <a:pt x="839495" y="163553"/>
                </a:lnTo>
                <a:lnTo>
                  <a:pt x="841305" y="162950"/>
                </a:lnTo>
                <a:lnTo>
                  <a:pt x="842512" y="161139"/>
                </a:lnTo>
                <a:lnTo>
                  <a:pt x="841909" y="159329"/>
                </a:lnTo>
                <a:lnTo>
                  <a:pt x="841909" y="157518"/>
                </a:lnTo>
                <a:lnTo>
                  <a:pt x="840098" y="156311"/>
                </a:lnTo>
                <a:close/>
              </a:path>
              <a:path w="1923414" h="323850">
                <a:moveTo>
                  <a:pt x="887173" y="145448"/>
                </a:moveTo>
                <a:lnTo>
                  <a:pt x="885362" y="146051"/>
                </a:lnTo>
                <a:lnTo>
                  <a:pt x="865446" y="150276"/>
                </a:lnTo>
                <a:lnTo>
                  <a:pt x="863032" y="150879"/>
                </a:lnTo>
                <a:lnTo>
                  <a:pt x="861825" y="152690"/>
                </a:lnTo>
                <a:lnTo>
                  <a:pt x="863032" y="156311"/>
                </a:lnTo>
                <a:lnTo>
                  <a:pt x="864843" y="157518"/>
                </a:lnTo>
                <a:lnTo>
                  <a:pt x="866653" y="157518"/>
                </a:lnTo>
                <a:lnTo>
                  <a:pt x="887173" y="152690"/>
                </a:lnTo>
                <a:lnTo>
                  <a:pt x="888983" y="152086"/>
                </a:lnTo>
                <a:lnTo>
                  <a:pt x="890190" y="150276"/>
                </a:lnTo>
                <a:lnTo>
                  <a:pt x="889587" y="148465"/>
                </a:lnTo>
                <a:lnTo>
                  <a:pt x="889587" y="146655"/>
                </a:lnTo>
                <a:lnTo>
                  <a:pt x="887173" y="145448"/>
                </a:lnTo>
                <a:close/>
              </a:path>
              <a:path w="1923414" h="323850">
                <a:moveTo>
                  <a:pt x="934851" y="135188"/>
                </a:moveTo>
                <a:lnTo>
                  <a:pt x="933040" y="135188"/>
                </a:lnTo>
                <a:lnTo>
                  <a:pt x="912521" y="140016"/>
                </a:lnTo>
                <a:lnTo>
                  <a:pt x="910710" y="140016"/>
                </a:lnTo>
                <a:lnTo>
                  <a:pt x="909503" y="142430"/>
                </a:lnTo>
                <a:lnTo>
                  <a:pt x="910710" y="146051"/>
                </a:lnTo>
                <a:lnTo>
                  <a:pt x="912521" y="147258"/>
                </a:lnTo>
                <a:lnTo>
                  <a:pt x="914331" y="146655"/>
                </a:lnTo>
                <a:lnTo>
                  <a:pt x="934851" y="142430"/>
                </a:lnTo>
                <a:lnTo>
                  <a:pt x="936661" y="141827"/>
                </a:lnTo>
                <a:lnTo>
                  <a:pt x="937868" y="140016"/>
                </a:lnTo>
                <a:lnTo>
                  <a:pt x="936661" y="136395"/>
                </a:lnTo>
                <a:lnTo>
                  <a:pt x="934851" y="135188"/>
                </a:lnTo>
                <a:close/>
              </a:path>
              <a:path w="1923414" h="323850">
                <a:moveTo>
                  <a:pt x="982529" y="123117"/>
                </a:moveTo>
                <a:lnTo>
                  <a:pt x="980115" y="123721"/>
                </a:lnTo>
                <a:lnTo>
                  <a:pt x="960802" y="129153"/>
                </a:lnTo>
                <a:lnTo>
                  <a:pt x="960199" y="129153"/>
                </a:lnTo>
                <a:lnTo>
                  <a:pt x="958388" y="129756"/>
                </a:lnTo>
                <a:lnTo>
                  <a:pt x="957181" y="131567"/>
                </a:lnTo>
                <a:lnTo>
                  <a:pt x="958388" y="135188"/>
                </a:lnTo>
                <a:lnTo>
                  <a:pt x="960199" y="136395"/>
                </a:lnTo>
                <a:lnTo>
                  <a:pt x="962009" y="135791"/>
                </a:lnTo>
                <a:lnTo>
                  <a:pt x="981925" y="130360"/>
                </a:lnTo>
                <a:lnTo>
                  <a:pt x="984339" y="130360"/>
                </a:lnTo>
                <a:lnTo>
                  <a:pt x="984943" y="127946"/>
                </a:lnTo>
                <a:lnTo>
                  <a:pt x="984943" y="126135"/>
                </a:lnTo>
                <a:lnTo>
                  <a:pt x="984339" y="124324"/>
                </a:lnTo>
                <a:lnTo>
                  <a:pt x="982529" y="123117"/>
                </a:lnTo>
                <a:close/>
              </a:path>
              <a:path w="1923414" h="323850">
                <a:moveTo>
                  <a:pt x="1029603" y="110444"/>
                </a:moveTo>
                <a:lnTo>
                  <a:pt x="1027793" y="111047"/>
                </a:lnTo>
                <a:lnTo>
                  <a:pt x="1007273" y="116479"/>
                </a:lnTo>
                <a:lnTo>
                  <a:pt x="1005463" y="117082"/>
                </a:lnTo>
                <a:lnTo>
                  <a:pt x="1004256" y="118893"/>
                </a:lnTo>
                <a:lnTo>
                  <a:pt x="1005463" y="122514"/>
                </a:lnTo>
                <a:lnTo>
                  <a:pt x="1007273" y="123721"/>
                </a:lnTo>
                <a:lnTo>
                  <a:pt x="1009084" y="123117"/>
                </a:lnTo>
                <a:lnTo>
                  <a:pt x="1029603" y="117686"/>
                </a:lnTo>
                <a:lnTo>
                  <a:pt x="1031414" y="117686"/>
                </a:lnTo>
                <a:lnTo>
                  <a:pt x="1032017" y="115272"/>
                </a:lnTo>
                <a:lnTo>
                  <a:pt x="1032017" y="113461"/>
                </a:lnTo>
                <a:lnTo>
                  <a:pt x="1031414" y="111651"/>
                </a:lnTo>
                <a:lnTo>
                  <a:pt x="1029603" y="110444"/>
                </a:lnTo>
                <a:close/>
              </a:path>
              <a:path w="1923414" h="323850">
                <a:moveTo>
                  <a:pt x="1076678" y="97770"/>
                </a:moveTo>
                <a:lnTo>
                  <a:pt x="1074867" y="98373"/>
                </a:lnTo>
                <a:lnTo>
                  <a:pt x="1054348" y="103805"/>
                </a:lnTo>
                <a:lnTo>
                  <a:pt x="1052537" y="104408"/>
                </a:lnTo>
                <a:lnTo>
                  <a:pt x="1051330" y="106219"/>
                </a:lnTo>
                <a:lnTo>
                  <a:pt x="1052537" y="109840"/>
                </a:lnTo>
                <a:lnTo>
                  <a:pt x="1054348" y="111047"/>
                </a:lnTo>
                <a:lnTo>
                  <a:pt x="1056158" y="110444"/>
                </a:lnTo>
                <a:lnTo>
                  <a:pt x="1076678" y="105012"/>
                </a:lnTo>
                <a:lnTo>
                  <a:pt x="1078488" y="104408"/>
                </a:lnTo>
                <a:lnTo>
                  <a:pt x="1079092" y="102598"/>
                </a:lnTo>
                <a:lnTo>
                  <a:pt x="1079092" y="100787"/>
                </a:lnTo>
                <a:lnTo>
                  <a:pt x="1078488" y="98977"/>
                </a:lnTo>
                <a:lnTo>
                  <a:pt x="1076678" y="97770"/>
                </a:lnTo>
                <a:close/>
              </a:path>
              <a:path w="1923414" h="323850">
                <a:moveTo>
                  <a:pt x="1123752" y="85096"/>
                </a:moveTo>
                <a:lnTo>
                  <a:pt x="1121942" y="85699"/>
                </a:lnTo>
                <a:lnTo>
                  <a:pt x="1101422" y="91131"/>
                </a:lnTo>
                <a:lnTo>
                  <a:pt x="1099612" y="91734"/>
                </a:lnTo>
                <a:lnTo>
                  <a:pt x="1098405" y="93545"/>
                </a:lnTo>
                <a:lnTo>
                  <a:pt x="1099612" y="97166"/>
                </a:lnTo>
                <a:lnTo>
                  <a:pt x="1101422" y="98373"/>
                </a:lnTo>
                <a:lnTo>
                  <a:pt x="1103233" y="97770"/>
                </a:lnTo>
                <a:lnTo>
                  <a:pt x="1123752" y="92338"/>
                </a:lnTo>
                <a:lnTo>
                  <a:pt x="1125563" y="91734"/>
                </a:lnTo>
                <a:lnTo>
                  <a:pt x="1126166" y="89924"/>
                </a:lnTo>
                <a:lnTo>
                  <a:pt x="1126166" y="88113"/>
                </a:lnTo>
                <a:lnTo>
                  <a:pt x="1125563" y="86303"/>
                </a:lnTo>
                <a:lnTo>
                  <a:pt x="1123752" y="85096"/>
                </a:lnTo>
                <a:close/>
              </a:path>
              <a:path w="1923414" h="323850">
                <a:moveTo>
                  <a:pt x="1170827" y="72422"/>
                </a:moveTo>
                <a:lnTo>
                  <a:pt x="1169016" y="73025"/>
                </a:lnTo>
                <a:lnTo>
                  <a:pt x="1148497" y="78457"/>
                </a:lnTo>
                <a:lnTo>
                  <a:pt x="1146686" y="79061"/>
                </a:lnTo>
                <a:lnTo>
                  <a:pt x="1145479" y="80871"/>
                </a:lnTo>
                <a:lnTo>
                  <a:pt x="1146686" y="84492"/>
                </a:lnTo>
                <a:lnTo>
                  <a:pt x="1148497" y="85699"/>
                </a:lnTo>
                <a:lnTo>
                  <a:pt x="1150307" y="85096"/>
                </a:lnTo>
                <a:lnTo>
                  <a:pt x="1170827" y="79664"/>
                </a:lnTo>
                <a:lnTo>
                  <a:pt x="1172637" y="79061"/>
                </a:lnTo>
                <a:lnTo>
                  <a:pt x="1173844" y="77250"/>
                </a:lnTo>
                <a:lnTo>
                  <a:pt x="1172637" y="73629"/>
                </a:lnTo>
                <a:lnTo>
                  <a:pt x="1170827" y="72422"/>
                </a:lnTo>
                <a:close/>
              </a:path>
              <a:path w="1923414" h="323850">
                <a:moveTo>
                  <a:pt x="1217901" y="59748"/>
                </a:moveTo>
                <a:lnTo>
                  <a:pt x="1216091" y="60351"/>
                </a:lnTo>
                <a:lnTo>
                  <a:pt x="1195571" y="65783"/>
                </a:lnTo>
                <a:lnTo>
                  <a:pt x="1193761" y="66387"/>
                </a:lnTo>
                <a:lnTo>
                  <a:pt x="1192554" y="68197"/>
                </a:lnTo>
                <a:lnTo>
                  <a:pt x="1193761" y="71818"/>
                </a:lnTo>
                <a:lnTo>
                  <a:pt x="1195571" y="73025"/>
                </a:lnTo>
                <a:lnTo>
                  <a:pt x="1197382" y="72422"/>
                </a:lnTo>
                <a:lnTo>
                  <a:pt x="1217901" y="66990"/>
                </a:lnTo>
                <a:lnTo>
                  <a:pt x="1219712" y="66387"/>
                </a:lnTo>
                <a:lnTo>
                  <a:pt x="1220919" y="64576"/>
                </a:lnTo>
                <a:lnTo>
                  <a:pt x="1219712" y="60955"/>
                </a:lnTo>
                <a:lnTo>
                  <a:pt x="1217901" y="59748"/>
                </a:lnTo>
                <a:close/>
              </a:path>
              <a:path w="1923414" h="323850">
                <a:moveTo>
                  <a:pt x="1264976" y="47074"/>
                </a:moveTo>
                <a:lnTo>
                  <a:pt x="1263165" y="47678"/>
                </a:lnTo>
                <a:lnTo>
                  <a:pt x="1242646" y="53109"/>
                </a:lnTo>
                <a:lnTo>
                  <a:pt x="1240835" y="53713"/>
                </a:lnTo>
                <a:lnTo>
                  <a:pt x="1239628" y="55523"/>
                </a:lnTo>
                <a:lnTo>
                  <a:pt x="1240835" y="59144"/>
                </a:lnTo>
                <a:lnTo>
                  <a:pt x="1242646" y="60351"/>
                </a:lnTo>
                <a:lnTo>
                  <a:pt x="1244456" y="59748"/>
                </a:lnTo>
                <a:lnTo>
                  <a:pt x="1264976" y="54316"/>
                </a:lnTo>
                <a:lnTo>
                  <a:pt x="1266786" y="53713"/>
                </a:lnTo>
                <a:lnTo>
                  <a:pt x="1267993" y="51902"/>
                </a:lnTo>
                <a:lnTo>
                  <a:pt x="1266786" y="48281"/>
                </a:lnTo>
                <a:lnTo>
                  <a:pt x="1264976" y="47074"/>
                </a:lnTo>
                <a:close/>
              </a:path>
              <a:path w="1923414" h="323850">
                <a:moveTo>
                  <a:pt x="1312050" y="34400"/>
                </a:moveTo>
                <a:lnTo>
                  <a:pt x="1310240" y="35004"/>
                </a:lnTo>
                <a:lnTo>
                  <a:pt x="1289720" y="40435"/>
                </a:lnTo>
                <a:lnTo>
                  <a:pt x="1287910" y="41039"/>
                </a:lnTo>
                <a:lnTo>
                  <a:pt x="1286703" y="42849"/>
                </a:lnTo>
                <a:lnTo>
                  <a:pt x="1287910" y="46470"/>
                </a:lnTo>
                <a:lnTo>
                  <a:pt x="1289720" y="47678"/>
                </a:lnTo>
                <a:lnTo>
                  <a:pt x="1291531" y="47074"/>
                </a:lnTo>
                <a:lnTo>
                  <a:pt x="1312050" y="41642"/>
                </a:lnTo>
                <a:lnTo>
                  <a:pt x="1313861" y="41039"/>
                </a:lnTo>
                <a:lnTo>
                  <a:pt x="1315068" y="39228"/>
                </a:lnTo>
                <a:lnTo>
                  <a:pt x="1313861" y="35607"/>
                </a:lnTo>
                <a:lnTo>
                  <a:pt x="1312050" y="34400"/>
                </a:lnTo>
                <a:close/>
              </a:path>
              <a:path w="1923414" h="323850">
                <a:moveTo>
                  <a:pt x="1359125" y="21726"/>
                </a:moveTo>
                <a:lnTo>
                  <a:pt x="1357314" y="22330"/>
                </a:lnTo>
                <a:lnTo>
                  <a:pt x="1336795" y="27761"/>
                </a:lnTo>
                <a:lnTo>
                  <a:pt x="1334984" y="28365"/>
                </a:lnTo>
                <a:lnTo>
                  <a:pt x="1333777" y="30175"/>
                </a:lnTo>
                <a:lnTo>
                  <a:pt x="1334984" y="33797"/>
                </a:lnTo>
                <a:lnTo>
                  <a:pt x="1336795" y="35004"/>
                </a:lnTo>
                <a:lnTo>
                  <a:pt x="1338605" y="34400"/>
                </a:lnTo>
                <a:lnTo>
                  <a:pt x="1359125" y="28968"/>
                </a:lnTo>
                <a:lnTo>
                  <a:pt x="1360935" y="28365"/>
                </a:lnTo>
                <a:lnTo>
                  <a:pt x="1362142" y="26554"/>
                </a:lnTo>
                <a:lnTo>
                  <a:pt x="1360935" y="22933"/>
                </a:lnTo>
                <a:lnTo>
                  <a:pt x="1359125" y="21726"/>
                </a:lnTo>
                <a:close/>
              </a:path>
              <a:path w="1923414" h="323850">
                <a:moveTo>
                  <a:pt x="1406199" y="9052"/>
                </a:moveTo>
                <a:lnTo>
                  <a:pt x="1404389" y="9656"/>
                </a:lnTo>
                <a:lnTo>
                  <a:pt x="1383869" y="15087"/>
                </a:lnTo>
                <a:lnTo>
                  <a:pt x="1382059" y="15691"/>
                </a:lnTo>
                <a:lnTo>
                  <a:pt x="1380852" y="17502"/>
                </a:lnTo>
                <a:lnTo>
                  <a:pt x="1382059" y="21123"/>
                </a:lnTo>
                <a:lnTo>
                  <a:pt x="1383869" y="22330"/>
                </a:lnTo>
                <a:lnTo>
                  <a:pt x="1385680" y="21726"/>
                </a:lnTo>
                <a:lnTo>
                  <a:pt x="1406199" y="16295"/>
                </a:lnTo>
                <a:lnTo>
                  <a:pt x="1408010" y="15691"/>
                </a:lnTo>
                <a:lnTo>
                  <a:pt x="1409217" y="13880"/>
                </a:lnTo>
                <a:lnTo>
                  <a:pt x="1408010" y="10259"/>
                </a:lnTo>
                <a:lnTo>
                  <a:pt x="1406199" y="9052"/>
                </a:lnTo>
                <a:close/>
              </a:path>
              <a:path w="1923414" h="323850">
                <a:moveTo>
                  <a:pt x="1452670" y="0"/>
                </a:moveTo>
                <a:lnTo>
                  <a:pt x="1439393" y="0"/>
                </a:lnTo>
                <a:lnTo>
                  <a:pt x="1430944" y="2414"/>
                </a:lnTo>
                <a:lnTo>
                  <a:pt x="1429133" y="2414"/>
                </a:lnTo>
                <a:lnTo>
                  <a:pt x="1427926" y="4828"/>
                </a:lnTo>
                <a:lnTo>
                  <a:pt x="1429133" y="8449"/>
                </a:lnTo>
                <a:lnTo>
                  <a:pt x="1430944" y="9656"/>
                </a:lnTo>
                <a:lnTo>
                  <a:pt x="1432754" y="9052"/>
                </a:lnTo>
                <a:lnTo>
                  <a:pt x="1441114" y="6664"/>
                </a:lnTo>
                <a:lnTo>
                  <a:pt x="1440600" y="6638"/>
                </a:lnTo>
                <a:lnTo>
                  <a:pt x="1455386" y="6638"/>
                </a:lnTo>
                <a:lnTo>
                  <a:pt x="1456291" y="6035"/>
                </a:lnTo>
                <a:lnTo>
                  <a:pt x="1456291" y="1810"/>
                </a:lnTo>
                <a:lnTo>
                  <a:pt x="1454481" y="603"/>
                </a:lnTo>
                <a:lnTo>
                  <a:pt x="1452670" y="0"/>
                </a:lnTo>
                <a:close/>
              </a:path>
              <a:path w="1923414" h="323850">
                <a:moveTo>
                  <a:pt x="1455386" y="6638"/>
                </a:moveTo>
                <a:lnTo>
                  <a:pt x="1441203" y="6638"/>
                </a:lnTo>
                <a:lnTo>
                  <a:pt x="1452670" y="7242"/>
                </a:lnTo>
                <a:lnTo>
                  <a:pt x="1454481" y="7242"/>
                </a:lnTo>
                <a:lnTo>
                  <a:pt x="1455386" y="6638"/>
                </a:lnTo>
                <a:close/>
              </a:path>
              <a:path w="1923414" h="323850">
                <a:moveTo>
                  <a:pt x="1441203" y="6638"/>
                </a:moveTo>
                <a:lnTo>
                  <a:pt x="1440600" y="6638"/>
                </a:lnTo>
                <a:lnTo>
                  <a:pt x="1441114" y="6664"/>
                </a:lnTo>
                <a:close/>
              </a:path>
              <a:path w="1923414" h="323850">
                <a:moveTo>
                  <a:pt x="1480432" y="1207"/>
                </a:moveTo>
                <a:lnTo>
                  <a:pt x="1478622" y="1207"/>
                </a:lnTo>
                <a:lnTo>
                  <a:pt x="1476811" y="3017"/>
                </a:lnTo>
                <a:lnTo>
                  <a:pt x="1476811" y="6638"/>
                </a:lnTo>
                <a:lnTo>
                  <a:pt x="1478622" y="8449"/>
                </a:lnTo>
                <a:lnTo>
                  <a:pt x="1480432" y="8449"/>
                </a:lnTo>
                <a:lnTo>
                  <a:pt x="1500952" y="9052"/>
                </a:lnTo>
                <a:lnTo>
                  <a:pt x="1503366" y="9656"/>
                </a:lnTo>
                <a:lnTo>
                  <a:pt x="1504573" y="7845"/>
                </a:lnTo>
                <a:lnTo>
                  <a:pt x="1504573" y="6035"/>
                </a:lnTo>
                <a:lnTo>
                  <a:pt x="1505177" y="4224"/>
                </a:lnTo>
                <a:lnTo>
                  <a:pt x="1503366" y="2414"/>
                </a:lnTo>
                <a:lnTo>
                  <a:pt x="1501555" y="2414"/>
                </a:lnTo>
                <a:lnTo>
                  <a:pt x="1480432" y="1207"/>
                </a:lnTo>
                <a:close/>
              </a:path>
              <a:path w="1923414" h="323850">
                <a:moveTo>
                  <a:pt x="1529317" y="3621"/>
                </a:moveTo>
                <a:lnTo>
                  <a:pt x="1527507" y="3621"/>
                </a:lnTo>
                <a:lnTo>
                  <a:pt x="1525696" y="4828"/>
                </a:lnTo>
                <a:lnTo>
                  <a:pt x="1525696" y="9052"/>
                </a:lnTo>
                <a:lnTo>
                  <a:pt x="1526903" y="10259"/>
                </a:lnTo>
                <a:lnTo>
                  <a:pt x="1529317" y="10259"/>
                </a:lnTo>
                <a:lnTo>
                  <a:pt x="1549837" y="11466"/>
                </a:lnTo>
                <a:lnTo>
                  <a:pt x="1551648" y="11466"/>
                </a:lnTo>
                <a:lnTo>
                  <a:pt x="1553458" y="10259"/>
                </a:lnTo>
                <a:lnTo>
                  <a:pt x="1553458" y="6035"/>
                </a:lnTo>
                <a:lnTo>
                  <a:pt x="1552251" y="4224"/>
                </a:lnTo>
                <a:lnTo>
                  <a:pt x="1550440" y="4224"/>
                </a:lnTo>
                <a:lnTo>
                  <a:pt x="1529317" y="3621"/>
                </a:lnTo>
                <a:close/>
              </a:path>
              <a:path w="1923414" h="323850">
                <a:moveTo>
                  <a:pt x="1578202" y="5431"/>
                </a:moveTo>
                <a:lnTo>
                  <a:pt x="1576392" y="5431"/>
                </a:lnTo>
                <a:lnTo>
                  <a:pt x="1574581" y="7242"/>
                </a:lnTo>
                <a:lnTo>
                  <a:pt x="1574581" y="10863"/>
                </a:lnTo>
                <a:lnTo>
                  <a:pt x="1575788" y="12673"/>
                </a:lnTo>
                <a:lnTo>
                  <a:pt x="1577599" y="12673"/>
                </a:lnTo>
                <a:lnTo>
                  <a:pt x="1598722" y="13277"/>
                </a:lnTo>
                <a:lnTo>
                  <a:pt x="1600533" y="13277"/>
                </a:lnTo>
                <a:lnTo>
                  <a:pt x="1602343" y="12070"/>
                </a:lnTo>
                <a:lnTo>
                  <a:pt x="1602343" y="8449"/>
                </a:lnTo>
                <a:lnTo>
                  <a:pt x="1601136" y="6638"/>
                </a:lnTo>
                <a:lnTo>
                  <a:pt x="1598722" y="6638"/>
                </a:lnTo>
                <a:lnTo>
                  <a:pt x="1578202" y="5431"/>
                </a:lnTo>
                <a:close/>
              </a:path>
              <a:path w="1923414" h="323850">
                <a:moveTo>
                  <a:pt x="1627087" y="7845"/>
                </a:moveTo>
                <a:lnTo>
                  <a:pt x="1624673" y="7845"/>
                </a:lnTo>
                <a:lnTo>
                  <a:pt x="1623466" y="9052"/>
                </a:lnTo>
                <a:lnTo>
                  <a:pt x="1623466" y="10863"/>
                </a:lnTo>
                <a:lnTo>
                  <a:pt x="1622863" y="12673"/>
                </a:lnTo>
                <a:lnTo>
                  <a:pt x="1624673" y="14484"/>
                </a:lnTo>
                <a:lnTo>
                  <a:pt x="1626484" y="14484"/>
                </a:lnTo>
                <a:lnTo>
                  <a:pt x="1647607" y="15691"/>
                </a:lnTo>
                <a:lnTo>
                  <a:pt x="1649418" y="15691"/>
                </a:lnTo>
                <a:lnTo>
                  <a:pt x="1651228" y="13880"/>
                </a:lnTo>
                <a:lnTo>
                  <a:pt x="1651228" y="10259"/>
                </a:lnTo>
                <a:lnTo>
                  <a:pt x="1649418" y="8449"/>
                </a:lnTo>
                <a:lnTo>
                  <a:pt x="1647607" y="8449"/>
                </a:lnTo>
                <a:lnTo>
                  <a:pt x="1627087" y="7845"/>
                </a:lnTo>
                <a:close/>
              </a:path>
              <a:path w="1923414" h="323850">
                <a:moveTo>
                  <a:pt x="1675369" y="9656"/>
                </a:moveTo>
                <a:lnTo>
                  <a:pt x="1673558" y="9656"/>
                </a:lnTo>
                <a:lnTo>
                  <a:pt x="1671748" y="11466"/>
                </a:lnTo>
                <a:lnTo>
                  <a:pt x="1671748" y="15087"/>
                </a:lnTo>
                <a:lnTo>
                  <a:pt x="1673558" y="16898"/>
                </a:lnTo>
                <a:lnTo>
                  <a:pt x="1675369" y="16898"/>
                </a:lnTo>
                <a:lnTo>
                  <a:pt x="1695889" y="17502"/>
                </a:lnTo>
                <a:lnTo>
                  <a:pt x="1698303" y="17502"/>
                </a:lnTo>
                <a:lnTo>
                  <a:pt x="1699510" y="16295"/>
                </a:lnTo>
                <a:lnTo>
                  <a:pt x="1699510" y="14484"/>
                </a:lnTo>
                <a:lnTo>
                  <a:pt x="1700113" y="12673"/>
                </a:lnTo>
                <a:lnTo>
                  <a:pt x="1698303" y="10863"/>
                </a:lnTo>
                <a:lnTo>
                  <a:pt x="1696492" y="10863"/>
                </a:lnTo>
                <a:lnTo>
                  <a:pt x="1675369" y="9656"/>
                </a:lnTo>
                <a:close/>
              </a:path>
              <a:path w="1923414" h="323850">
                <a:moveTo>
                  <a:pt x="1724254" y="12070"/>
                </a:moveTo>
                <a:lnTo>
                  <a:pt x="1722443" y="12070"/>
                </a:lnTo>
                <a:lnTo>
                  <a:pt x="1720633" y="13277"/>
                </a:lnTo>
                <a:lnTo>
                  <a:pt x="1720633" y="16898"/>
                </a:lnTo>
                <a:lnTo>
                  <a:pt x="1721840" y="18709"/>
                </a:lnTo>
                <a:lnTo>
                  <a:pt x="1724254" y="18709"/>
                </a:lnTo>
                <a:lnTo>
                  <a:pt x="1744774" y="19916"/>
                </a:lnTo>
                <a:lnTo>
                  <a:pt x="1746584" y="19916"/>
                </a:lnTo>
                <a:lnTo>
                  <a:pt x="1748395" y="18105"/>
                </a:lnTo>
                <a:lnTo>
                  <a:pt x="1748395" y="14484"/>
                </a:lnTo>
                <a:lnTo>
                  <a:pt x="1747188" y="12673"/>
                </a:lnTo>
                <a:lnTo>
                  <a:pt x="1745377" y="12673"/>
                </a:lnTo>
                <a:lnTo>
                  <a:pt x="1724254" y="12070"/>
                </a:lnTo>
                <a:close/>
              </a:path>
              <a:path w="1923414" h="323850">
                <a:moveTo>
                  <a:pt x="1773139" y="13880"/>
                </a:moveTo>
                <a:lnTo>
                  <a:pt x="1771329" y="13880"/>
                </a:lnTo>
                <a:lnTo>
                  <a:pt x="1769518" y="15087"/>
                </a:lnTo>
                <a:lnTo>
                  <a:pt x="1769518" y="19312"/>
                </a:lnTo>
                <a:lnTo>
                  <a:pt x="1770725" y="21123"/>
                </a:lnTo>
                <a:lnTo>
                  <a:pt x="1772536" y="21123"/>
                </a:lnTo>
                <a:lnTo>
                  <a:pt x="1793659" y="21726"/>
                </a:lnTo>
                <a:lnTo>
                  <a:pt x="1795469" y="21726"/>
                </a:lnTo>
                <a:lnTo>
                  <a:pt x="1797280" y="20519"/>
                </a:lnTo>
                <a:lnTo>
                  <a:pt x="1797280" y="16295"/>
                </a:lnTo>
                <a:lnTo>
                  <a:pt x="1796073" y="15087"/>
                </a:lnTo>
                <a:lnTo>
                  <a:pt x="1793659" y="15087"/>
                </a:lnTo>
                <a:lnTo>
                  <a:pt x="1773139" y="13880"/>
                </a:lnTo>
                <a:close/>
              </a:path>
              <a:path w="1923414" h="323850">
                <a:moveTo>
                  <a:pt x="1819610" y="15691"/>
                </a:moveTo>
                <a:lnTo>
                  <a:pt x="1818403" y="17502"/>
                </a:lnTo>
                <a:lnTo>
                  <a:pt x="1818403" y="19312"/>
                </a:lnTo>
                <a:lnTo>
                  <a:pt x="1817800" y="21123"/>
                </a:lnTo>
                <a:lnTo>
                  <a:pt x="1819610" y="22933"/>
                </a:lnTo>
                <a:lnTo>
                  <a:pt x="1821421" y="22933"/>
                </a:lnTo>
                <a:lnTo>
                  <a:pt x="1842544" y="24140"/>
                </a:lnTo>
                <a:lnTo>
                  <a:pt x="1844354" y="24140"/>
                </a:lnTo>
                <a:lnTo>
                  <a:pt x="1846165" y="22330"/>
                </a:lnTo>
                <a:lnTo>
                  <a:pt x="1846165" y="18709"/>
                </a:lnTo>
                <a:lnTo>
                  <a:pt x="1844354" y="16898"/>
                </a:lnTo>
                <a:lnTo>
                  <a:pt x="1842544" y="16898"/>
                </a:lnTo>
                <a:lnTo>
                  <a:pt x="1822024" y="16295"/>
                </a:lnTo>
                <a:lnTo>
                  <a:pt x="1819610" y="15691"/>
                </a:lnTo>
                <a:close/>
              </a:path>
              <a:path w="1923414" h="323850">
                <a:moveTo>
                  <a:pt x="1870306" y="18105"/>
                </a:moveTo>
                <a:lnTo>
                  <a:pt x="1868495" y="18105"/>
                </a:lnTo>
                <a:lnTo>
                  <a:pt x="1866685" y="19312"/>
                </a:lnTo>
                <a:lnTo>
                  <a:pt x="1866685" y="23537"/>
                </a:lnTo>
                <a:lnTo>
                  <a:pt x="1868495" y="24744"/>
                </a:lnTo>
                <a:lnTo>
                  <a:pt x="1870306" y="25347"/>
                </a:lnTo>
                <a:lnTo>
                  <a:pt x="1890825" y="25951"/>
                </a:lnTo>
                <a:lnTo>
                  <a:pt x="1893239" y="25951"/>
                </a:lnTo>
                <a:lnTo>
                  <a:pt x="1894446" y="24744"/>
                </a:lnTo>
                <a:lnTo>
                  <a:pt x="1894446" y="22933"/>
                </a:lnTo>
                <a:lnTo>
                  <a:pt x="1895050" y="20519"/>
                </a:lnTo>
                <a:lnTo>
                  <a:pt x="1893239" y="19312"/>
                </a:lnTo>
                <a:lnTo>
                  <a:pt x="1891429" y="19312"/>
                </a:lnTo>
                <a:lnTo>
                  <a:pt x="1870306" y="18105"/>
                </a:lnTo>
                <a:close/>
              </a:path>
              <a:path w="1923414" h="323850">
                <a:moveTo>
                  <a:pt x="1919191" y="19916"/>
                </a:moveTo>
                <a:lnTo>
                  <a:pt x="1917380" y="19916"/>
                </a:lnTo>
                <a:lnTo>
                  <a:pt x="1915570" y="21726"/>
                </a:lnTo>
                <a:lnTo>
                  <a:pt x="1915570" y="25347"/>
                </a:lnTo>
                <a:lnTo>
                  <a:pt x="1916777" y="27158"/>
                </a:lnTo>
                <a:lnTo>
                  <a:pt x="1921001" y="27158"/>
                </a:lnTo>
                <a:lnTo>
                  <a:pt x="1922812" y="25951"/>
                </a:lnTo>
                <a:lnTo>
                  <a:pt x="1922812" y="21726"/>
                </a:lnTo>
                <a:lnTo>
                  <a:pt x="1921605" y="20519"/>
                </a:lnTo>
                <a:lnTo>
                  <a:pt x="1919191" y="19916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1390687" y="2773429"/>
            <a:ext cx="40640" cy="590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390687" y="2652725"/>
            <a:ext cx="40640" cy="590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13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390687" y="2532021"/>
            <a:ext cx="40640" cy="590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14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390687" y="2411317"/>
            <a:ext cx="40640" cy="590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390687" y="2290613"/>
            <a:ext cx="40640" cy="590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390687" y="2169908"/>
            <a:ext cx="40640" cy="590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17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390687" y="2049204"/>
            <a:ext cx="40640" cy="590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18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677359" y="2809642"/>
            <a:ext cx="27305" cy="590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2155955" y="2809642"/>
            <a:ext cx="27305" cy="590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3106515" y="2809642"/>
            <a:ext cx="40640" cy="590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32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3585117" y="2809642"/>
            <a:ext cx="41910" cy="590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64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337351" y="2304137"/>
            <a:ext cx="56515" cy="28130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50" spc="-10">
                <a:solidFill>
                  <a:srgbClr val="585858"/>
                </a:solidFill>
                <a:latin typeface="Calibri"/>
                <a:cs typeface="Calibri"/>
              </a:rPr>
              <a:t>CPU</a:t>
            </a:r>
            <a:r>
              <a:rPr dirty="0" sz="250" spc="-3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-5">
                <a:solidFill>
                  <a:srgbClr val="585858"/>
                </a:solidFill>
                <a:latin typeface="Calibri"/>
                <a:cs typeface="Calibri"/>
              </a:rPr>
              <a:t>Ticks/operation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2533753" y="2800561"/>
            <a:ext cx="229235" cy="1155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endParaRPr sz="200">
              <a:latin typeface="Calibri"/>
              <a:cs typeface="Calibri"/>
            </a:endParaRPr>
          </a:p>
          <a:p>
            <a:pPr algn="ctr" marR="5080">
              <a:lnSpc>
                <a:spcPct val="100000"/>
              </a:lnSpc>
              <a:spcBef>
                <a:spcPts val="80"/>
              </a:spcBef>
            </a:pPr>
            <a:r>
              <a:rPr dirty="0" sz="250" spc="-5">
                <a:solidFill>
                  <a:srgbClr val="585858"/>
                </a:solidFill>
                <a:latin typeface="Calibri"/>
                <a:cs typeface="Calibri"/>
              </a:rPr>
              <a:t>Number</a:t>
            </a:r>
            <a:r>
              <a:rPr dirty="0" sz="25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-5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dirty="0" sz="25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50" spc="-10">
                <a:solidFill>
                  <a:srgbClr val="585858"/>
                </a:solidFill>
                <a:latin typeface="Calibri"/>
                <a:cs typeface="Calibri"/>
              </a:rPr>
              <a:t>Pages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2338816" y="1975662"/>
            <a:ext cx="513080" cy="78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350" spc="-5">
                <a:solidFill>
                  <a:srgbClr val="585858"/>
                </a:solidFill>
                <a:latin typeface="Calibri"/>
                <a:cs typeface="Calibri"/>
              </a:rPr>
              <a:t>eNVM </a:t>
            </a:r>
            <a:r>
              <a:rPr dirty="0" sz="350" spc="-10">
                <a:solidFill>
                  <a:srgbClr val="585858"/>
                </a:solidFill>
                <a:latin typeface="Calibri"/>
                <a:cs typeface="Calibri"/>
              </a:rPr>
              <a:t>Flush/Fence</a:t>
            </a:r>
            <a:r>
              <a:rPr dirty="0" sz="350" spc="-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50" spc="-10">
                <a:solidFill>
                  <a:srgbClr val="585858"/>
                </a:solidFill>
                <a:latin typeface="Calibri"/>
                <a:cs typeface="Calibri"/>
              </a:rPr>
              <a:t>Behavior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456471" y="2966089"/>
            <a:ext cx="85090" cy="7620"/>
          </a:xfrm>
          <a:custGeom>
            <a:avLst/>
            <a:gdLst/>
            <a:ahLst/>
            <a:cxnLst/>
            <a:rect l="l" t="t" r="r" b="b"/>
            <a:pathLst>
              <a:path w="85090" h="7619">
                <a:moveTo>
                  <a:pt x="83285" y="0"/>
                </a:moveTo>
                <a:lnTo>
                  <a:pt x="1207" y="0"/>
                </a:lnTo>
                <a:lnTo>
                  <a:pt x="0" y="1810"/>
                </a:lnTo>
                <a:lnTo>
                  <a:pt x="0" y="5431"/>
                </a:lnTo>
                <a:lnTo>
                  <a:pt x="1207" y="7242"/>
                </a:lnTo>
                <a:lnTo>
                  <a:pt x="83285" y="7242"/>
                </a:lnTo>
                <a:lnTo>
                  <a:pt x="84492" y="5431"/>
                </a:lnTo>
                <a:lnTo>
                  <a:pt x="84492" y="1810"/>
                </a:lnTo>
                <a:lnTo>
                  <a:pt x="83285" y="0"/>
                </a:lnTo>
                <a:close/>
              </a:path>
            </a:pathLst>
          </a:custGeom>
          <a:solidFill>
            <a:srgbClr val="688D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026797" y="2966089"/>
            <a:ext cx="85090" cy="7620"/>
          </a:xfrm>
          <a:custGeom>
            <a:avLst/>
            <a:gdLst/>
            <a:ahLst/>
            <a:cxnLst/>
            <a:rect l="l" t="t" r="r" b="b"/>
            <a:pathLst>
              <a:path w="85089" h="7619">
                <a:moveTo>
                  <a:pt x="83889" y="0"/>
                </a:moveTo>
                <a:lnTo>
                  <a:pt x="1810" y="0"/>
                </a:lnTo>
                <a:lnTo>
                  <a:pt x="0" y="1810"/>
                </a:lnTo>
                <a:lnTo>
                  <a:pt x="0" y="5431"/>
                </a:lnTo>
                <a:lnTo>
                  <a:pt x="1810" y="7242"/>
                </a:lnTo>
                <a:lnTo>
                  <a:pt x="83889" y="7242"/>
                </a:lnTo>
                <a:lnTo>
                  <a:pt x="85096" y="5431"/>
                </a:lnTo>
                <a:lnTo>
                  <a:pt x="85096" y="1810"/>
                </a:lnTo>
                <a:lnTo>
                  <a:pt x="8388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597726" y="2966089"/>
            <a:ext cx="85090" cy="7620"/>
          </a:xfrm>
          <a:custGeom>
            <a:avLst/>
            <a:gdLst/>
            <a:ahLst/>
            <a:cxnLst/>
            <a:rect l="l" t="t" r="r" b="b"/>
            <a:pathLst>
              <a:path w="85089" h="7619">
                <a:moveTo>
                  <a:pt x="83285" y="0"/>
                </a:moveTo>
                <a:lnTo>
                  <a:pt x="1810" y="0"/>
                </a:lnTo>
                <a:lnTo>
                  <a:pt x="0" y="1810"/>
                </a:lnTo>
                <a:lnTo>
                  <a:pt x="0" y="5431"/>
                </a:lnTo>
                <a:lnTo>
                  <a:pt x="1810" y="7242"/>
                </a:lnTo>
                <a:lnTo>
                  <a:pt x="83285" y="7242"/>
                </a:lnTo>
                <a:lnTo>
                  <a:pt x="85096" y="5431"/>
                </a:lnTo>
                <a:lnTo>
                  <a:pt x="85096" y="1810"/>
                </a:lnTo>
                <a:lnTo>
                  <a:pt x="83285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168655" y="2966089"/>
            <a:ext cx="85090" cy="7620"/>
          </a:xfrm>
          <a:custGeom>
            <a:avLst/>
            <a:gdLst/>
            <a:ahLst/>
            <a:cxnLst/>
            <a:rect l="l" t="t" r="r" b="b"/>
            <a:pathLst>
              <a:path w="85089" h="7619">
                <a:moveTo>
                  <a:pt x="83285" y="0"/>
                </a:moveTo>
                <a:lnTo>
                  <a:pt x="1207" y="0"/>
                </a:lnTo>
                <a:lnTo>
                  <a:pt x="0" y="1810"/>
                </a:lnTo>
                <a:lnTo>
                  <a:pt x="0" y="5431"/>
                </a:lnTo>
                <a:lnTo>
                  <a:pt x="1207" y="7242"/>
                </a:lnTo>
                <a:lnTo>
                  <a:pt x="83285" y="7242"/>
                </a:lnTo>
                <a:lnTo>
                  <a:pt x="85096" y="5431"/>
                </a:lnTo>
                <a:lnTo>
                  <a:pt x="85096" y="1810"/>
                </a:lnTo>
                <a:lnTo>
                  <a:pt x="83285" y="0"/>
                </a:lnTo>
                <a:close/>
              </a:path>
            </a:pathLst>
          </a:custGeom>
          <a:solidFill>
            <a:srgbClr val="987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456471" y="3018595"/>
            <a:ext cx="85090" cy="6985"/>
          </a:xfrm>
          <a:custGeom>
            <a:avLst/>
            <a:gdLst/>
            <a:ahLst/>
            <a:cxnLst/>
            <a:rect l="l" t="t" r="r" b="b"/>
            <a:pathLst>
              <a:path w="85090" h="6985">
                <a:moveTo>
                  <a:pt x="83285" y="0"/>
                </a:moveTo>
                <a:lnTo>
                  <a:pt x="1207" y="0"/>
                </a:lnTo>
                <a:lnTo>
                  <a:pt x="0" y="1207"/>
                </a:lnTo>
                <a:lnTo>
                  <a:pt x="0" y="5431"/>
                </a:lnTo>
                <a:lnTo>
                  <a:pt x="1207" y="6638"/>
                </a:lnTo>
                <a:lnTo>
                  <a:pt x="83285" y="6638"/>
                </a:lnTo>
                <a:lnTo>
                  <a:pt x="84492" y="5431"/>
                </a:lnTo>
                <a:lnTo>
                  <a:pt x="84492" y="1207"/>
                </a:lnTo>
                <a:lnTo>
                  <a:pt x="83285" y="0"/>
                </a:lnTo>
                <a:close/>
              </a:path>
            </a:pathLst>
          </a:custGeom>
          <a:solidFill>
            <a:srgbClr val="4267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026797" y="3018595"/>
            <a:ext cx="76835" cy="6985"/>
          </a:xfrm>
          <a:custGeom>
            <a:avLst/>
            <a:gdLst/>
            <a:ahLst/>
            <a:cxnLst/>
            <a:rect l="l" t="t" r="r" b="b"/>
            <a:pathLst>
              <a:path w="76835" h="6985">
                <a:moveTo>
                  <a:pt x="5431" y="0"/>
                </a:moveTo>
                <a:lnTo>
                  <a:pt x="1810" y="0"/>
                </a:lnTo>
                <a:lnTo>
                  <a:pt x="0" y="1207"/>
                </a:lnTo>
                <a:lnTo>
                  <a:pt x="0" y="5431"/>
                </a:lnTo>
                <a:lnTo>
                  <a:pt x="1810" y="6638"/>
                </a:lnTo>
                <a:lnTo>
                  <a:pt x="5431" y="6638"/>
                </a:lnTo>
                <a:lnTo>
                  <a:pt x="7242" y="5431"/>
                </a:lnTo>
                <a:lnTo>
                  <a:pt x="7242" y="1207"/>
                </a:lnTo>
                <a:lnTo>
                  <a:pt x="5431" y="0"/>
                </a:lnTo>
                <a:close/>
              </a:path>
              <a:path w="76835" h="6985">
                <a:moveTo>
                  <a:pt x="19312" y="0"/>
                </a:moveTo>
                <a:lnTo>
                  <a:pt x="15691" y="0"/>
                </a:lnTo>
                <a:lnTo>
                  <a:pt x="13880" y="1207"/>
                </a:lnTo>
                <a:lnTo>
                  <a:pt x="13880" y="5431"/>
                </a:lnTo>
                <a:lnTo>
                  <a:pt x="15691" y="6638"/>
                </a:lnTo>
                <a:lnTo>
                  <a:pt x="19312" y="6638"/>
                </a:lnTo>
                <a:lnTo>
                  <a:pt x="21123" y="5431"/>
                </a:lnTo>
                <a:lnTo>
                  <a:pt x="21123" y="1207"/>
                </a:lnTo>
                <a:lnTo>
                  <a:pt x="19312" y="0"/>
                </a:lnTo>
                <a:close/>
              </a:path>
              <a:path w="76835" h="6985">
                <a:moveTo>
                  <a:pt x="33193" y="0"/>
                </a:moveTo>
                <a:lnTo>
                  <a:pt x="29572" y="0"/>
                </a:lnTo>
                <a:lnTo>
                  <a:pt x="27761" y="1207"/>
                </a:lnTo>
                <a:lnTo>
                  <a:pt x="27761" y="5431"/>
                </a:lnTo>
                <a:lnTo>
                  <a:pt x="29572" y="6638"/>
                </a:lnTo>
                <a:lnTo>
                  <a:pt x="33193" y="6638"/>
                </a:lnTo>
                <a:lnTo>
                  <a:pt x="35004" y="5431"/>
                </a:lnTo>
                <a:lnTo>
                  <a:pt x="35004" y="1207"/>
                </a:lnTo>
                <a:lnTo>
                  <a:pt x="33193" y="0"/>
                </a:lnTo>
                <a:close/>
              </a:path>
              <a:path w="76835" h="6985">
                <a:moveTo>
                  <a:pt x="47678" y="0"/>
                </a:moveTo>
                <a:lnTo>
                  <a:pt x="43453" y="0"/>
                </a:lnTo>
                <a:lnTo>
                  <a:pt x="42246" y="1207"/>
                </a:lnTo>
                <a:lnTo>
                  <a:pt x="42246" y="5431"/>
                </a:lnTo>
                <a:lnTo>
                  <a:pt x="43453" y="6638"/>
                </a:lnTo>
                <a:lnTo>
                  <a:pt x="47678" y="6638"/>
                </a:lnTo>
                <a:lnTo>
                  <a:pt x="48885" y="5431"/>
                </a:lnTo>
                <a:lnTo>
                  <a:pt x="48885" y="1207"/>
                </a:lnTo>
                <a:lnTo>
                  <a:pt x="47678" y="0"/>
                </a:lnTo>
                <a:close/>
              </a:path>
              <a:path w="76835" h="6985">
                <a:moveTo>
                  <a:pt x="61558" y="0"/>
                </a:moveTo>
                <a:lnTo>
                  <a:pt x="57334" y="0"/>
                </a:lnTo>
                <a:lnTo>
                  <a:pt x="56127" y="1207"/>
                </a:lnTo>
                <a:lnTo>
                  <a:pt x="56127" y="5431"/>
                </a:lnTo>
                <a:lnTo>
                  <a:pt x="57334" y="6638"/>
                </a:lnTo>
                <a:lnTo>
                  <a:pt x="61558" y="6638"/>
                </a:lnTo>
                <a:lnTo>
                  <a:pt x="62766" y="5431"/>
                </a:lnTo>
                <a:lnTo>
                  <a:pt x="62766" y="1207"/>
                </a:lnTo>
                <a:lnTo>
                  <a:pt x="61558" y="0"/>
                </a:lnTo>
                <a:close/>
              </a:path>
              <a:path w="76835" h="6985">
                <a:moveTo>
                  <a:pt x="75439" y="0"/>
                </a:moveTo>
                <a:lnTo>
                  <a:pt x="71215" y="0"/>
                </a:lnTo>
                <a:lnTo>
                  <a:pt x="70008" y="1207"/>
                </a:lnTo>
                <a:lnTo>
                  <a:pt x="70008" y="5431"/>
                </a:lnTo>
                <a:lnTo>
                  <a:pt x="71215" y="6638"/>
                </a:lnTo>
                <a:lnTo>
                  <a:pt x="75439" y="6638"/>
                </a:lnTo>
                <a:lnTo>
                  <a:pt x="76646" y="5431"/>
                </a:lnTo>
                <a:lnTo>
                  <a:pt x="76646" y="1207"/>
                </a:lnTo>
                <a:lnTo>
                  <a:pt x="75439" y="0"/>
                </a:lnTo>
                <a:close/>
              </a:path>
            </a:pathLst>
          </a:custGeom>
          <a:solidFill>
            <a:srgbClr val="FFCC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597726" y="3018595"/>
            <a:ext cx="76835" cy="6985"/>
          </a:xfrm>
          <a:custGeom>
            <a:avLst/>
            <a:gdLst/>
            <a:ahLst/>
            <a:cxnLst/>
            <a:rect l="l" t="t" r="r" b="b"/>
            <a:pathLst>
              <a:path w="76835" h="6985">
                <a:moveTo>
                  <a:pt x="5431" y="0"/>
                </a:moveTo>
                <a:lnTo>
                  <a:pt x="1810" y="0"/>
                </a:lnTo>
                <a:lnTo>
                  <a:pt x="0" y="1207"/>
                </a:lnTo>
                <a:lnTo>
                  <a:pt x="0" y="5431"/>
                </a:lnTo>
                <a:lnTo>
                  <a:pt x="1810" y="6638"/>
                </a:lnTo>
                <a:lnTo>
                  <a:pt x="5431" y="6638"/>
                </a:lnTo>
                <a:lnTo>
                  <a:pt x="7242" y="5431"/>
                </a:lnTo>
                <a:lnTo>
                  <a:pt x="7242" y="1207"/>
                </a:lnTo>
                <a:lnTo>
                  <a:pt x="5431" y="0"/>
                </a:lnTo>
                <a:close/>
              </a:path>
              <a:path w="76835" h="6985">
                <a:moveTo>
                  <a:pt x="19312" y="0"/>
                </a:moveTo>
                <a:lnTo>
                  <a:pt x="15691" y="0"/>
                </a:lnTo>
                <a:lnTo>
                  <a:pt x="13880" y="1207"/>
                </a:lnTo>
                <a:lnTo>
                  <a:pt x="13880" y="5431"/>
                </a:lnTo>
                <a:lnTo>
                  <a:pt x="15691" y="6638"/>
                </a:lnTo>
                <a:lnTo>
                  <a:pt x="19312" y="6638"/>
                </a:lnTo>
                <a:lnTo>
                  <a:pt x="21123" y="5431"/>
                </a:lnTo>
                <a:lnTo>
                  <a:pt x="21123" y="1207"/>
                </a:lnTo>
                <a:lnTo>
                  <a:pt x="19312" y="0"/>
                </a:lnTo>
                <a:close/>
              </a:path>
              <a:path w="76835" h="6985">
                <a:moveTo>
                  <a:pt x="33193" y="0"/>
                </a:moveTo>
                <a:lnTo>
                  <a:pt x="29572" y="0"/>
                </a:lnTo>
                <a:lnTo>
                  <a:pt x="27761" y="1207"/>
                </a:lnTo>
                <a:lnTo>
                  <a:pt x="27761" y="5431"/>
                </a:lnTo>
                <a:lnTo>
                  <a:pt x="29572" y="6638"/>
                </a:lnTo>
                <a:lnTo>
                  <a:pt x="33193" y="6638"/>
                </a:lnTo>
                <a:lnTo>
                  <a:pt x="35004" y="5431"/>
                </a:lnTo>
                <a:lnTo>
                  <a:pt x="35004" y="1207"/>
                </a:lnTo>
                <a:lnTo>
                  <a:pt x="33193" y="0"/>
                </a:lnTo>
                <a:close/>
              </a:path>
              <a:path w="76835" h="6985">
                <a:moveTo>
                  <a:pt x="47074" y="0"/>
                </a:moveTo>
                <a:lnTo>
                  <a:pt x="43453" y="0"/>
                </a:lnTo>
                <a:lnTo>
                  <a:pt x="41642" y="1207"/>
                </a:lnTo>
                <a:lnTo>
                  <a:pt x="41642" y="5431"/>
                </a:lnTo>
                <a:lnTo>
                  <a:pt x="43453" y="6638"/>
                </a:lnTo>
                <a:lnTo>
                  <a:pt x="47074" y="6638"/>
                </a:lnTo>
                <a:lnTo>
                  <a:pt x="48885" y="5431"/>
                </a:lnTo>
                <a:lnTo>
                  <a:pt x="48885" y="1207"/>
                </a:lnTo>
                <a:lnTo>
                  <a:pt x="47074" y="0"/>
                </a:lnTo>
                <a:close/>
              </a:path>
              <a:path w="76835" h="6985">
                <a:moveTo>
                  <a:pt x="60955" y="0"/>
                </a:moveTo>
                <a:lnTo>
                  <a:pt x="57334" y="0"/>
                </a:lnTo>
                <a:lnTo>
                  <a:pt x="55523" y="1207"/>
                </a:lnTo>
                <a:lnTo>
                  <a:pt x="55523" y="5431"/>
                </a:lnTo>
                <a:lnTo>
                  <a:pt x="57334" y="6638"/>
                </a:lnTo>
                <a:lnTo>
                  <a:pt x="60955" y="6638"/>
                </a:lnTo>
                <a:lnTo>
                  <a:pt x="62766" y="5431"/>
                </a:lnTo>
                <a:lnTo>
                  <a:pt x="62766" y="1207"/>
                </a:lnTo>
                <a:lnTo>
                  <a:pt x="60955" y="0"/>
                </a:lnTo>
                <a:close/>
              </a:path>
              <a:path w="76835" h="6985">
                <a:moveTo>
                  <a:pt x="74836" y="0"/>
                </a:moveTo>
                <a:lnTo>
                  <a:pt x="71215" y="0"/>
                </a:lnTo>
                <a:lnTo>
                  <a:pt x="69404" y="1207"/>
                </a:lnTo>
                <a:lnTo>
                  <a:pt x="69404" y="5431"/>
                </a:lnTo>
                <a:lnTo>
                  <a:pt x="71215" y="6638"/>
                </a:lnTo>
                <a:lnTo>
                  <a:pt x="74836" y="6638"/>
                </a:lnTo>
                <a:lnTo>
                  <a:pt x="76646" y="5431"/>
                </a:lnTo>
                <a:lnTo>
                  <a:pt x="76646" y="1207"/>
                </a:lnTo>
                <a:lnTo>
                  <a:pt x="74836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168655" y="3018595"/>
            <a:ext cx="85090" cy="6985"/>
          </a:xfrm>
          <a:custGeom>
            <a:avLst/>
            <a:gdLst/>
            <a:ahLst/>
            <a:cxnLst/>
            <a:rect l="l" t="t" r="r" b="b"/>
            <a:pathLst>
              <a:path w="85089" h="6985">
                <a:moveTo>
                  <a:pt x="83285" y="0"/>
                </a:moveTo>
                <a:lnTo>
                  <a:pt x="1207" y="0"/>
                </a:lnTo>
                <a:lnTo>
                  <a:pt x="0" y="1207"/>
                </a:lnTo>
                <a:lnTo>
                  <a:pt x="0" y="5431"/>
                </a:lnTo>
                <a:lnTo>
                  <a:pt x="1207" y="6638"/>
                </a:lnTo>
                <a:lnTo>
                  <a:pt x="83285" y="6638"/>
                </a:lnTo>
                <a:lnTo>
                  <a:pt x="85096" y="5431"/>
                </a:lnTo>
                <a:lnTo>
                  <a:pt x="85096" y="1207"/>
                </a:lnTo>
                <a:lnTo>
                  <a:pt x="83285" y="0"/>
                </a:lnTo>
                <a:close/>
              </a:path>
            </a:pathLst>
          </a:custGeom>
          <a:solidFill>
            <a:srgbClr val="9D47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456471" y="3070498"/>
            <a:ext cx="85090" cy="7620"/>
          </a:xfrm>
          <a:custGeom>
            <a:avLst/>
            <a:gdLst/>
            <a:ahLst/>
            <a:cxnLst/>
            <a:rect l="l" t="t" r="r" b="b"/>
            <a:pathLst>
              <a:path w="85090" h="7619">
                <a:moveTo>
                  <a:pt x="83285" y="0"/>
                </a:moveTo>
                <a:lnTo>
                  <a:pt x="1207" y="0"/>
                </a:lnTo>
                <a:lnTo>
                  <a:pt x="0" y="1810"/>
                </a:lnTo>
                <a:lnTo>
                  <a:pt x="0" y="5431"/>
                </a:lnTo>
                <a:lnTo>
                  <a:pt x="1207" y="7242"/>
                </a:lnTo>
                <a:lnTo>
                  <a:pt x="83285" y="7242"/>
                </a:lnTo>
                <a:lnTo>
                  <a:pt x="84492" y="5431"/>
                </a:lnTo>
                <a:lnTo>
                  <a:pt x="84492" y="1810"/>
                </a:lnTo>
                <a:lnTo>
                  <a:pt x="83285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026797" y="3070498"/>
            <a:ext cx="76835" cy="7620"/>
          </a:xfrm>
          <a:custGeom>
            <a:avLst/>
            <a:gdLst/>
            <a:ahLst/>
            <a:cxnLst/>
            <a:rect l="l" t="t" r="r" b="b"/>
            <a:pathLst>
              <a:path w="76835" h="7619">
                <a:moveTo>
                  <a:pt x="19312" y="0"/>
                </a:moveTo>
                <a:lnTo>
                  <a:pt x="1810" y="0"/>
                </a:lnTo>
                <a:lnTo>
                  <a:pt x="0" y="1810"/>
                </a:lnTo>
                <a:lnTo>
                  <a:pt x="0" y="5431"/>
                </a:lnTo>
                <a:lnTo>
                  <a:pt x="1810" y="7242"/>
                </a:lnTo>
                <a:lnTo>
                  <a:pt x="19312" y="7242"/>
                </a:lnTo>
                <a:lnTo>
                  <a:pt x="21123" y="5431"/>
                </a:lnTo>
                <a:lnTo>
                  <a:pt x="21123" y="1810"/>
                </a:lnTo>
                <a:lnTo>
                  <a:pt x="19312" y="0"/>
                </a:lnTo>
                <a:close/>
              </a:path>
              <a:path w="76835" h="7619">
                <a:moveTo>
                  <a:pt x="47074" y="0"/>
                </a:moveTo>
                <a:lnTo>
                  <a:pt x="29572" y="0"/>
                </a:lnTo>
                <a:lnTo>
                  <a:pt x="27761" y="1810"/>
                </a:lnTo>
                <a:lnTo>
                  <a:pt x="27761" y="5431"/>
                </a:lnTo>
                <a:lnTo>
                  <a:pt x="29572" y="7242"/>
                </a:lnTo>
                <a:lnTo>
                  <a:pt x="47074" y="7242"/>
                </a:lnTo>
                <a:lnTo>
                  <a:pt x="48885" y="5431"/>
                </a:lnTo>
                <a:lnTo>
                  <a:pt x="48885" y="1810"/>
                </a:lnTo>
                <a:lnTo>
                  <a:pt x="47074" y="0"/>
                </a:lnTo>
                <a:close/>
              </a:path>
              <a:path w="76835" h="7619">
                <a:moveTo>
                  <a:pt x="75439" y="0"/>
                </a:moveTo>
                <a:lnTo>
                  <a:pt x="57334" y="0"/>
                </a:lnTo>
                <a:lnTo>
                  <a:pt x="56127" y="1810"/>
                </a:lnTo>
                <a:lnTo>
                  <a:pt x="56127" y="5431"/>
                </a:lnTo>
                <a:lnTo>
                  <a:pt x="57334" y="7242"/>
                </a:lnTo>
                <a:lnTo>
                  <a:pt x="75439" y="7242"/>
                </a:lnTo>
                <a:lnTo>
                  <a:pt x="76646" y="5431"/>
                </a:lnTo>
                <a:lnTo>
                  <a:pt x="76646" y="1810"/>
                </a:lnTo>
                <a:lnTo>
                  <a:pt x="75439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597726" y="3070498"/>
            <a:ext cx="76835" cy="7620"/>
          </a:xfrm>
          <a:custGeom>
            <a:avLst/>
            <a:gdLst/>
            <a:ahLst/>
            <a:cxnLst/>
            <a:rect l="l" t="t" r="r" b="b"/>
            <a:pathLst>
              <a:path w="76835" h="7619">
                <a:moveTo>
                  <a:pt x="19312" y="0"/>
                </a:moveTo>
                <a:lnTo>
                  <a:pt x="1810" y="0"/>
                </a:lnTo>
                <a:lnTo>
                  <a:pt x="0" y="1810"/>
                </a:lnTo>
                <a:lnTo>
                  <a:pt x="0" y="5431"/>
                </a:lnTo>
                <a:lnTo>
                  <a:pt x="1810" y="7242"/>
                </a:lnTo>
                <a:lnTo>
                  <a:pt x="19312" y="7242"/>
                </a:lnTo>
                <a:lnTo>
                  <a:pt x="21123" y="5431"/>
                </a:lnTo>
                <a:lnTo>
                  <a:pt x="21123" y="1810"/>
                </a:lnTo>
                <a:lnTo>
                  <a:pt x="19312" y="0"/>
                </a:lnTo>
                <a:close/>
              </a:path>
              <a:path w="76835" h="7619">
                <a:moveTo>
                  <a:pt x="47074" y="0"/>
                </a:moveTo>
                <a:lnTo>
                  <a:pt x="29572" y="0"/>
                </a:lnTo>
                <a:lnTo>
                  <a:pt x="27761" y="1810"/>
                </a:lnTo>
                <a:lnTo>
                  <a:pt x="27761" y="5431"/>
                </a:lnTo>
                <a:lnTo>
                  <a:pt x="29572" y="7242"/>
                </a:lnTo>
                <a:lnTo>
                  <a:pt x="47074" y="7242"/>
                </a:lnTo>
                <a:lnTo>
                  <a:pt x="48885" y="5431"/>
                </a:lnTo>
                <a:lnTo>
                  <a:pt x="48885" y="1810"/>
                </a:lnTo>
                <a:lnTo>
                  <a:pt x="47074" y="0"/>
                </a:lnTo>
                <a:close/>
              </a:path>
              <a:path w="76835" h="7619">
                <a:moveTo>
                  <a:pt x="74836" y="0"/>
                </a:moveTo>
                <a:lnTo>
                  <a:pt x="57334" y="0"/>
                </a:lnTo>
                <a:lnTo>
                  <a:pt x="55523" y="1810"/>
                </a:lnTo>
                <a:lnTo>
                  <a:pt x="55523" y="5431"/>
                </a:lnTo>
                <a:lnTo>
                  <a:pt x="57334" y="7242"/>
                </a:lnTo>
                <a:lnTo>
                  <a:pt x="74836" y="7242"/>
                </a:lnTo>
                <a:lnTo>
                  <a:pt x="76646" y="5431"/>
                </a:lnTo>
                <a:lnTo>
                  <a:pt x="76646" y="1810"/>
                </a:lnTo>
                <a:lnTo>
                  <a:pt x="74836" y="0"/>
                </a:lnTo>
                <a:close/>
              </a:path>
            </a:pathLst>
          </a:custGeom>
          <a:solidFill>
            <a:srgbClr val="254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168655" y="3070498"/>
            <a:ext cx="85090" cy="7620"/>
          </a:xfrm>
          <a:custGeom>
            <a:avLst/>
            <a:gdLst/>
            <a:ahLst/>
            <a:cxnLst/>
            <a:rect l="l" t="t" r="r" b="b"/>
            <a:pathLst>
              <a:path w="85089" h="7619">
                <a:moveTo>
                  <a:pt x="83285" y="0"/>
                </a:moveTo>
                <a:lnTo>
                  <a:pt x="1207" y="0"/>
                </a:lnTo>
                <a:lnTo>
                  <a:pt x="0" y="1810"/>
                </a:lnTo>
                <a:lnTo>
                  <a:pt x="0" y="5431"/>
                </a:lnTo>
                <a:lnTo>
                  <a:pt x="1207" y="7242"/>
                </a:lnTo>
                <a:lnTo>
                  <a:pt x="83285" y="7242"/>
                </a:lnTo>
                <a:lnTo>
                  <a:pt x="85096" y="5431"/>
                </a:lnTo>
                <a:lnTo>
                  <a:pt x="85096" y="1810"/>
                </a:lnTo>
                <a:lnTo>
                  <a:pt x="83285" y="0"/>
                </a:lnTo>
                <a:close/>
              </a:path>
            </a:pathLst>
          </a:custGeom>
          <a:solidFill>
            <a:srgbClr val="245D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456471" y="3123004"/>
            <a:ext cx="76835" cy="6985"/>
          </a:xfrm>
          <a:custGeom>
            <a:avLst/>
            <a:gdLst/>
            <a:ahLst/>
            <a:cxnLst/>
            <a:rect l="l" t="t" r="r" b="b"/>
            <a:pathLst>
              <a:path w="76834" h="6985">
                <a:moveTo>
                  <a:pt x="19312" y="0"/>
                </a:moveTo>
                <a:lnTo>
                  <a:pt x="1207" y="0"/>
                </a:lnTo>
                <a:lnTo>
                  <a:pt x="0" y="1207"/>
                </a:lnTo>
                <a:lnTo>
                  <a:pt x="0" y="5431"/>
                </a:lnTo>
                <a:lnTo>
                  <a:pt x="1207" y="6638"/>
                </a:lnTo>
                <a:lnTo>
                  <a:pt x="19312" y="6638"/>
                </a:lnTo>
                <a:lnTo>
                  <a:pt x="20519" y="5431"/>
                </a:lnTo>
                <a:lnTo>
                  <a:pt x="20519" y="1207"/>
                </a:lnTo>
                <a:lnTo>
                  <a:pt x="19312" y="0"/>
                </a:lnTo>
                <a:close/>
              </a:path>
              <a:path w="76834" h="6985">
                <a:moveTo>
                  <a:pt x="47074" y="0"/>
                </a:moveTo>
                <a:lnTo>
                  <a:pt x="28968" y="0"/>
                </a:lnTo>
                <a:lnTo>
                  <a:pt x="27761" y="1207"/>
                </a:lnTo>
                <a:lnTo>
                  <a:pt x="27761" y="5431"/>
                </a:lnTo>
                <a:lnTo>
                  <a:pt x="28968" y="6638"/>
                </a:lnTo>
                <a:lnTo>
                  <a:pt x="47074" y="6638"/>
                </a:lnTo>
                <a:lnTo>
                  <a:pt x="48281" y="5431"/>
                </a:lnTo>
                <a:lnTo>
                  <a:pt x="48281" y="1207"/>
                </a:lnTo>
                <a:lnTo>
                  <a:pt x="47074" y="0"/>
                </a:lnTo>
                <a:close/>
              </a:path>
              <a:path w="76834" h="6985">
                <a:moveTo>
                  <a:pt x="74836" y="0"/>
                </a:moveTo>
                <a:lnTo>
                  <a:pt x="57334" y="0"/>
                </a:lnTo>
                <a:lnTo>
                  <a:pt x="55523" y="1207"/>
                </a:lnTo>
                <a:lnTo>
                  <a:pt x="55523" y="5431"/>
                </a:lnTo>
                <a:lnTo>
                  <a:pt x="57334" y="6638"/>
                </a:lnTo>
                <a:lnTo>
                  <a:pt x="74836" y="6638"/>
                </a:lnTo>
                <a:lnTo>
                  <a:pt x="76646" y="5431"/>
                </a:lnTo>
                <a:lnTo>
                  <a:pt x="76646" y="1207"/>
                </a:lnTo>
                <a:lnTo>
                  <a:pt x="74836" y="0"/>
                </a:lnTo>
                <a:close/>
              </a:path>
            </a:pathLst>
          </a:custGeom>
          <a:solidFill>
            <a:srgbClr val="F096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 txBox="1"/>
          <p:nvPr/>
        </p:nvSpPr>
        <p:spPr>
          <a:xfrm>
            <a:off x="1545792" y="2917924"/>
            <a:ext cx="458470" cy="234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71600"/>
              </a:lnSpc>
              <a:spcBef>
                <a:spcPts val="95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noflush,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nofence, same cache set 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noflush,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nofence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cache set 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noflush,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sfence end, same cache set 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noflush,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sfence end,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cache</a:t>
            </a:r>
            <a:r>
              <a:rPr dirty="0" sz="200" spc="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2026797" y="3123004"/>
            <a:ext cx="76835" cy="6985"/>
          </a:xfrm>
          <a:custGeom>
            <a:avLst/>
            <a:gdLst/>
            <a:ahLst/>
            <a:cxnLst/>
            <a:rect l="l" t="t" r="r" b="b"/>
            <a:pathLst>
              <a:path w="76835" h="6985">
                <a:moveTo>
                  <a:pt x="26554" y="0"/>
                </a:moveTo>
                <a:lnTo>
                  <a:pt x="1810" y="0"/>
                </a:lnTo>
                <a:lnTo>
                  <a:pt x="0" y="1207"/>
                </a:lnTo>
                <a:lnTo>
                  <a:pt x="0" y="5431"/>
                </a:lnTo>
                <a:lnTo>
                  <a:pt x="1810" y="6638"/>
                </a:lnTo>
                <a:lnTo>
                  <a:pt x="26554" y="6638"/>
                </a:lnTo>
                <a:lnTo>
                  <a:pt x="27761" y="5431"/>
                </a:lnTo>
                <a:lnTo>
                  <a:pt x="27761" y="1207"/>
                </a:lnTo>
                <a:lnTo>
                  <a:pt x="26554" y="0"/>
                </a:lnTo>
                <a:close/>
              </a:path>
              <a:path w="76835" h="6985">
                <a:moveTo>
                  <a:pt x="75439" y="0"/>
                </a:moveTo>
                <a:lnTo>
                  <a:pt x="50695" y="0"/>
                </a:lnTo>
                <a:lnTo>
                  <a:pt x="48885" y="1207"/>
                </a:lnTo>
                <a:lnTo>
                  <a:pt x="48885" y="5431"/>
                </a:lnTo>
                <a:lnTo>
                  <a:pt x="50695" y="6638"/>
                </a:lnTo>
                <a:lnTo>
                  <a:pt x="75439" y="6638"/>
                </a:lnTo>
                <a:lnTo>
                  <a:pt x="76646" y="5431"/>
                </a:lnTo>
                <a:lnTo>
                  <a:pt x="76646" y="1207"/>
                </a:lnTo>
                <a:lnTo>
                  <a:pt x="7543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 txBox="1"/>
          <p:nvPr/>
        </p:nvSpPr>
        <p:spPr>
          <a:xfrm>
            <a:off x="2116721" y="2917924"/>
            <a:ext cx="447675" cy="234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71600"/>
              </a:lnSpc>
              <a:spcBef>
                <a:spcPts val="95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clflush,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nofence, same cache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set  clfush,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nofence,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cache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set  clflush,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sfence end, same cache set 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clflush,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sfence end,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cache set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2597726" y="3123004"/>
            <a:ext cx="85090" cy="6985"/>
          </a:xfrm>
          <a:custGeom>
            <a:avLst/>
            <a:gdLst/>
            <a:ahLst/>
            <a:cxnLst/>
            <a:rect l="l" t="t" r="r" b="b"/>
            <a:pathLst>
              <a:path w="85089" h="6985">
                <a:moveTo>
                  <a:pt x="83285" y="0"/>
                </a:moveTo>
                <a:lnTo>
                  <a:pt x="1810" y="0"/>
                </a:lnTo>
                <a:lnTo>
                  <a:pt x="0" y="1207"/>
                </a:lnTo>
                <a:lnTo>
                  <a:pt x="0" y="5431"/>
                </a:lnTo>
                <a:lnTo>
                  <a:pt x="1810" y="6638"/>
                </a:lnTo>
                <a:lnTo>
                  <a:pt x="83285" y="6638"/>
                </a:lnTo>
                <a:lnTo>
                  <a:pt x="85096" y="5431"/>
                </a:lnTo>
                <a:lnTo>
                  <a:pt x="85096" y="1207"/>
                </a:lnTo>
                <a:lnTo>
                  <a:pt x="83285" y="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 txBox="1"/>
          <p:nvPr/>
        </p:nvSpPr>
        <p:spPr>
          <a:xfrm>
            <a:off x="2687650" y="2917924"/>
            <a:ext cx="485775" cy="234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71600"/>
              </a:lnSpc>
              <a:spcBef>
                <a:spcPts val="95"/>
              </a:spcBef>
            </a:pP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clflushopt,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nofence, same cache set 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clflushopt,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nofence,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cache set 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clflushopt,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sfence end, same cache set 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clflushopt,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sfence end,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cache</a:t>
            </a:r>
            <a:r>
              <a:rPr dirty="0" sz="200" spc="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3168655" y="3123004"/>
            <a:ext cx="76835" cy="6985"/>
          </a:xfrm>
          <a:custGeom>
            <a:avLst/>
            <a:gdLst/>
            <a:ahLst/>
            <a:cxnLst/>
            <a:rect l="l" t="t" r="r" b="b"/>
            <a:pathLst>
              <a:path w="76835" h="6985">
                <a:moveTo>
                  <a:pt x="25951" y="0"/>
                </a:moveTo>
                <a:lnTo>
                  <a:pt x="1207" y="0"/>
                </a:lnTo>
                <a:lnTo>
                  <a:pt x="0" y="1207"/>
                </a:lnTo>
                <a:lnTo>
                  <a:pt x="0" y="5431"/>
                </a:lnTo>
                <a:lnTo>
                  <a:pt x="1207" y="6638"/>
                </a:lnTo>
                <a:lnTo>
                  <a:pt x="25951" y="6638"/>
                </a:lnTo>
                <a:lnTo>
                  <a:pt x="27761" y="5431"/>
                </a:lnTo>
                <a:lnTo>
                  <a:pt x="27761" y="1207"/>
                </a:lnTo>
                <a:lnTo>
                  <a:pt x="25951" y="0"/>
                </a:lnTo>
                <a:close/>
              </a:path>
              <a:path w="76835" h="6985">
                <a:moveTo>
                  <a:pt x="74836" y="0"/>
                </a:moveTo>
                <a:lnTo>
                  <a:pt x="50092" y="0"/>
                </a:lnTo>
                <a:lnTo>
                  <a:pt x="48281" y="1207"/>
                </a:lnTo>
                <a:lnTo>
                  <a:pt x="48281" y="5431"/>
                </a:lnTo>
                <a:lnTo>
                  <a:pt x="50092" y="6638"/>
                </a:lnTo>
                <a:lnTo>
                  <a:pt x="74836" y="6638"/>
                </a:lnTo>
                <a:lnTo>
                  <a:pt x="76646" y="5431"/>
                </a:lnTo>
                <a:lnTo>
                  <a:pt x="76646" y="1207"/>
                </a:lnTo>
                <a:lnTo>
                  <a:pt x="74836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>
            <a:off x="3258579" y="2917924"/>
            <a:ext cx="426720" cy="234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36830">
              <a:lnSpc>
                <a:spcPct val="172300"/>
              </a:lnSpc>
              <a:spcBef>
                <a:spcPts val="95"/>
              </a:spcBef>
            </a:pP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clwb, nofence, same cache set  clwb, nofence,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cache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set 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clwb,</a:t>
            </a:r>
            <a:r>
              <a:rPr dirty="0" sz="2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sfence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end,</a:t>
            </a:r>
            <a:r>
              <a:rPr dirty="0" sz="2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same</a:t>
            </a:r>
            <a:r>
              <a:rPr dirty="0" sz="200" spc="-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cache</a:t>
            </a:r>
            <a:r>
              <a:rPr dirty="0" sz="200" spc="-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clwb, sfence end, </a:t>
            </a:r>
            <a:r>
              <a:rPr dirty="0" sz="200">
                <a:solidFill>
                  <a:srgbClr val="585858"/>
                </a:solidFill>
                <a:latin typeface="Calibri"/>
                <a:cs typeface="Calibri"/>
              </a:rPr>
              <a:t>different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cache</a:t>
            </a:r>
            <a:r>
              <a:rPr dirty="0" sz="2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" spc="5">
                <a:solidFill>
                  <a:srgbClr val="585858"/>
                </a:solidFill>
                <a:latin typeface="Calibri"/>
                <a:cs typeface="Calibri"/>
              </a:rPr>
              <a:t>set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1303781" y="3166780"/>
            <a:ext cx="2570480" cy="0"/>
          </a:xfrm>
          <a:custGeom>
            <a:avLst/>
            <a:gdLst/>
            <a:ahLst/>
            <a:cxnLst/>
            <a:rect l="l" t="t" r="r" b="b"/>
            <a:pathLst>
              <a:path w="2570479" h="0">
                <a:moveTo>
                  <a:pt x="0" y="0"/>
                </a:moveTo>
                <a:lnTo>
                  <a:pt x="2570388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304988" y="1967265"/>
            <a:ext cx="0" cy="1198880"/>
          </a:xfrm>
          <a:custGeom>
            <a:avLst/>
            <a:gdLst/>
            <a:ahLst/>
            <a:cxnLst/>
            <a:rect l="l" t="t" r="r" b="b"/>
            <a:pathLst>
              <a:path w="0" h="1198880">
                <a:moveTo>
                  <a:pt x="0" y="0"/>
                </a:moveTo>
                <a:lnTo>
                  <a:pt x="0" y="119888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303812" y="1966630"/>
            <a:ext cx="2570480" cy="0"/>
          </a:xfrm>
          <a:custGeom>
            <a:avLst/>
            <a:gdLst/>
            <a:ahLst/>
            <a:cxnLst/>
            <a:rect l="l" t="t" r="r" b="b"/>
            <a:pathLst>
              <a:path w="2570479" h="0">
                <a:moveTo>
                  <a:pt x="0" y="0"/>
                </a:moveTo>
                <a:lnTo>
                  <a:pt x="2570325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306195" y="3165854"/>
            <a:ext cx="2566035" cy="0"/>
          </a:xfrm>
          <a:custGeom>
            <a:avLst/>
            <a:gdLst/>
            <a:ahLst/>
            <a:cxnLst/>
            <a:rect l="l" t="t" r="r" b="b"/>
            <a:pathLst>
              <a:path w="2566035" h="0">
                <a:moveTo>
                  <a:pt x="0" y="0"/>
                </a:moveTo>
                <a:lnTo>
                  <a:pt x="256556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872962" y="1967265"/>
            <a:ext cx="0" cy="1199515"/>
          </a:xfrm>
          <a:custGeom>
            <a:avLst/>
            <a:gdLst/>
            <a:ahLst/>
            <a:cxnLst/>
            <a:rect l="l" t="t" r="r" b="b"/>
            <a:pathLst>
              <a:path w="0" h="1199514">
                <a:moveTo>
                  <a:pt x="0" y="0"/>
                </a:moveTo>
                <a:lnTo>
                  <a:pt x="0" y="1199192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306195" y="1967868"/>
            <a:ext cx="2566035" cy="0"/>
          </a:xfrm>
          <a:custGeom>
            <a:avLst/>
            <a:gdLst/>
            <a:ahLst/>
            <a:cxnLst/>
            <a:rect l="l" t="t" r="r" b="b"/>
            <a:pathLst>
              <a:path w="2566035" h="0">
                <a:moveTo>
                  <a:pt x="0" y="0"/>
                </a:moveTo>
                <a:lnTo>
                  <a:pt x="256556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64667" y="134147"/>
            <a:ext cx="6026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691400" y="948398"/>
            <a:ext cx="188391" cy="188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44753" y="964322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5926" y="942072"/>
            <a:ext cx="749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1400" y="1313726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44753" y="1329650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5926" y="1307400"/>
            <a:ext cx="7423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363647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4" action="ppaction://hlinksldjump"/>
              </a:rPr>
              <a:t>ersistence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1400" y="1679054"/>
            <a:ext cx="188391" cy="188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44753" y="1694153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5926" y="1672728"/>
            <a:ext cx="518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5" action="ppaction://hlinksldjump"/>
              </a:rPr>
              <a:t>Efficient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1400" y="2044382"/>
            <a:ext cx="188391" cy="1883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44753" y="2060319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35926" y="2038056"/>
            <a:ext cx="7937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363647"/>
                </a:solidFill>
                <a:latin typeface="Arial"/>
                <a:cs typeface="Arial"/>
                <a:hlinkClick r:id="rId6" action="ppaction://hlinksldjump"/>
              </a:rPr>
              <a:t>Recoverable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1400" y="2409723"/>
            <a:ext cx="188391" cy="1883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744753" y="2423882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6F6FF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5926" y="2403384"/>
            <a:ext cx="680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AAAAFF"/>
                </a:solidFill>
                <a:latin typeface="Arial"/>
                <a:cs typeface="Arial"/>
                <a:hlinkClick r:id="rId7" action="ppaction://hlinksldjump"/>
              </a:rPr>
              <a:t>Consistent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91400" y="2775051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44753" y="2790150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5926" y="2768725"/>
            <a:ext cx="780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0575"/>
            <a:ext cx="476250" cy="1325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3429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64667" y="134147"/>
            <a:ext cx="8864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Consistent</a:t>
            </a:r>
          </a:p>
        </p:txBody>
      </p:sp>
      <p:sp>
        <p:nvSpPr>
          <p:cNvPr id="36" name="object 36"/>
          <p:cNvSpPr/>
          <p:nvPr/>
        </p:nvSpPr>
        <p:spPr>
          <a:xfrm>
            <a:off x="1669021" y="800938"/>
            <a:ext cx="1839267" cy="23280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535" y="650575"/>
            <a:ext cx="23685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62" y="834026"/>
            <a:ext cx="4330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64667" y="134147"/>
            <a:ext cx="8864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Consistent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749018" y="888058"/>
            <a:ext cx="16795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DIMM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Configuration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25284" y="1082731"/>
            <a:ext cx="1103630" cy="743585"/>
          </a:xfrm>
          <a:custGeom>
            <a:avLst/>
            <a:gdLst/>
            <a:ahLst/>
            <a:cxnLst/>
            <a:rect l="l" t="t" r="r" b="b"/>
            <a:pathLst>
              <a:path w="1103630" h="743585">
                <a:moveTo>
                  <a:pt x="0" y="743185"/>
                </a:moveTo>
                <a:lnTo>
                  <a:pt x="1103544" y="743185"/>
                </a:lnTo>
                <a:lnTo>
                  <a:pt x="1103544" y="0"/>
                </a:lnTo>
                <a:lnTo>
                  <a:pt x="0" y="0"/>
                </a:lnTo>
                <a:lnTo>
                  <a:pt x="0" y="743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23458" y="1115603"/>
            <a:ext cx="1003300" cy="647700"/>
          </a:xfrm>
          <a:custGeom>
            <a:avLst/>
            <a:gdLst/>
            <a:ahLst/>
            <a:cxnLst/>
            <a:rect l="l" t="t" r="r" b="b"/>
            <a:pathLst>
              <a:path w="1003300" h="647700">
                <a:moveTo>
                  <a:pt x="0" y="647676"/>
                </a:moveTo>
                <a:lnTo>
                  <a:pt x="1002895" y="647676"/>
                </a:lnTo>
                <a:lnTo>
                  <a:pt x="1002895" y="0"/>
                </a:lnTo>
                <a:lnTo>
                  <a:pt x="0" y="0"/>
                </a:lnTo>
                <a:lnTo>
                  <a:pt x="0" y="647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91837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05802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219768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333733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447698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561664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675629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789595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03560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20312" y="174241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20312" y="174241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889685" y="1708839"/>
            <a:ext cx="1053465" cy="135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>
                <a:latin typeface="Arial Narrow"/>
                <a:cs typeface="Arial Narrow"/>
              </a:rPr>
              <a:t>0</a:t>
            </a:r>
            <a:endParaRPr sz="250">
              <a:latin typeface="Arial Narrow"/>
              <a:cs typeface="Arial Narrow"/>
            </a:endParaRPr>
          </a:p>
          <a:p>
            <a:pPr algn="ctr" marL="69850">
              <a:lnSpc>
                <a:spcPts val="280"/>
              </a:lnSpc>
              <a:spcBef>
                <a:spcPts val="5"/>
              </a:spcBef>
            </a:pPr>
            <a:r>
              <a:rPr dirty="0" sz="250" spc="-5">
                <a:latin typeface="Arial Narrow"/>
                <a:cs typeface="Arial Narrow"/>
              </a:rPr>
              <a:t>2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5 5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0 7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 </a:t>
            </a:r>
            <a:r>
              <a:rPr dirty="0" sz="250">
                <a:latin typeface="Arial Narrow"/>
                <a:cs typeface="Arial Narrow"/>
              </a:rPr>
              <a:t>10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0 12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5 15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0 17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5 20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0</a:t>
            </a:r>
            <a:r>
              <a:rPr dirty="0" sz="250" spc="10">
                <a:latin typeface="Arial Narrow"/>
                <a:cs typeface="Arial Narrow"/>
              </a:rPr>
              <a:t> </a:t>
            </a:r>
            <a:r>
              <a:rPr dirty="0" sz="250">
                <a:latin typeface="Arial Narrow"/>
                <a:cs typeface="Arial Narrow"/>
              </a:rPr>
              <a:t>22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5</a:t>
            </a:r>
            <a:endParaRPr sz="250">
              <a:latin typeface="Arial Narrow"/>
              <a:cs typeface="Arial Narrow"/>
            </a:endParaRPr>
          </a:p>
          <a:p>
            <a:pPr algn="ctr" marL="16510">
              <a:lnSpc>
                <a:spcPts val="280"/>
              </a:lnSpc>
            </a:pPr>
            <a:r>
              <a:rPr dirty="0" sz="250" spc="-45">
                <a:latin typeface="Arial Black"/>
                <a:cs typeface="Arial Black"/>
              </a:rPr>
              <a:t>Parallel  </a:t>
            </a:r>
            <a:r>
              <a:rPr dirty="0" sz="250" spc="-50">
                <a:latin typeface="Arial Black"/>
                <a:cs typeface="Arial Black"/>
              </a:rPr>
              <a:t>Threads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20312" y="165684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20312" y="165684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20312" y="157126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20312" y="157126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860122" y="1537695"/>
            <a:ext cx="69850" cy="149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500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" spc="-5">
                <a:latin typeface="Arial Narrow"/>
                <a:cs typeface="Arial Narrow"/>
              </a:rPr>
              <a:t>250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20312" y="14856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20312" y="14856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20312" y="140012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20312" y="140012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20312" y="131455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920312" y="131455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20312" y="122898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20312" y="122898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845340" y="1195407"/>
            <a:ext cx="85090" cy="321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1500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" spc="-5">
                <a:latin typeface="Arial Narrow"/>
                <a:cs typeface="Arial Narrow"/>
              </a:rPr>
              <a:t>1250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" spc="-5">
                <a:latin typeface="Arial Narrow"/>
                <a:cs typeface="Arial Narrow"/>
              </a:rPr>
              <a:t>1000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dirty="0" sz="250" spc="-5">
                <a:latin typeface="Arial Narrow"/>
                <a:cs typeface="Arial Narrow"/>
              </a:rPr>
              <a:t>750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20312" y="1143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20312" y="1143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798121" y="1351387"/>
            <a:ext cx="73025" cy="176530"/>
          </a:xfrm>
          <a:prstGeom prst="rect">
            <a:avLst/>
          </a:prstGeom>
        </p:spPr>
        <p:txBody>
          <a:bodyPr wrap="square" lIns="0" tIns="184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50" spc="-50">
                <a:latin typeface="Arial Black"/>
                <a:cs typeface="Arial Black"/>
              </a:rPr>
              <a:t>Time </a:t>
            </a:r>
            <a:r>
              <a:rPr dirty="0" sz="250" spc="-40">
                <a:latin typeface="Arial Black"/>
                <a:cs typeface="Arial Black"/>
              </a:rPr>
              <a:t>in </a:t>
            </a:r>
            <a:r>
              <a:rPr dirty="0" sz="250" i="1">
                <a:latin typeface="Arial"/>
                <a:cs typeface="Arial"/>
              </a:rPr>
              <a:t>ms</a:t>
            </a:r>
            <a:endParaRPr sz="25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23458" y="1728472"/>
            <a:ext cx="1003300" cy="5715"/>
          </a:xfrm>
          <a:custGeom>
            <a:avLst/>
            <a:gdLst/>
            <a:ahLst/>
            <a:cxnLst/>
            <a:rect l="l" t="t" r="r" b="b"/>
            <a:pathLst>
              <a:path w="1003300" h="5714">
                <a:moveTo>
                  <a:pt x="0" y="5367"/>
                </a:moveTo>
                <a:lnTo>
                  <a:pt x="45586" y="4669"/>
                </a:lnTo>
                <a:lnTo>
                  <a:pt x="91172" y="4535"/>
                </a:lnTo>
                <a:lnTo>
                  <a:pt x="136758" y="4571"/>
                </a:lnTo>
                <a:lnTo>
                  <a:pt x="182344" y="4475"/>
                </a:lnTo>
                <a:lnTo>
                  <a:pt x="227930" y="4450"/>
                </a:lnTo>
                <a:lnTo>
                  <a:pt x="273516" y="3850"/>
                </a:lnTo>
                <a:lnTo>
                  <a:pt x="319103" y="3948"/>
                </a:lnTo>
                <a:lnTo>
                  <a:pt x="364689" y="3804"/>
                </a:lnTo>
                <a:lnTo>
                  <a:pt x="410275" y="3501"/>
                </a:lnTo>
                <a:lnTo>
                  <a:pt x="455861" y="3370"/>
                </a:lnTo>
                <a:lnTo>
                  <a:pt x="501447" y="3066"/>
                </a:lnTo>
                <a:lnTo>
                  <a:pt x="547033" y="2684"/>
                </a:lnTo>
                <a:lnTo>
                  <a:pt x="592620" y="2506"/>
                </a:lnTo>
                <a:lnTo>
                  <a:pt x="638206" y="2282"/>
                </a:lnTo>
                <a:lnTo>
                  <a:pt x="683792" y="2241"/>
                </a:lnTo>
                <a:lnTo>
                  <a:pt x="729378" y="2151"/>
                </a:lnTo>
                <a:lnTo>
                  <a:pt x="774964" y="1572"/>
                </a:lnTo>
                <a:lnTo>
                  <a:pt x="820550" y="1451"/>
                </a:lnTo>
                <a:lnTo>
                  <a:pt x="866137" y="1011"/>
                </a:lnTo>
                <a:lnTo>
                  <a:pt x="911723" y="683"/>
                </a:lnTo>
                <a:lnTo>
                  <a:pt x="957309" y="160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23458" y="173114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714" y="0"/>
                </a:moveTo>
                <a:lnTo>
                  <a:pt x="0" y="0"/>
                </a:lnTo>
                <a:lnTo>
                  <a:pt x="0" y="5391"/>
                </a:lnTo>
                <a:lnTo>
                  <a:pt x="714" y="5391"/>
                </a:lnTo>
                <a:lnTo>
                  <a:pt x="1400" y="5107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1980"/>
                </a:lnTo>
                <a:lnTo>
                  <a:pt x="2411" y="1295"/>
                </a:lnTo>
                <a:lnTo>
                  <a:pt x="1400" y="284"/>
                </a:lnTo>
                <a:lnTo>
                  <a:pt x="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23458" y="173114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714" y="5391"/>
                </a:lnTo>
                <a:lnTo>
                  <a:pt x="1400" y="5107"/>
                </a:lnTo>
                <a:lnTo>
                  <a:pt x="1906" y="4602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2695"/>
                </a:lnTo>
                <a:lnTo>
                  <a:pt x="2695" y="1980"/>
                </a:lnTo>
                <a:lnTo>
                  <a:pt x="2411" y="1295"/>
                </a:lnTo>
                <a:lnTo>
                  <a:pt x="1906" y="789"/>
                </a:lnTo>
                <a:lnTo>
                  <a:pt x="1400" y="284"/>
                </a:lnTo>
                <a:lnTo>
                  <a:pt x="714" y="0"/>
                </a:lnTo>
                <a:lnTo>
                  <a:pt x="0" y="0"/>
                </a:lnTo>
                <a:lnTo>
                  <a:pt x="0" y="53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66348" y="17304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66348" y="17304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011934" y="173031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011934" y="173031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057520" y="17303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057520" y="17303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103106" y="17302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103106" y="17302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148692" y="173022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148692" y="173022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194279" y="172962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194279" y="172962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239865" y="17297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239865" y="17297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285451" y="172958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285451" y="172958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331037" y="172927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331037" y="172927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376623" y="17291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376623" y="17291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422209" y="17288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422209" y="17288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467796" y="17284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467796" y="17284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513382" y="17282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513382" y="17282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558968" y="172805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558968" y="172805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604554" y="172801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604554" y="172801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650140" y="172792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650140" y="172792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695726" y="17273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695726" y="17273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741313" y="17272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741313" y="17272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786899" y="17267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786899" y="17267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832485" y="172645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832485" y="172645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878071" y="172593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878071" y="172593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923657" y="172577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923657" y="172577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923458" y="1499852"/>
            <a:ext cx="1003300" cy="182245"/>
          </a:xfrm>
          <a:custGeom>
            <a:avLst/>
            <a:gdLst/>
            <a:ahLst/>
            <a:cxnLst/>
            <a:rect l="l" t="t" r="r" b="b"/>
            <a:pathLst>
              <a:path w="1003300" h="182244">
                <a:moveTo>
                  <a:pt x="0" y="181767"/>
                </a:moveTo>
                <a:lnTo>
                  <a:pt x="45586" y="172577"/>
                </a:lnTo>
                <a:lnTo>
                  <a:pt x="91172" y="169144"/>
                </a:lnTo>
                <a:lnTo>
                  <a:pt x="136758" y="164452"/>
                </a:lnTo>
                <a:lnTo>
                  <a:pt x="182344" y="160581"/>
                </a:lnTo>
                <a:lnTo>
                  <a:pt x="227930" y="158416"/>
                </a:lnTo>
                <a:lnTo>
                  <a:pt x="273516" y="152464"/>
                </a:lnTo>
                <a:lnTo>
                  <a:pt x="319103" y="147094"/>
                </a:lnTo>
                <a:lnTo>
                  <a:pt x="364689" y="140670"/>
                </a:lnTo>
                <a:lnTo>
                  <a:pt x="410275" y="133017"/>
                </a:lnTo>
                <a:lnTo>
                  <a:pt x="455861" y="123545"/>
                </a:lnTo>
                <a:lnTo>
                  <a:pt x="501447" y="114873"/>
                </a:lnTo>
                <a:lnTo>
                  <a:pt x="547033" y="104913"/>
                </a:lnTo>
                <a:lnTo>
                  <a:pt x="592620" y="95351"/>
                </a:lnTo>
                <a:lnTo>
                  <a:pt x="638206" y="85563"/>
                </a:lnTo>
                <a:lnTo>
                  <a:pt x="683792" y="72727"/>
                </a:lnTo>
                <a:lnTo>
                  <a:pt x="729378" y="62497"/>
                </a:lnTo>
                <a:lnTo>
                  <a:pt x="774964" y="52382"/>
                </a:lnTo>
                <a:lnTo>
                  <a:pt x="820550" y="41202"/>
                </a:lnTo>
                <a:lnTo>
                  <a:pt x="866137" y="30229"/>
                </a:lnTo>
                <a:lnTo>
                  <a:pt x="911723" y="18692"/>
                </a:lnTo>
                <a:lnTo>
                  <a:pt x="957309" y="11463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7F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923458" y="1678924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66348" y="166973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011934" y="16663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057520" y="166160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103106" y="165773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148692" y="16555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194279" y="164962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239865" y="16442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285451" y="163782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331037" y="163017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376623" y="162070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422209" y="161203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467796" y="16020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513382" y="159250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558968" y="158272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604554" y="15698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650140" y="155965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695726" y="154953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741313" y="153835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786899" y="152738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832485" y="15158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878071" y="150862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923657" y="149715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5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923458" y="1510999"/>
            <a:ext cx="1003300" cy="208279"/>
          </a:xfrm>
          <a:custGeom>
            <a:avLst/>
            <a:gdLst/>
            <a:ahLst/>
            <a:cxnLst/>
            <a:rect l="l" t="t" r="r" b="b"/>
            <a:pathLst>
              <a:path w="1003300" h="208280">
                <a:moveTo>
                  <a:pt x="0" y="208019"/>
                </a:moveTo>
                <a:lnTo>
                  <a:pt x="45586" y="200488"/>
                </a:lnTo>
                <a:lnTo>
                  <a:pt x="91172" y="193583"/>
                </a:lnTo>
                <a:lnTo>
                  <a:pt x="136758" y="186472"/>
                </a:lnTo>
                <a:lnTo>
                  <a:pt x="182344" y="177920"/>
                </a:lnTo>
                <a:lnTo>
                  <a:pt x="227930" y="169199"/>
                </a:lnTo>
                <a:lnTo>
                  <a:pt x="273516" y="158982"/>
                </a:lnTo>
                <a:lnTo>
                  <a:pt x="319103" y="150067"/>
                </a:lnTo>
                <a:lnTo>
                  <a:pt x="364689" y="140269"/>
                </a:lnTo>
                <a:lnTo>
                  <a:pt x="410275" y="130201"/>
                </a:lnTo>
                <a:lnTo>
                  <a:pt x="455861" y="119182"/>
                </a:lnTo>
                <a:lnTo>
                  <a:pt x="501447" y="108197"/>
                </a:lnTo>
                <a:lnTo>
                  <a:pt x="547033" y="97827"/>
                </a:lnTo>
                <a:lnTo>
                  <a:pt x="592620" y="88648"/>
                </a:lnTo>
                <a:lnTo>
                  <a:pt x="638206" y="75595"/>
                </a:lnTo>
                <a:lnTo>
                  <a:pt x="683792" y="64759"/>
                </a:lnTo>
                <a:lnTo>
                  <a:pt x="729378" y="54875"/>
                </a:lnTo>
                <a:lnTo>
                  <a:pt x="774964" y="44148"/>
                </a:lnTo>
                <a:lnTo>
                  <a:pt x="820550" y="27642"/>
                </a:lnTo>
                <a:lnTo>
                  <a:pt x="866137" y="12118"/>
                </a:lnTo>
                <a:lnTo>
                  <a:pt x="911723" y="10407"/>
                </a:lnTo>
                <a:lnTo>
                  <a:pt x="957309" y="5957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923458" y="171632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898" y="0"/>
                </a:moveTo>
                <a:lnTo>
                  <a:pt x="0" y="0"/>
                </a:lnTo>
                <a:lnTo>
                  <a:pt x="0" y="5391"/>
                </a:lnTo>
                <a:lnTo>
                  <a:pt x="898" y="5391"/>
                </a:lnTo>
                <a:lnTo>
                  <a:pt x="898" y="3594"/>
                </a:lnTo>
                <a:lnTo>
                  <a:pt x="2695" y="3594"/>
                </a:lnTo>
                <a:lnTo>
                  <a:pt x="2695" y="1797"/>
                </a:lnTo>
                <a:lnTo>
                  <a:pt x="898" y="1797"/>
                </a:lnTo>
                <a:lnTo>
                  <a:pt x="8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923458" y="171632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898" y="5391"/>
                </a:lnTo>
                <a:lnTo>
                  <a:pt x="898" y="3594"/>
                </a:lnTo>
                <a:lnTo>
                  <a:pt x="2695" y="3594"/>
                </a:lnTo>
                <a:lnTo>
                  <a:pt x="2695" y="1797"/>
                </a:lnTo>
                <a:lnTo>
                  <a:pt x="898" y="1797"/>
                </a:lnTo>
                <a:lnTo>
                  <a:pt x="898" y="0"/>
                </a:lnTo>
                <a:lnTo>
                  <a:pt x="0" y="0"/>
                </a:lnTo>
                <a:lnTo>
                  <a:pt x="0" y="539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966348" y="17087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966348" y="17087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011934" y="170188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011934" y="170188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057520" y="169477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057520" y="169477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103106" y="168622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103106" y="168622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148692" y="16775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148692" y="16775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194279" y="166728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194279" y="166728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239865" y="16583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239865" y="16583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285451" y="16485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285451" y="16485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331037" y="16385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331037" y="16385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376623" y="162748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376623" y="162748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422209" y="16165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422209" y="16165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467796" y="16061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467796" y="16061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513382" y="15969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513382" y="15969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558968" y="15838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558968" y="15838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604554" y="15730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604554" y="15730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650140" y="15631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650140" y="15631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695726" y="15524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695726" y="15524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741313" y="15359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741313" y="15359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786899" y="152042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786899" y="152042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832485" y="151871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832485" y="151871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878071" y="15142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878071" y="15142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923657" y="150830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5">
                <a:moveTo>
                  <a:pt x="2695" y="0"/>
                </a:move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923657" y="150830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5">
                <a:moveTo>
                  <a:pt x="1797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923458" y="1523251"/>
            <a:ext cx="1003300" cy="186055"/>
          </a:xfrm>
          <a:custGeom>
            <a:avLst/>
            <a:gdLst/>
            <a:ahLst/>
            <a:cxnLst/>
            <a:rect l="l" t="t" r="r" b="b"/>
            <a:pathLst>
              <a:path w="1003300" h="186055">
                <a:moveTo>
                  <a:pt x="0" y="185946"/>
                </a:moveTo>
                <a:lnTo>
                  <a:pt x="45586" y="181575"/>
                </a:lnTo>
                <a:lnTo>
                  <a:pt x="91172" y="177155"/>
                </a:lnTo>
                <a:lnTo>
                  <a:pt x="136758" y="170437"/>
                </a:lnTo>
                <a:lnTo>
                  <a:pt x="182344" y="162314"/>
                </a:lnTo>
                <a:lnTo>
                  <a:pt x="227930" y="151938"/>
                </a:lnTo>
                <a:lnTo>
                  <a:pt x="273516" y="140786"/>
                </a:lnTo>
                <a:lnTo>
                  <a:pt x="319103" y="129335"/>
                </a:lnTo>
                <a:lnTo>
                  <a:pt x="364689" y="117720"/>
                </a:lnTo>
                <a:lnTo>
                  <a:pt x="410275" y="105347"/>
                </a:lnTo>
                <a:lnTo>
                  <a:pt x="455861" y="93076"/>
                </a:lnTo>
                <a:lnTo>
                  <a:pt x="501447" y="80511"/>
                </a:lnTo>
                <a:lnTo>
                  <a:pt x="547033" y="71868"/>
                </a:lnTo>
                <a:lnTo>
                  <a:pt x="592620" y="62787"/>
                </a:lnTo>
                <a:lnTo>
                  <a:pt x="638206" y="53860"/>
                </a:lnTo>
                <a:lnTo>
                  <a:pt x="683792" y="42487"/>
                </a:lnTo>
                <a:lnTo>
                  <a:pt x="729378" y="33370"/>
                </a:lnTo>
                <a:lnTo>
                  <a:pt x="774964" y="24995"/>
                </a:lnTo>
                <a:lnTo>
                  <a:pt x="820550" y="17809"/>
                </a:lnTo>
                <a:lnTo>
                  <a:pt x="866137" y="12338"/>
                </a:lnTo>
                <a:lnTo>
                  <a:pt x="911723" y="7163"/>
                </a:lnTo>
                <a:lnTo>
                  <a:pt x="957309" y="5309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923458" y="1706863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0"/>
                </a:lnTo>
                <a:lnTo>
                  <a:pt x="0" y="4669"/>
                </a:ln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923458" y="1706863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4669"/>
                </a:move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lnTo>
                  <a:pt x="0" y="0"/>
                </a:lnTo>
                <a:lnTo>
                  <a:pt x="0" y="4669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966348" y="170249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966348" y="170249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011934" y="169807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1011934" y="169807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1057520" y="169135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1057520" y="169135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1103106" y="168323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1103106" y="168323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148692" y="167285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148692" y="167285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194279" y="166170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1194279" y="166170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1239865" y="165025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1239865" y="165025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1285451" y="163863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1285451" y="163863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1331037" y="162626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331037" y="162626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1376623" y="161399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1376623" y="161399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422209" y="160142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1422209" y="160142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467796" y="159278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1467796" y="159278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1513382" y="158370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1513382" y="158370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558968" y="157477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1558968" y="157477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1604554" y="156340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1604554" y="156340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1650140" y="155428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1650140" y="155428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1695726" y="154591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1695726" y="154591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1741313" y="15387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1741313" y="15387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1786899" y="153325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1786899" y="153325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1832485" y="152808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832485" y="152808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878071" y="15262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1878071" y="15262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923657" y="1520916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695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1923657" y="1520916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lnTo>
                  <a:pt x="134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923458" y="1145042"/>
            <a:ext cx="1003300" cy="511809"/>
          </a:xfrm>
          <a:custGeom>
            <a:avLst/>
            <a:gdLst/>
            <a:ahLst/>
            <a:cxnLst/>
            <a:rect l="l" t="t" r="r" b="b"/>
            <a:pathLst>
              <a:path w="1003300" h="511810">
                <a:moveTo>
                  <a:pt x="0" y="511426"/>
                </a:moveTo>
                <a:lnTo>
                  <a:pt x="45586" y="498655"/>
                </a:lnTo>
                <a:lnTo>
                  <a:pt x="91172" y="486869"/>
                </a:lnTo>
                <a:lnTo>
                  <a:pt x="136758" y="470972"/>
                </a:lnTo>
                <a:lnTo>
                  <a:pt x="182344" y="465689"/>
                </a:lnTo>
                <a:lnTo>
                  <a:pt x="227930" y="454364"/>
                </a:lnTo>
                <a:lnTo>
                  <a:pt x="273516" y="433753"/>
                </a:lnTo>
                <a:lnTo>
                  <a:pt x="319103" y="396347"/>
                </a:lnTo>
                <a:lnTo>
                  <a:pt x="364689" y="383636"/>
                </a:lnTo>
                <a:lnTo>
                  <a:pt x="410275" y="374523"/>
                </a:lnTo>
                <a:lnTo>
                  <a:pt x="455861" y="346012"/>
                </a:lnTo>
                <a:lnTo>
                  <a:pt x="501447" y="324565"/>
                </a:lnTo>
                <a:lnTo>
                  <a:pt x="547033" y="289434"/>
                </a:lnTo>
                <a:lnTo>
                  <a:pt x="592620" y="272167"/>
                </a:lnTo>
                <a:lnTo>
                  <a:pt x="638206" y="247369"/>
                </a:lnTo>
                <a:lnTo>
                  <a:pt x="683792" y="214769"/>
                </a:lnTo>
                <a:lnTo>
                  <a:pt x="729378" y="136916"/>
                </a:lnTo>
                <a:lnTo>
                  <a:pt x="774964" y="123416"/>
                </a:lnTo>
                <a:lnTo>
                  <a:pt x="820550" y="101411"/>
                </a:lnTo>
                <a:lnTo>
                  <a:pt x="866137" y="75469"/>
                </a:lnTo>
                <a:lnTo>
                  <a:pt x="911723" y="49223"/>
                </a:lnTo>
                <a:lnTo>
                  <a:pt x="957309" y="24941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923458" y="165646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923458" y="165646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966348" y="1643698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969044" y="164100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1011934" y="1631912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1014630" y="162921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057520" y="1616015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060216" y="1613319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103106" y="1610732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105802" y="160803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148692" y="1599407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151388" y="1596711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194279" y="1578796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196975" y="1576100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239865" y="1541390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242561" y="153869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285451" y="1528679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288147" y="152598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331037" y="1519566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333733" y="1516870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376623" y="1491055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1379319" y="1488359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1422209" y="1469608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1424905" y="146691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1467796" y="1434477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1470492" y="1431781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1513382" y="1417210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1516078" y="141451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558968" y="1392412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561664" y="138971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604554" y="1359812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607250" y="135711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650140" y="128195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652836" y="127926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695726" y="126845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698422" y="126576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741313" y="124645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744009" y="124375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1786899" y="122051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1789595" y="121781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1832485" y="1194266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835181" y="1191570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878071" y="116998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1880767" y="116728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1923657" y="1145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1923657" y="1145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923458" y="1115603"/>
            <a:ext cx="0" cy="647700"/>
          </a:xfrm>
          <a:custGeom>
            <a:avLst/>
            <a:gdLst/>
            <a:ahLst/>
            <a:cxnLst/>
            <a:rect l="l" t="t" r="r" b="b"/>
            <a:pathLst>
              <a:path w="0" h="647700">
                <a:moveTo>
                  <a:pt x="0" y="6476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1926353" y="1115603"/>
            <a:ext cx="0" cy="647700"/>
          </a:xfrm>
          <a:custGeom>
            <a:avLst/>
            <a:gdLst/>
            <a:ahLst/>
            <a:cxnLst/>
            <a:rect l="l" t="t" r="r" b="b"/>
            <a:pathLst>
              <a:path w="0" h="647700">
                <a:moveTo>
                  <a:pt x="0" y="6476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923458" y="1763279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 h="0">
                <a:moveTo>
                  <a:pt x="0" y="0"/>
                </a:move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923458" y="1115603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 h="0">
                <a:moveTo>
                  <a:pt x="0" y="0"/>
                </a:move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 txBox="1"/>
          <p:nvPr/>
        </p:nvSpPr>
        <p:spPr>
          <a:xfrm>
            <a:off x="1259175" y="1058834"/>
            <a:ext cx="331470" cy="72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" spc="-60">
                <a:latin typeface="Arial Black"/>
                <a:cs typeface="Arial Black"/>
              </a:rPr>
              <a:t>Linked </a:t>
            </a:r>
            <a:r>
              <a:rPr dirty="0" sz="300" spc="-50">
                <a:latin typeface="Arial Black"/>
                <a:cs typeface="Arial Black"/>
              </a:rPr>
              <a:t>List</a:t>
            </a:r>
            <a:r>
              <a:rPr dirty="0" sz="300" spc="-30">
                <a:latin typeface="Arial Black"/>
                <a:cs typeface="Arial Black"/>
              </a:rPr>
              <a:t> </a:t>
            </a:r>
            <a:r>
              <a:rPr dirty="0" sz="300" spc="-55">
                <a:latin typeface="Arial Black"/>
                <a:cs typeface="Arial Black"/>
              </a:rPr>
              <a:t>Creation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287" name="object 287"/>
          <p:cNvSpPr/>
          <p:nvPr/>
        </p:nvSpPr>
        <p:spPr>
          <a:xfrm>
            <a:off x="939633" y="1131778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4">
                <a:moveTo>
                  <a:pt x="497429" y="0"/>
                </a:moveTo>
                <a:lnTo>
                  <a:pt x="2156" y="0"/>
                </a:lnTo>
                <a:lnTo>
                  <a:pt x="0" y="2156"/>
                </a:lnTo>
                <a:lnTo>
                  <a:pt x="0" y="239716"/>
                </a:lnTo>
                <a:lnTo>
                  <a:pt x="2156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156"/>
                </a:lnTo>
                <a:lnTo>
                  <a:pt x="497429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939633" y="1131778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4">
                <a:moveTo>
                  <a:pt x="6470" y="241873"/>
                </a:moveTo>
                <a:lnTo>
                  <a:pt x="493115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35402"/>
                </a:lnTo>
                <a:lnTo>
                  <a:pt x="499586" y="6470"/>
                </a:lnTo>
                <a:lnTo>
                  <a:pt x="499586" y="2156"/>
                </a:lnTo>
                <a:lnTo>
                  <a:pt x="497429" y="0"/>
                </a:lnTo>
                <a:lnTo>
                  <a:pt x="493115" y="0"/>
                </a:lnTo>
                <a:lnTo>
                  <a:pt x="6470" y="0"/>
                </a:lnTo>
                <a:lnTo>
                  <a:pt x="2156" y="0"/>
                </a:lnTo>
                <a:lnTo>
                  <a:pt x="0" y="2156"/>
                </a:lnTo>
                <a:lnTo>
                  <a:pt x="0" y="6470"/>
                </a:lnTo>
                <a:lnTo>
                  <a:pt x="0" y="235402"/>
                </a:lnTo>
                <a:lnTo>
                  <a:pt x="0" y="239716"/>
                </a:lnTo>
                <a:lnTo>
                  <a:pt x="2156" y="241873"/>
                </a:lnTo>
                <a:lnTo>
                  <a:pt x="6470" y="241873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982229" y="11548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982229" y="11548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 txBox="1"/>
          <p:nvPr/>
        </p:nvSpPr>
        <p:spPr>
          <a:xfrm>
            <a:off x="845340" y="1123931"/>
            <a:ext cx="435609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2222" sz="375" spc="-7">
                <a:latin typeface="Arial Narrow"/>
                <a:cs typeface="Arial Narrow"/>
              </a:rPr>
              <a:t>1750</a:t>
            </a:r>
            <a:r>
              <a:rPr dirty="0" baseline="22222" sz="375" spc="-7">
                <a:latin typeface="Arial Narrow"/>
                <a:cs typeface="Arial Narrow"/>
              </a:rPr>
              <a:t> </a:t>
            </a:r>
            <a:r>
              <a:rPr dirty="0" sz="250" spc="-50">
                <a:latin typeface="Arial Black"/>
                <a:cs typeface="Arial Black"/>
              </a:rPr>
              <a:t>jemalloc</a:t>
            </a:r>
            <a:r>
              <a:rPr dirty="0" sz="250" spc="-40">
                <a:latin typeface="Arial Black"/>
                <a:cs typeface="Arial Black"/>
              </a:rPr>
              <a:t> </a:t>
            </a:r>
            <a:r>
              <a:rPr dirty="0" sz="250" spc="-30">
                <a:latin typeface="Arial Black"/>
                <a:cs typeface="Arial Black"/>
              </a:rPr>
              <a:t>(DRAM)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292" name="object 292"/>
          <p:cNvSpPr/>
          <p:nvPr/>
        </p:nvSpPr>
        <p:spPr>
          <a:xfrm>
            <a:off x="952574" y="1204459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7F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982229" y="12017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 txBox="1"/>
          <p:nvPr/>
        </p:nvSpPr>
        <p:spPr>
          <a:xfrm>
            <a:off x="1030458" y="1170851"/>
            <a:ext cx="33718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45">
                <a:latin typeface="Arial Black"/>
                <a:cs typeface="Arial Black"/>
              </a:rPr>
              <a:t>nvm_malloc </a:t>
            </a:r>
            <a:r>
              <a:rPr dirty="0" sz="250" spc="-50">
                <a:latin typeface="Arial Black"/>
                <a:cs typeface="Arial Black"/>
              </a:rPr>
              <a:t>with</a:t>
            </a:r>
            <a:r>
              <a:rPr dirty="0" sz="250" spc="-25">
                <a:latin typeface="Arial Black"/>
                <a:cs typeface="Arial Black"/>
              </a:rPr>
              <a:t> </a:t>
            </a:r>
            <a:r>
              <a:rPr dirty="0" sz="250" spc="-50">
                <a:latin typeface="Arial Black"/>
                <a:cs typeface="Arial Black"/>
              </a:rPr>
              <a:t>CLWB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295" name="object 295"/>
          <p:cNvSpPr/>
          <p:nvPr/>
        </p:nvSpPr>
        <p:spPr>
          <a:xfrm>
            <a:off x="952574" y="1251046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982229" y="12483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982229" y="12483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982229" y="12956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982229" y="12956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952574" y="1343119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982229" y="1343119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984925" y="134042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 txBox="1"/>
          <p:nvPr/>
        </p:nvSpPr>
        <p:spPr>
          <a:xfrm>
            <a:off x="939874" y="1209201"/>
            <a:ext cx="499109" cy="164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870" marR="5080" indent="-90805">
              <a:lnSpc>
                <a:spcPct val="123100"/>
              </a:lnSpc>
              <a:spcBef>
                <a:spcPts val="100"/>
              </a:spcBef>
            </a:pPr>
            <a:r>
              <a:rPr dirty="0" u="dash" sz="250" spc="35"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dash" sz="250" spc="35"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    </a:t>
            </a:r>
            <a:r>
              <a:rPr dirty="0" u="dash" sz="250" spc="5"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sz="250">
                <a:latin typeface="Arial Black"/>
                <a:cs typeface="Arial Black"/>
              </a:rPr>
              <a:t> </a:t>
            </a:r>
            <a:r>
              <a:rPr dirty="0" sz="250" spc="-45">
                <a:latin typeface="Arial Black"/>
                <a:cs typeface="Arial Black"/>
              </a:rPr>
              <a:t>nvm_malloc </a:t>
            </a:r>
            <a:r>
              <a:rPr dirty="0" sz="250" spc="-50">
                <a:latin typeface="Arial Black"/>
                <a:cs typeface="Arial Black"/>
              </a:rPr>
              <a:t>no </a:t>
            </a:r>
            <a:r>
              <a:rPr dirty="0" sz="250" spc="-45">
                <a:latin typeface="Arial Black"/>
                <a:cs typeface="Arial Black"/>
              </a:rPr>
              <a:t>fences/flushes  pmcto_malloc</a:t>
            </a:r>
            <a:endParaRPr sz="250">
              <a:latin typeface="Arial Black"/>
              <a:cs typeface="Arial Black"/>
            </a:endParaRPr>
          </a:p>
          <a:p>
            <a:pPr marL="102870">
              <a:lnSpc>
                <a:spcPct val="100000"/>
              </a:lnSpc>
              <a:spcBef>
                <a:spcPts val="55"/>
              </a:spcBef>
            </a:pPr>
            <a:r>
              <a:rPr dirty="0" sz="250" spc="-45">
                <a:latin typeface="Arial Black"/>
                <a:cs typeface="Arial Black"/>
              </a:rPr>
              <a:t>pmobj_malloc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2080717" y="1082731"/>
            <a:ext cx="1103630" cy="743585"/>
          </a:xfrm>
          <a:custGeom>
            <a:avLst/>
            <a:gdLst/>
            <a:ahLst/>
            <a:cxnLst/>
            <a:rect l="l" t="t" r="r" b="b"/>
            <a:pathLst>
              <a:path w="1103630" h="743585">
                <a:moveTo>
                  <a:pt x="0" y="743185"/>
                </a:moveTo>
                <a:lnTo>
                  <a:pt x="1103544" y="743185"/>
                </a:lnTo>
                <a:lnTo>
                  <a:pt x="1103544" y="0"/>
                </a:lnTo>
                <a:lnTo>
                  <a:pt x="0" y="0"/>
                </a:lnTo>
                <a:lnTo>
                  <a:pt x="0" y="743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2178891" y="1115603"/>
            <a:ext cx="1003300" cy="647700"/>
          </a:xfrm>
          <a:custGeom>
            <a:avLst/>
            <a:gdLst/>
            <a:ahLst/>
            <a:cxnLst/>
            <a:rect l="l" t="t" r="r" b="b"/>
            <a:pathLst>
              <a:path w="1003300" h="647700">
                <a:moveTo>
                  <a:pt x="0" y="647676"/>
                </a:moveTo>
                <a:lnTo>
                  <a:pt x="1002895" y="647676"/>
                </a:lnTo>
                <a:lnTo>
                  <a:pt x="1002895" y="0"/>
                </a:lnTo>
                <a:lnTo>
                  <a:pt x="0" y="0"/>
                </a:lnTo>
                <a:lnTo>
                  <a:pt x="0" y="647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2247270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2361235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2475201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2589166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2703131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2817097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2931062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3045028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3158993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 txBox="1"/>
          <p:nvPr/>
        </p:nvSpPr>
        <p:spPr>
          <a:xfrm>
            <a:off x="2565683" y="1779929"/>
            <a:ext cx="22923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10">
                <a:latin typeface="Tahoma"/>
                <a:cs typeface="Tahoma"/>
              </a:rPr>
              <a:t>Parallel</a:t>
            </a:r>
            <a:r>
              <a:rPr dirty="0" sz="250" spc="-30">
                <a:latin typeface="Tahoma"/>
                <a:cs typeface="Tahoma"/>
              </a:rPr>
              <a:t> </a:t>
            </a:r>
            <a:r>
              <a:rPr dirty="0" sz="250" spc="-20">
                <a:latin typeface="Tahoma"/>
                <a:cs typeface="Tahoma"/>
              </a:rPr>
              <a:t>Threads</a:t>
            </a:r>
            <a:endParaRPr sz="250">
              <a:latin typeface="Tahoma"/>
              <a:cs typeface="Tahoma"/>
            </a:endParaRPr>
          </a:p>
        </p:txBody>
      </p:sp>
      <p:sp>
        <p:nvSpPr>
          <p:cNvPr id="316" name="object 316"/>
          <p:cNvSpPr/>
          <p:nvPr/>
        </p:nvSpPr>
        <p:spPr>
          <a:xfrm>
            <a:off x="2175745" y="174674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2175745" y="174674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 txBox="1"/>
          <p:nvPr/>
        </p:nvSpPr>
        <p:spPr>
          <a:xfrm>
            <a:off x="2145118" y="1713167"/>
            <a:ext cx="1053465" cy="9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5"/>
              </a:lnSpc>
              <a:spcBef>
                <a:spcPts val="100"/>
              </a:spcBef>
            </a:pPr>
            <a:r>
              <a:rPr dirty="0" sz="250">
                <a:latin typeface="Arial Narrow"/>
                <a:cs typeface="Arial Narrow"/>
              </a:rPr>
              <a:t>0</a:t>
            </a:r>
            <a:endParaRPr sz="250">
              <a:latin typeface="Arial Narrow"/>
              <a:cs typeface="Arial Narrow"/>
            </a:endParaRPr>
          </a:p>
          <a:p>
            <a:pPr marL="82550">
              <a:lnSpc>
                <a:spcPts val="285"/>
              </a:lnSpc>
            </a:pPr>
            <a:r>
              <a:rPr dirty="0" sz="250" spc="-5">
                <a:latin typeface="Arial Narrow"/>
                <a:cs typeface="Arial Narrow"/>
              </a:rPr>
              <a:t>2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5 5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0 7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 </a:t>
            </a:r>
            <a:r>
              <a:rPr dirty="0" sz="250">
                <a:latin typeface="Arial Narrow"/>
                <a:cs typeface="Arial Narrow"/>
              </a:rPr>
              <a:t>10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0 12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5 15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0 17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5 20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0</a:t>
            </a:r>
            <a:r>
              <a:rPr dirty="0" sz="250" spc="10">
                <a:latin typeface="Arial Narrow"/>
                <a:cs typeface="Arial Narrow"/>
              </a:rPr>
              <a:t> </a:t>
            </a:r>
            <a:r>
              <a:rPr dirty="0" sz="250">
                <a:latin typeface="Arial Narrow"/>
                <a:cs typeface="Arial Narrow"/>
              </a:rPr>
              <a:t>22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5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319" name="object 319"/>
          <p:cNvSpPr/>
          <p:nvPr/>
        </p:nvSpPr>
        <p:spPr>
          <a:xfrm>
            <a:off x="2175745" y="166037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2175745" y="166037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 txBox="1"/>
          <p:nvPr/>
        </p:nvSpPr>
        <p:spPr>
          <a:xfrm>
            <a:off x="2115555" y="1626798"/>
            <a:ext cx="69850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250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322" name="object 322"/>
          <p:cNvSpPr/>
          <p:nvPr/>
        </p:nvSpPr>
        <p:spPr>
          <a:xfrm>
            <a:off x="2175745" y="15740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2175745" y="15740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2175745" y="148763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2175745" y="148763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2175745" y="14012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2175745" y="14012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2175745" y="131489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2175745" y="131489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2175745" y="12285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2175745" y="12285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 txBox="1"/>
          <p:nvPr/>
        </p:nvSpPr>
        <p:spPr>
          <a:xfrm>
            <a:off x="2100773" y="1194952"/>
            <a:ext cx="85090" cy="409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1500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" spc="-5">
                <a:latin typeface="Arial Narrow"/>
                <a:cs typeface="Arial Narrow"/>
              </a:rPr>
              <a:t>1250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" spc="-5">
                <a:latin typeface="Arial Narrow"/>
                <a:cs typeface="Arial Narrow"/>
              </a:rPr>
              <a:t>1000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  <a:spcBef>
                <a:spcPts val="5"/>
              </a:spcBef>
            </a:pPr>
            <a:r>
              <a:rPr dirty="0" sz="250" spc="-5">
                <a:latin typeface="Arial Narrow"/>
                <a:cs typeface="Arial Narrow"/>
              </a:rPr>
              <a:t>750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  <a:spcBef>
                <a:spcPts val="5"/>
              </a:spcBef>
            </a:pPr>
            <a:r>
              <a:rPr dirty="0" sz="250" spc="-5">
                <a:latin typeface="Arial Narrow"/>
                <a:cs typeface="Arial Narrow"/>
              </a:rPr>
              <a:t>500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333" name="object 333"/>
          <p:cNvSpPr/>
          <p:nvPr/>
        </p:nvSpPr>
        <p:spPr>
          <a:xfrm>
            <a:off x="2175745" y="114215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2175745" y="114215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 txBox="1"/>
          <p:nvPr/>
        </p:nvSpPr>
        <p:spPr>
          <a:xfrm>
            <a:off x="2100773" y="1108583"/>
            <a:ext cx="8445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1750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2053555" y="1351387"/>
            <a:ext cx="73025" cy="176530"/>
          </a:xfrm>
          <a:prstGeom prst="rect">
            <a:avLst/>
          </a:prstGeom>
        </p:spPr>
        <p:txBody>
          <a:bodyPr wrap="square" lIns="0" tIns="184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50" spc="-15">
                <a:latin typeface="Tahoma"/>
                <a:cs typeface="Tahoma"/>
              </a:rPr>
              <a:t>Time in</a:t>
            </a:r>
            <a:r>
              <a:rPr dirty="0" sz="250" spc="-30">
                <a:latin typeface="Tahoma"/>
                <a:cs typeface="Tahoma"/>
              </a:rPr>
              <a:t> </a:t>
            </a:r>
            <a:r>
              <a:rPr dirty="0" sz="250" i="1">
                <a:latin typeface="Arial"/>
                <a:cs typeface="Arial"/>
              </a:rPr>
              <a:t>ms</a:t>
            </a:r>
            <a:endParaRPr sz="250">
              <a:latin typeface="Arial"/>
              <a:cs typeface="Arial"/>
            </a:endParaRPr>
          </a:p>
        </p:txBody>
      </p:sp>
      <p:sp>
        <p:nvSpPr>
          <p:cNvPr id="337" name="object 337"/>
          <p:cNvSpPr/>
          <p:nvPr/>
        </p:nvSpPr>
        <p:spPr>
          <a:xfrm>
            <a:off x="2178891" y="1725253"/>
            <a:ext cx="1003300" cy="8890"/>
          </a:xfrm>
          <a:custGeom>
            <a:avLst/>
            <a:gdLst/>
            <a:ahLst/>
            <a:cxnLst/>
            <a:rect l="l" t="t" r="r" b="b"/>
            <a:pathLst>
              <a:path w="1003300" h="8889">
                <a:moveTo>
                  <a:pt x="0" y="8586"/>
                </a:moveTo>
                <a:lnTo>
                  <a:pt x="45586" y="8325"/>
                </a:lnTo>
                <a:lnTo>
                  <a:pt x="91172" y="7853"/>
                </a:lnTo>
                <a:lnTo>
                  <a:pt x="136758" y="8044"/>
                </a:lnTo>
                <a:lnTo>
                  <a:pt x="182344" y="7635"/>
                </a:lnTo>
                <a:lnTo>
                  <a:pt x="227930" y="6666"/>
                </a:lnTo>
                <a:lnTo>
                  <a:pt x="273516" y="7186"/>
                </a:lnTo>
                <a:lnTo>
                  <a:pt x="319103" y="6232"/>
                </a:lnTo>
                <a:lnTo>
                  <a:pt x="364689" y="6285"/>
                </a:lnTo>
                <a:lnTo>
                  <a:pt x="410275" y="6083"/>
                </a:lnTo>
                <a:lnTo>
                  <a:pt x="455861" y="5679"/>
                </a:lnTo>
                <a:lnTo>
                  <a:pt x="501447" y="5656"/>
                </a:lnTo>
                <a:lnTo>
                  <a:pt x="547033" y="4747"/>
                </a:lnTo>
                <a:lnTo>
                  <a:pt x="592620" y="4636"/>
                </a:lnTo>
                <a:lnTo>
                  <a:pt x="638206" y="4636"/>
                </a:lnTo>
                <a:lnTo>
                  <a:pt x="683792" y="4170"/>
                </a:lnTo>
                <a:lnTo>
                  <a:pt x="729378" y="3372"/>
                </a:lnTo>
                <a:lnTo>
                  <a:pt x="774964" y="2781"/>
                </a:lnTo>
                <a:lnTo>
                  <a:pt x="820550" y="2288"/>
                </a:lnTo>
                <a:lnTo>
                  <a:pt x="866137" y="1780"/>
                </a:lnTo>
                <a:lnTo>
                  <a:pt x="911723" y="1116"/>
                </a:lnTo>
                <a:lnTo>
                  <a:pt x="957309" y="311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2178891" y="173114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714" y="0"/>
                </a:moveTo>
                <a:lnTo>
                  <a:pt x="0" y="0"/>
                </a:lnTo>
                <a:lnTo>
                  <a:pt x="0" y="5391"/>
                </a:lnTo>
                <a:lnTo>
                  <a:pt x="714" y="5391"/>
                </a:lnTo>
                <a:lnTo>
                  <a:pt x="1400" y="5107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1980"/>
                </a:lnTo>
                <a:lnTo>
                  <a:pt x="2411" y="1295"/>
                </a:lnTo>
                <a:lnTo>
                  <a:pt x="1400" y="284"/>
                </a:lnTo>
                <a:lnTo>
                  <a:pt x="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2178891" y="173114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714" y="5391"/>
                </a:lnTo>
                <a:lnTo>
                  <a:pt x="1400" y="5107"/>
                </a:lnTo>
                <a:lnTo>
                  <a:pt x="1906" y="4602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2695"/>
                </a:lnTo>
                <a:lnTo>
                  <a:pt x="2695" y="1980"/>
                </a:lnTo>
                <a:lnTo>
                  <a:pt x="2411" y="1295"/>
                </a:lnTo>
                <a:lnTo>
                  <a:pt x="1906" y="789"/>
                </a:lnTo>
                <a:lnTo>
                  <a:pt x="1400" y="284"/>
                </a:lnTo>
                <a:lnTo>
                  <a:pt x="714" y="0"/>
                </a:lnTo>
                <a:lnTo>
                  <a:pt x="0" y="0"/>
                </a:lnTo>
                <a:lnTo>
                  <a:pt x="0" y="53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2221781" y="173088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2221781" y="173088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2267367" y="173041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2267367" y="173041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2312953" y="173060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2312953" y="173060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2358539" y="17301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2358539" y="17301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2404126" y="17292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2404126" y="17292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2449712" y="17297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2449712" y="17297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2495298" y="172878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2495298" y="172878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2540884" y="17288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2540884" y="17288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2586470" y="17286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2586470" y="17286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2632056" y="172823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2632056" y="172823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2677643" y="172821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2677643" y="172821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2723229" y="17273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2723229" y="17273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2768815" y="172719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2768815" y="172719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2814401" y="172719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2814401" y="172719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2859987" y="172672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2859987" y="172672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2905573" y="17259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2905573" y="17259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2951159" y="172533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2951159" y="172533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2996746" y="17248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2996746" y="17248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3042332" y="172433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3042332" y="172433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3087918" y="17236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3087918" y="17236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3133504" y="172286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3133504" y="172286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3179090" y="1722557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3179090" y="1722557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2178891" y="1397789"/>
            <a:ext cx="1003300" cy="269240"/>
          </a:xfrm>
          <a:custGeom>
            <a:avLst/>
            <a:gdLst/>
            <a:ahLst/>
            <a:cxnLst/>
            <a:rect l="l" t="t" r="r" b="b"/>
            <a:pathLst>
              <a:path w="1003300" h="269239">
                <a:moveTo>
                  <a:pt x="0" y="268915"/>
                </a:moveTo>
                <a:lnTo>
                  <a:pt x="45586" y="258273"/>
                </a:lnTo>
                <a:lnTo>
                  <a:pt x="91172" y="253003"/>
                </a:lnTo>
                <a:lnTo>
                  <a:pt x="136758" y="246052"/>
                </a:lnTo>
                <a:lnTo>
                  <a:pt x="182344" y="239169"/>
                </a:lnTo>
                <a:lnTo>
                  <a:pt x="227930" y="233015"/>
                </a:lnTo>
                <a:lnTo>
                  <a:pt x="273516" y="224367"/>
                </a:lnTo>
                <a:lnTo>
                  <a:pt x="319103" y="215956"/>
                </a:lnTo>
                <a:lnTo>
                  <a:pt x="364689" y="204178"/>
                </a:lnTo>
                <a:lnTo>
                  <a:pt x="410275" y="191640"/>
                </a:lnTo>
                <a:lnTo>
                  <a:pt x="455861" y="176790"/>
                </a:lnTo>
                <a:lnTo>
                  <a:pt x="501447" y="160797"/>
                </a:lnTo>
                <a:lnTo>
                  <a:pt x="547033" y="146042"/>
                </a:lnTo>
                <a:lnTo>
                  <a:pt x="592620" y="130260"/>
                </a:lnTo>
                <a:lnTo>
                  <a:pt x="638206" y="113897"/>
                </a:lnTo>
                <a:lnTo>
                  <a:pt x="683792" y="96419"/>
                </a:lnTo>
                <a:lnTo>
                  <a:pt x="729378" y="80223"/>
                </a:lnTo>
                <a:lnTo>
                  <a:pt x="774964" y="64246"/>
                </a:lnTo>
                <a:lnTo>
                  <a:pt x="820550" y="48419"/>
                </a:lnTo>
                <a:lnTo>
                  <a:pt x="866137" y="27500"/>
                </a:lnTo>
                <a:lnTo>
                  <a:pt x="911723" y="19502"/>
                </a:lnTo>
                <a:lnTo>
                  <a:pt x="957309" y="10559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7F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2178891" y="1664008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2221781" y="165336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2267367" y="164809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2312953" y="16411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2358539" y="16342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2404126" y="162810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2449712" y="16194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2495298" y="16110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2540884" y="159927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2586470" y="158673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2632056" y="15718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2677643" y="155589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2723229" y="15411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2768815" y="15253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2814401" y="150899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2859987" y="149151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2905573" y="147531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2951159" y="145933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2996746" y="144351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3042332" y="142259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3087918" y="141459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3133504" y="14056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3179090" y="139509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5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2178891" y="1396527"/>
            <a:ext cx="1003300" cy="307975"/>
          </a:xfrm>
          <a:custGeom>
            <a:avLst/>
            <a:gdLst/>
            <a:ahLst/>
            <a:cxnLst/>
            <a:rect l="l" t="t" r="r" b="b"/>
            <a:pathLst>
              <a:path w="1003300" h="307975">
                <a:moveTo>
                  <a:pt x="0" y="307524"/>
                </a:moveTo>
                <a:lnTo>
                  <a:pt x="45586" y="296507"/>
                </a:lnTo>
                <a:lnTo>
                  <a:pt x="91172" y="288617"/>
                </a:lnTo>
                <a:lnTo>
                  <a:pt x="136758" y="277766"/>
                </a:lnTo>
                <a:lnTo>
                  <a:pt x="182344" y="267995"/>
                </a:lnTo>
                <a:lnTo>
                  <a:pt x="227930" y="254886"/>
                </a:lnTo>
                <a:lnTo>
                  <a:pt x="273516" y="240950"/>
                </a:lnTo>
                <a:lnTo>
                  <a:pt x="319103" y="225544"/>
                </a:lnTo>
                <a:lnTo>
                  <a:pt x="364689" y="210300"/>
                </a:lnTo>
                <a:lnTo>
                  <a:pt x="410275" y="194798"/>
                </a:lnTo>
                <a:lnTo>
                  <a:pt x="455861" y="178127"/>
                </a:lnTo>
                <a:lnTo>
                  <a:pt x="501447" y="161050"/>
                </a:lnTo>
                <a:lnTo>
                  <a:pt x="547033" y="147013"/>
                </a:lnTo>
                <a:lnTo>
                  <a:pt x="592620" y="130856"/>
                </a:lnTo>
                <a:lnTo>
                  <a:pt x="638206" y="115655"/>
                </a:lnTo>
                <a:lnTo>
                  <a:pt x="683792" y="99210"/>
                </a:lnTo>
                <a:lnTo>
                  <a:pt x="729378" y="82147"/>
                </a:lnTo>
                <a:lnTo>
                  <a:pt x="774964" y="65700"/>
                </a:lnTo>
                <a:lnTo>
                  <a:pt x="820550" y="48877"/>
                </a:lnTo>
                <a:lnTo>
                  <a:pt x="866137" y="31661"/>
                </a:lnTo>
                <a:lnTo>
                  <a:pt x="911723" y="23071"/>
                </a:lnTo>
                <a:lnTo>
                  <a:pt x="957309" y="10558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2178891" y="170135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898" y="0"/>
                </a:moveTo>
                <a:lnTo>
                  <a:pt x="0" y="0"/>
                </a:lnTo>
                <a:lnTo>
                  <a:pt x="0" y="5391"/>
                </a:lnTo>
                <a:lnTo>
                  <a:pt x="898" y="5391"/>
                </a:lnTo>
                <a:lnTo>
                  <a:pt x="898" y="3594"/>
                </a:lnTo>
                <a:lnTo>
                  <a:pt x="2695" y="3594"/>
                </a:lnTo>
                <a:lnTo>
                  <a:pt x="2695" y="1797"/>
                </a:lnTo>
                <a:lnTo>
                  <a:pt x="898" y="1797"/>
                </a:lnTo>
                <a:lnTo>
                  <a:pt x="8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2221781" y="169033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2221781" y="169033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2267367" y="16824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2267367" y="16824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2312953" y="167159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2312953" y="167159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2358539" y="166182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2358539" y="166182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2404126" y="16487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2404126" y="16487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2449712" y="16347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2449712" y="16347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2495298" y="161937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2495298" y="161937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2540884" y="160413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2540884" y="160413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2586470" y="158863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2586470" y="158863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2632056" y="157195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2632056" y="157195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2677643" y="155488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2677643" y="155488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2723229" y="154084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2723229" y="154084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2768815" y="15246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2768815" y="15246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2814401" y="150948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2814401" y="150948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2859987" y="14930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2859987" y="14930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2905573" y="14759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2905573" y="14759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2951159" y="145953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2951159" y="145953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2996746" y="144270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2996746" y="144270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3042332" y="14254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3042332" y="14254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3087918" y="14169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3087918" y="14169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3133504" y="140438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3133504" y="140438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3179090" y="139383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5">
                <a:moveTo>
                  <a:pt x="2695" y="0"/>
                </a:move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3179090" y="139383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5">
                <a:moveTo>
                  <a:pt x="1797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2178891" y="1446077"/>
            <a:ext cx="1003300" cy="253365"/>
          </a:xfrm>
          <a:custGeom>
            <a:avLst/>
            <a:gdLst/>
            <a:ahLst/>
            <a:cxnLst/>
            <a:rect l="l" t="t" r="r" b="b"/>
            <a:pathLst>
              <a:path w="1003300" h="253364">
                <a:moveTo>
                  <a:pt x="0" y="253210"/>
                </a:moveTo>
                <a:lnTo>
                  <a:pt x="45586" y="248535"/>
                </a:lnTo>
                <a:lnTo>
                  <a:pt x="91172" y="242720"/>
                </a:lnTo>
                <a:lnTo>
                  <a:pt x="136758" y="233804"/>
                </a:lnTo>
                <a:lnTo>
                  <a:pt x="182344" y="222702"/>
                </a:lnTo>
                <a:lnTo>
                  <a:pt x="227930" y="209625"/>
                </a:lnTo>
                <a:lnTo>
                  <a:pt x="273516" y="193546"/>
                </a:lnTo>
                <a:lnTo>
                  <a:pt x="319103" y="179163"/>
                </a:lnTo>
                <a:lnTo>
                  <a:pt x="364689" y="163411"/>
                </a:lnTo>
                <a:lnTo>
                  <a:pt x="410275" y="146643"/>
                </a:lnTo>
                <a:lnTo>
                  <a:pt x="455861" y="130592"/>
                </a:lnTo>
                <a:lnTo>
                  <a:pt x="501447" y="116227"/>
                </a:lnTo>
                <a:lnTo>
                  <a:pt x="547033" y="101857"/>
                </a:lnTo>
                <a:lnTo>
                  <a:pt x="592620" y="88603"/>
                </a:lnTo>
                <a:lnTo>
                  <a:pt x="638206" y="77147"/>
                </a:lnTo>
                <a:lnTo>
                  <a:pt x="683792" y="63574"/>
                </a:lnTo>
                <a:lnTo>
                  <a:pt x="729378" y="51020"/>
                </a:lnTo>
                <a:lnTo>
                  <a:pt x="774964" y="39247"/>
                </a:lnTo>
                <a:lnTo>
                  <a:pt x="820550" y="25361"/>
                </a:lnTo>
                <a:lnTo>
                  <a:pt x="866137" y="21093"/>
                </a:lnTo>
                <a:lnTo>
                  <a:pt x="911723" y="16957"/>
                </a:lnTo>
                <a:lnTo>
                  <a:pt x="957309" y="4914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2178891" y="1696953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0"/>
                </a:lnTo>
                <a:lnTo>
                  <a:pt x="0" y="4669"/>
                </a:ln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2178891" y="1696953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4669"/>
                </a:move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lnTo>
                  <a:pt x="0" y="0"/>
                </a:lnTo>
                <a:lnTo>
                  <a:pt x="0" y="4669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2221781" y="169227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2221781" y="169227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2267367" y="168646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2267367" y="168646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2312953" y="167754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2312953" y="167754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2358539" y="166644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2358539" y="166644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2404126" y="165336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2404126" y="165336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2449712" y="163728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2449712" y="163728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2495298" y="162290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2495298" y="162290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2540884" y="160715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2540884" y="160715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2586470" y="159038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2586470" y="159038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2632056" y="157433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2632056" y="157433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2677643" y="155996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2677643" y="155996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2723229" y="154560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2723229" y="154560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2768815" y="153234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2768815" y="153234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2814401" y="152088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2814401" y="152088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2859987" y="150731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2859987" y="150731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2905573" y="149476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2905573" y="149476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2951159" y="148298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2951159" y="148298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2996746" y="146910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2996746" y="146910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3042332" y="146483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3042332" y="146483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3087918" y="146070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3087918" y="146070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3133504" y="144865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3133504" y="144865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3179090" y="1443742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695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3179090" y="1443742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lnTo>
                  <a:pt x="134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2178891" y="1145042"/>
            <a:ext cx="1003300" cy="515620"/>
          </a:xfrm>
          <a:custGeom>
            <a:avLst/>
            <a:gdLst/>
            <a:ahLst/>
            <a:cxnLst/>
            <a:rect l="l" t="t" r="r" b="b"/>
            <a:pathLst>
              <a:path w="1003300" h="515619">
                <a:moveTo>
                  <a:pt x="0" y="515373"/>
                </a:moveTo>
                <a:lnTo>
                  <a:pt x="45586" y="502175"/>
                </a:lnTo>
                <a:lnTo>
                  <a:pt x="91172" y="491077"/>
                </a:lnTo>
                <a:lnTo>
                  <a:pt x="136758" y="473751"/>
                </a:lnTo>
                <a:lnTo>
                  <a:pt x="182344" y="467815"/>
                </a:lnTo>
                <a:lnTo>
                  <a:pt x="227930" y="457756"/>
                </a:lnTo>
                <a:lnTo>
                  <a:pt x="273516" y="437930"/>
                </a:lnTo>
                <a:lnTo>
                  <a:pt x="319103" y="398228"/>
                </a:lnTo>
                <a:lnTo>
                  <a:pt x="364689" y="386021"/>
                </a:lnTo>
                <a:lnTo>
                  <a:pt x="410275" y="376595"/>
                </a:lnTo>
                <a:lnTo>
                  <a:pt x="455861" y="348326"/>
                </a:lnTo>
                <a:lnTo>
                  <a:pt x="501447" y="326328"/>
                </a:lnTo>
                <a:lnTo>
                  <a:pt x="547033" y="291534"/>
                </a:lnTo>
                <a:lnTo>
                  <a:pt x="592620" y="274057"/>
                </a:lnTo>
                <a:lnTo>
                  <a:pt x="638206" y="249318"/>
                </a:lnTo>
                <a:lnTo>
                  <a:pt x="683792" y="216542"/>
                </a:lnTo>
                <a:lnTo>
                  <a:pt x="729378" y="136583"/>
                </a:lnTo>
                <a:lnTo>
                  <a:pt x="774964" y="123462"/>
                </a:lnTo>
                <a:lnTo>
                  <a:pt x="820550" y="100832"/>
                </a:lnTo>
                <a:lnTo>
                  <a:pt x="866137" y="75397"/>
                </a:lnTo>
                <a:lnTo>
                  <a:pt x="911723" y="48986"/>
                </a:lnTo>
                <a:lnTo>
                  <a:pt x="957309" y="23308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2178891" y="1660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2178891" y="1660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2221781" y="1647218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2224477" y="164452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2267367" y="1636120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2270063" y="163342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2312953" y="161879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2315649" y="161609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2358539" y="1612858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2361235" y="161016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2404126" y="1602798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2406822" y="160010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2449712" y="1582973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2452408" y="158027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2495298" y="1543271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2497994" y="154057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2540884" y="153106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2543580" y="152836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2586470" y="1521638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2589166" y="151894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2632056" y="149336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2634752" y="149067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2677643" y="1471371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2680338" y="146867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2723229" y="1436577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2725925" y="1433881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2768815" y="1419100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2771511" y="141640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2814401" y="1394361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2817097" y="139166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2859987" y="1361585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2862683" y="1358889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2905573" y="1281626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2908269" y="1278930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2951159" y="1268505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2953855" y="1265809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2996746" y="1245875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2999442" y="1243179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3042332" y="1220440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3045028" y="121774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3087918" y="119402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3090614" y="119133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3133504" y="1168351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3136200" y="116565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3179090" y="1145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3179090" y="1145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 txBox="1"/>
          <p:nvPr/>
        </p:nvSpPr>
        <p:spPr>
          <a:xfrm>
            <a:off x="2514608" y="1058834"/>
            <a:ext cx="331470" cy="72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" spc="-20">
                <a:latin typeface="Tahoma"/>
                <a:cs typeface="Tahoma"/>
              </a:rPr>
              <a:t>Linked </a:t>
            </a:r>
            <a:r>
              <a:rPr dirty="0" sz="300" spc="-10">
                <a:latin typeface="Tahoma"/>
                <a:cs typeface="Tahoma"/>
              </a:rPr>
              <a:t>List </a:t>
            </a:r>
            <a:r>
              <a:rPr dirty="0" sz="300" spc="-20">
                <a:latin typeface="Tahoma"/>
                <a:cs typeface="Tahoma"/>
              </a:rPr>
              <a:t>Creation</a:t>
            </a:r>
            <a:endParaRPr sz="300">
              <a:latin typeface="Tahoma"/>
              <a:cs typeface="Tahoma"/>
            </a:endParaRPr>
          </a:p>
        </p:txBody>
      </p:sp>
      <p:sp>
        <p:nvSpPr>
          <p:cNvPr id="549" name="object 549"/>
          <p:cNvSpPr/>
          <p:nvPr/>
        </p:nvSpPr>
        <p:spPr>
          <a:xfrm>
            <a:off x="2195066" y="1131778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4">
                <a:moveTo>
                  <a:pt x="497429" y="0"/>
                </a:moveTo>
                <a:lnTo>
                  <a:pt x="2156" y="0"/>
                </a:lnTo>
                <a:lnTo>
                  <a:pt x="0" y="2156"/>
                </a:lnTo>
                <a:lnTo>
                  <a:pt x="0" y="239716"/>
                </a:lnTo>
                <a:lnTo>
                  <a:pt x="2156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156"/>
                </a:lnTo>
                <a:lnTo>
                  <a:pt x="497429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2195066" y="1131778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4">
                <a:moveTo>
                  <a:pt x="6470" y="241873"/>
                </a:moveTo>
                <a:lnTo>
                  <a:pt x="493115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35402"/>
                </a:lnTo>
                <a:lnTo>
                  <a:pt x="499586" y="6470"/>
                </a:lnTo>
                <a:lnTo>
                  <a:pt x="499586" y="2156"/>
                </a:lnTo>
                <a:lnTo>
                  <a:pt x="497429" y="0"/>
                </a:lnTo>
                <a:lnTo>
                  <a:pt x="493115" y="0"/>
                </a:lnTo>
                <a:lnTo>
                  <a:pt x="6470" y="0"/>
                </a:lnTo>
                <a:lnTo>
                  <a:pt x="2156" y="0"/>
                </a:lnTo>
                <a:lnTo>
                  <a:pt x="0" y="2156"/>
                </a:lnTo>
                <a:lnTo>
                  <a:pt x="0" y="6470"/>
                </a:lnTo>
                <a:lnTo>
                  <a:pt x="0" y="235402"/>
                </a:lnTo>
                <a:lnTo>
                  <a:pt x="0" y="239716"/>
                </a:lnTo>
                <a:lnTo>
                  <a:pt x="2156" y="241873"/>
                </a:lnTo>
                <a:lnTo>
                  <a:pt x="6470" y="241873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2237663" y="11548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2237663" y="11548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2208007" y="1204459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7F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2237663" y="12017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2208007" y="1251046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2237663" y="12483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2237663" y="12483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2237663" y="12956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2237663" y="12956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2208007" y="1343119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2237663" y="134311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2240358" y="134042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 txBox="1"/>
          <p:nvPr/>
        </p:nvSpPr>
        <p:spPr>
          <a:xfrm>
            <a:off x="2178891" y="1115603"/>
            <a:ext cx="1003300" cy="6477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119380" marR="563880" indent="-90805">
              <a:lnSpc>
                <a:spcPct val="123100"/>
              </a:lnSpc>
              <a:spcBef>
                <a:spcPts val="100"/>
              </a:spcBef>
            </a:pPr>
            <a:r>
              <a:rPr dirty="0" u="sng" baseline="22222" sz="375" spc="7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 </a:t>
            </a:r>
            <a:r>
              <a:rPr dirty="0" u="sng" baseline="22222" sz="375" spc="7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        </a:t>
            </a:r>
            <a:r>
              <a:rPr dirty="0" u="sng" baseline="22222" sz="375" spc="-15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 </a:t>
            </a:r>
            <a:r>
              <a:rPr dirty="0" baseline="22222" sz="375">
                <a:latin typeface="Arial Narrow"/>
                <a:cs typeface="Arial Narrow"/>
              </a:rPr>
              <a:t> </a:t>
            </a:r>
            <a:r>
              <a:rPr dirty="0" baseline="22222" sz="375" spc="37">
                <a:latin typeface="Arial Narrow"/>
                <a:cs typeface="Arial Narrow"/>
              </a:rPr>
              <a:t> </a:t>
            </a:r>
            <a:r>
              <a:rPr dirty="0" sz="250" spc="-20">
                <a:latin typeface="Tahoma"/>
                <a:cs typeface="Tahoma"/>
              </a:rPr>
              <a:t>jemalloc </a:t>
            </a:r>
            <a:r>
              <a:rPr dirty="0" sz="250" spc="-5">
                <a:latin typeface="Tahoma"/>
                <a:cs typeface="Tahoma"/>
              </a:rPr>
              <a:t>(DRAM)  </a:t>
            </a:r>
            <a:r>
              <a:rPr dirty="0" sz="250" spc="-15">
                <a:latin typeface="Tahoma"/>
                <a:cs typeface="Tahoma"/>
              </a:rPr>
              <a:t>nvm_malloc with</a:t>
            </a:r>
            <a:r>
              <a:rPr dirty="0" sz="250" spc="-25">
                <a:latin typeface="Tahoma"/>
                <a:cs typeface="Tahoma"/>
              </a:rPr>
              <a:t> </a:t>
            </a:r>
            <a:r>
              <a:rPr dirty="0" sz="250" spc="-10">
                <a:latin typeface="Tahoma"/>
                <a:cs typeface="Tahoma"/>
              </a:rPr>
              <a:t>CLWB</a:t>
            </a:r>
            <a:endParaRPr sz="250">
              <a:latin typeface="Tahoma"/>
              <a:cs typeface="Tahoma"/>
            </a:endParaRPr>
          </a:p>
          <a:p>
            <a:pPr marL="119380" marR="492759" indent="-90805">
              <a:lnSpc>
                <a:spcPts val="370"/>
              </a:lnSpc>
              <a:spcBef>
                <a:spcPts val="20"/>
              </a:spcBef>
            </a:pPr>
            <a:r>
              <a:rPr dirty="0" u="dash" sz="250" spc="35"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dash" sz="250" spc="35"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    </a:t>
            </a:r>
            <a:r>
              <a:rPr dirty="0" u="dash" sz="250" spc="5"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sz="250">
                <a:latin typeface="Arial Black"/>
                <a:cs typeface="Arial Black"/>
              </a:rPr>
              <a:t> </a:t>
            </a:r>
            <a:r>
              <a:rPr dirty="0" sz="250" spc="-15">
                <a:latin typeface="Tahoma"/>
                <a:cs typeface="Tahoma"/>
              </a:rPr>
              <a:t>nvm_malloc </a:t>
            </a:r>
            <a:r>
              <a:rPr dirty="0" sz="250" spc="-20">
                <a:latin typeface="Tahoma"/>
                <a:cs typeface="Tahoma"/>
              </a:rPr>
              <a:t>no </a:t>
            </a:r>
            <a:r>
              <a:rPr dirty="0" sz="250" spc="-15">
                <a:latin typeface="Tahoma"/>
                <a:cs typeface="Tahoma"/>
              </a:rPr>
              <a:t>fences/flushes  pmcto_malloc</a:t>
            </a:r>
            <a:endParaRPr sz="250">
              <a:latin typeface="Tahoma"/>
              <a:cs typeface="Tahoma"/>
            </a:endParaRPr>
          </a:p>
          <a:p>
            <a:pPr marL="119380">
              <a:lnSpc>
                <a:spcPct val="100000"/>
              </a:lnSpc>
              <a:spcBef>
                <a:spcPts val="30"/>
              </a:spcBef>
            </a:pPr>
            <a:r>
              <a:rPr dirty="0" sz="250" spc="-15">
                <a:latin typeface="Tahoma"/>
                <a:cs typeface="Tahoma"/>
              </a:rPr>
              <a:t>pmobj_malloc</a:t>
            </a:r>
            <a:endParaRPr sz="250">
              <a:latin typeface="Tahoma"/>
              <a:cs typeface="Tahoma"/>
            </a:endParaRPr>
          </a:p>
        </p:txBody>
      </p:sp>
      <p:sp>
        <p:nvSpPr>
          <p:cNvPr id="564" name="object 564"/>
          <p:cNvSpPr/>
          <p:nvPr/>
        </p:nvSpPr>
        <p:spPr>
          <a:xfrm>
            <a:off x="3336149" y="1082731"/>
            <a:ext cx="1103630" cy="743585"/>
          </a:xfrm>
          <a:custGeom>
            <a:avLst/>
            <a:gdLst/>
            <a:ahLst/>
            <a:cxnLst/>
            <a:rect l="l" t="t" r="r" b="b"/>
            <a:pathLst>
              <a:path w="1103629" h="743585">
                <a:moveTo>
                  <a:pt x="0" y="743185"/>
                </a:moveTo>
                <a:lnTo>
                  <a:pt x="1103544" y="743185"/>
                </a:lnTo>
                <a:lnTo>
                  <a:pt x="1103544" y="0"/>
                </a:lnTo>
                <a:lnTo>
                  <a:pt x="0" y="0"/>
                </a:lnTo>
                <a:lnTo>
                  <a:pt x="0" y="743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3434324" y="1115603"/>
            <a:ext cx="1003300" cy="647700"/>
          </a:xfrm>
          <a:custGeom>
            <a:avLst/>
            <a:gdLst/>
            <a:ahLst/>
            <a:cxnLst/>
            <a:rect l="l" t="t" r="r" b="b"/>
            <a:pathLst>
              <a:path w="1003300" h="647700">
                <a:moveTo>
                  <a:pt x="0" y="647676"/>
                </a:moveTo>
                <a:lnTo>
                  <a:pt x="1002895" y="647676"/>
                </a:lnTo>
                <a:lnTo>
                  <a:pt x="1002895" y="0"/>
                </a:lnTo>
                <a:lnTo>
                  <a:pt x="0" y="0"/>
                </a:lnTo>
                <a:lnTo>
                  <a:pt x="0" y="647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3502703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3616668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3730633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3844599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3958564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4072530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4186495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4300461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4414426" y="17632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3431178" y="174507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3431178" y="174507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 txBox="1"/>
          <p:nvPr/>
        </p:nvSpPr>
        <p:spPr>
          <a:xfrm>
            <a:off x="3400552" y="1711499"/>
            <a:ext cx="10534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90"/>
              </a:lnSpc>
              <a:spcBef>
                <a:spcPts val="100"/>
              </a:spcBef>
            </a:pPr>
            <a:r>
              <a:rPr dirty="0" sz="250">
                <a:latin typeface="Arial Narrow"/>
                <a:cs typeface="Arial Narrow"/>
              </a:rPr>
              <a:t>0</a:t>
            </a:r>
            <a:endParaRPr sz="250">
              <a:latin typeface="Arial Narrow"/>
              <a:cs typeface="Arial Narrow"/>
            </a:endParaRPr>
          </a:p>
          <a:p>
            <a:pPr algn="ctr" marL="69850">
              <a:lnSpc>
                <a:spcPts val="270"/>
              </a:lnSpc>
            </a:pPr>
            <a:r>
              <a:rPr dirty="0" sz="250" spc="-5">
                <a:latin typeface="Arial Narrow"/>
                <a:cs typeface="Arial Narrow"/>
              </a:rPr>
              <a:t>2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5 5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0 7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 </a:t>
            </a:r>
            <a:r>
              <a:rPr dirty="0" sz="250">
                <a:latin typeface="Arial Narrow"/>
                <a:cs typeface="Arial Narrow"/>
              </a:rPr>
              <a:t>10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0 12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5 15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0 17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5 20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0</a:t>
            </a:r>
            <a:r>
              <a:rPr dirty="0" sz="250" spc="10">
                <a:latin typeface="Arial Narrow"/>
                <a:cs typeface="Arial Narrow"/>
              </a:rPr>
              <a:t> </a:t>
            </a:r>
            <a:r>
              <a:rPr dirty="0" sz="250">
                <a:latin typeface="Arial Narrow"/>
                <a:cs typeface="Arial Narrow"/>
              </a:rPr>
              <a:t>22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5</a:t>
            </a:r>
            <a:endParaRPr sz="250">
              <a:latin typeface="Arial Narrow"/>
              <a:cs typeface="Arial Narrow"/>
            </a:endParaRPr>
          </a:p>
          <a:p>
            <a:pPr algn="ctr" marL="16510">
              <a:lnSpc>
                <a:spcPts val="280"/>
              </a:lnSpc>
            </a:pPr>
            <a:r>
              <a:rPr dirty="0" sz="250" spc="-10">
                <a:latin typeface="Tahoma"/>
                <a:cs typeface="Tahoma"/>
              </a:rPr>
              <a:t>Parallel</a:t>
            </a:r>
            <a:r>
              <a:rPr dirty="0" sz="250" spc="-5">
                <a:latin typeface="Tahoma"/>
                <a:cs typeface="Tahoma"/>
              </a:rPr>
              <a:t> </a:t>
            </a:r>
            <a:r>
              <a:rPr dirty="0" sz="250" spc="-20">
                <a:latin typeface="Tahoma"/>
                <a:cs typeface="Tahoma"/>
              </a:rPr>
              <a:t>Threads</a:t>
            </a:r>
            <a:endParaRPr sz="250">
              <a:latin typeface="Tahoma"/>
              <a:cs typeface="Tahoma"/>
            </a:endParaRPr>
          </a:p>
        </p:txBody>
      </p:sp>
      <p:sp>
        <p:nvSpPr>
          <p:cNvPr id="578" name="object 578"/>
          <p:cNvSpPr/>
          <p:nvPr/>
        </p:nvSpPr>
        <p:spPr>
          <a:xfrm>
            <a:off x="3431178" y="166704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3431178" y="166704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3431178" y="15890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3431178" y="15890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3431178" y="15109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3431178" y="15109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3431178" y="143295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3431178" y="143295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3431178" y="135492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3431178" y="135492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3431178" y="12768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3431178" y="12768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3431178" y="11988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3431178" y="11988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3431178" y="112083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3431178" y="112083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 txBox="1"/>
          <p:nvPr/>
        </p:nvSpPr>
        <p:spPr>
          <a:xfrm>
            <a:off x="3356206" y="1087263"/>
            <a:ext cx="8445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4000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595" name="object 595"/>
          <p:cNvSpPr txBox="1"/>
          <p:nvPr/>
        </p:nvSpPr>
        <p:spPr>
          <a:xfrm>
            <a:off x="3308988" y="1351387"/>
            <a:ext cx="73025" cy="176530"/>
          </a:xfrm>
          <a:prstGeom prst="rect">
            <a:avLst/>
          </a:prstGeom>
        </p:spPr>
        <p:txBody>
          <a:bodyPr wrap="square" lIns="0" tIns="184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50" spc="-15">
                <a:latin typeface="Tahoma"/>
                <a:cs typeface="Tahoma"/>
              </a:rPr>
              <a:t>Time in</a:t>
            </a:r>
            <a:r>
              <a:rPr dirty="0" sz="250" spc="-30">
                <a:latin typeface="Tahoma"/>
                <a:cs typeface="Tahoma"/>
              </a:rPr>
              <a:t> </a:t>
            </a:r>
            <a:r>
              <a:rPr dirty="0" sz="250" i="1">
                <a:latin typeface="Arial"/>
                <a:cs typeface="Arial"/>
              </a:rPr>
              <a:t>ms</a:t>
            </a:r>
            <a:endParaRPr sz="250">
              <a:latin typeface="Arial"/>
              <a:cs typeface="Arial"/>
            </a:endParaRPr>
          </a:p>
        </p:txBody>
      </p:sp>
      <p:sp>
        <p:nvSpPr>
          <p:cNvPr id="596" name="object 596"/>
          <p:cNvSpPr/>
          <p:nvPr/>
        </p:nvSpPr>
        <p:spPr>
          <a:xfrm>
            <a:off x="3434324" y="1721022"/>
            <a:ext cx="1003300" cy="13335"/>
          </a:xfrm>
          <a:custGeom>
            <a:avLst/>
            <a:gdLst/>
            <a:ahLst/>
            <a:cxnLst/>
            <a:rect l="l" t="t" r="r" b="b"/>
            <a:pathLst>
              <a:path w="1003300" h="13335">
                <a:moveTo>
                  <a:pt x="0" y="12817"/>
                </a:moveTo>
                <a:lnTo>
                  <a:pt x="45586" y="11654"/>
                </a:lnTo>
                <a:lnTo>
                  <a:pt x="91172" y="11195"/>
                </a:lnTo>
                <a:lnTo>
                  <a:pt x="136758" y="10688"/>
                </a:lnTo>
                <a:lnTo>
                  <a:pt x="182344" y="10274"/>
                </a:lnTo>
                <a:lnTo>
                  <a:pt x="227930" y="9988"/>
                </a:lnTo>
                <a:lnTo>
                  <a:pt x="273516" y="9960"/>
                </a:lnTo>
                <a:lnTo>
                  <a:pt x="319103" y="9518"/>
                </a:lnTo>
                <a:lnTo>
                  <a:pt x="364689" y="9497"/>
                </a:lnTo>
                <a:lnTo>
                  <a:pt x="410275" y="8803"/>
                </a:lnTo>
                <a:lnTo>
                  <a:pt x="455861" y="8254"/>
                </a:lnTo>
                <a:lnTo>
                  <a:pt x="501447" y="7760"/>
                </a:lnTo>
                <a:lnTo>
                  <a:pt x="547033" y="7364"/>
                </a:lnTo>
                <a:lnTo>
                  <a:pt x="592620" y="6829"/>
                </a:lnTo>
                <a:lnTo>
                  <a:pt x="638206" y="6382"/>
                </a:lnTo>
                <a:lnTo>
                  <a:pt x="683792" y="5587"/>
                </a:lnTo>
                <a:lnTo>
                  <a:pt x="729378" y="5116"/>
                </a:lnTo>
                <a:lnTo>
                  <a:pt x="774964" y="4445"/>
                </a:lnTo>
                <a:lnTo>
                  <a:pt x="820550" y="3569"/>
                </a:lnTo>
                <a:lnTo>
                  <a:pt x="866137" y="2687"/>
                </a:lnTo>
                <a:lnTo>
                  <a:pt x="911723" y="1215"/>
                </a:lnTo>
                <a:lnTo>
                  <a:pt x="957309" y="734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3434324" y="173114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715" y="0"/>
                </a:moveTo>
                <a:lnTo>
                  <a:pt x="0" y="0"/>
                </a:lnTo>
                <a:lnTo>
                  <a:pt x="0" y="5391"/>
                </a:lnTo>
                <a:lnTo>
                  <a:pt x="715" y="5391"/>
                </a:lnTo>
                <a:lnTo>
                  <a:pt x="1400" y="5107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1980"/>
                </a:lnTo>
                <a:lnTo>
                  <a:pt x="2411" y="1295"/>
                </a:lnTo>
                <a:lnTo>
                  <a:pt x="1400" y="284"/>
                </a:lnTo>
                <a:lnTo>
                  <a:pt x="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3434324" y="173114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715" y="5391"/>
                </a:lnTo>
                <a:lnTo>
                  <a:pt x="1400" y="5107"/>
                </a:lnTo>
                <a:lnTo>
                  <a:pt x="1906" y="4602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2695"/>
                </a:lnTo>
                <a:lnTo>
                  <a:pt x="2695" y="1980"/>
                </a:lnTo>
                <a:lnTo>
                  <a:pt x="2411" y="1295"/>
                </a:lnTo>
                <a:lnTo>
                  <a:pt x="1906" y="789"/>
                </a:lnTo>
                <a:lnTo>
                  <a:pt x="1400" y="284"/>
                </a:lnTo>
                <a:lnTo>
                  <a:pt x="715" y="0"/>
                </a:lnTo>
                <a:lnTo>
                  <a:pt x="0" y="0"/>
                </a:lnTo>
                <a:lnTo>
                  <a:pt x="0" y="53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3477214" y="172998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3477214" y="172998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3522800" y="172952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3522800" y="172952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3568386" y="172901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3568386" y="172901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3613972" y="17286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3613972" y="17286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3659559" y="172831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3659559" y="172831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3705145" y="172828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3705145" y="172828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3750731" y="172784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3750731" y="172784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3796317" y="17278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3796317" y="17278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3841903" y="172713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3841903" y="172713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3887489" y="172658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3887489" y="172658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3933076" y="172608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3933076" y="172608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3978662" y="172569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3978662" y="172569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4024248" y="172515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4024248" y="172515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4069834" y="172470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4069834" y="172470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4115420" y="172391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4115420" y="172391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4161006" y="17234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4161006" y="17234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4206593" y="172277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4206593" y="172277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4252179" y="172189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4252179" y="172189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4297765" y="172101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4297765" y="172101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4343351" y="171954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4343351" y="171954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4388937" y="17190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4388937" y="17190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4434523" y="171832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6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2696" y="5391"/>
                </a:lnTo>
                <a:lnTo>
                  <a:pt x="26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4434523" y="171832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5391"/>
                </a:moveTo>
                <a:lnTo>
                  <a:pt x="2696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3434324" y="1170751"/>
            <a:ext cx="1003300" cy="513080"/>
          </a:xfrm>
          <a:custGeom>
            <a:avLst/>
            <a:gdLst/>
            <a:ahLst/>
            <a:cxnLst/>
            <a:rect l="l" t="t" r="r" b="b"/>
            <a:pathLst>
              <a:path w="1003300" h="513080">
                <a:moveTo>
                  <a:pt x="0" y="512609"/>
                </a:moveTo>
                <a:lnTo>
                  <a:pt x="45586" y="501824"/>
                </a:lnTo>
                <a:lnTo>
                  <a:pt x="91172" y="494204"/>
                </a:lnTo>
                <a:lnTo>
                  <a:pt x="136758" y="475244"/>
                </a:lnTo>
                <a:lnTo>
                  <a:pt x="182344" y="451744"/>
                </a:lnTo>
                <a:lnTo>
                  <a:pt x="227930" y="426326"/>
                </a:lnTo>
                <a:lnTo>
                  <a:pt x="273516" y="401060"/>
                </a:lnTo>
                <a:lnTo>
                  <a:pt x="319103" y="377758"/>
                </a:lnTo>
                <a:lnTo>
                  <a:pt x="364689" y="351015"/>
                </a:lnTo>
                <a:lnTo>
                  <a:pt x="410275" y="325174"/>
                </a:lnTo>
                <a:lnTo>
                  <a:pt x="455861" y="298361"/>
                </a:lnTo>
                <a:lnTo>
                  <a:pt x="501447" y="269817"/>
                </a:lnTo>
                <a:lnTo>
                  <a:pt x="547033" y="245346"/>
                </a:lnTo>
                <a:lnTo>
                  <a:pt x="592620" y="215811"/>
                </a:lnTo>
                <a:lnTo>
                  <a:pt x="638206" y="189684"/>
                </a:lnTo>
                <a:lnTo>
                  <a:pt x="683792" y="157650"/>
                </a:lnTo>
                <a:lnTo>
                  <a:pt x="729378" y="128731"/>
                </a:lnTo>
                <a:lnTo>
                  <a:pt x="774964" y="103012"/>
                </a:lnTo>
                <a:lnTo>
                  <a:pt x="820550" y="75378"/>
                </a:lnTo>
                <a:lnTo>
                  <a:pt x="866137" y="43619"/>
                </a:lnTo>
                <a:lnTo>
                  <a:pt x="911723" y="29428"/>
                </a:lnTo>
                <a:lnTo>
                  <a:pt x="957309" y="14436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7F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3434324" y="1680664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3477214" y="166988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3522800" y="166225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3568386" y="16432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3613972" y="16197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3659559" y="159438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3705145" y="156911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3750731" y="154581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3796317" y="15190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3841903" y="149323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3887489" y="14664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3933076" y="143787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3978662" y="14134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4024248" y="138386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4069834" y="135773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4115420" y="1325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4161006" y="129678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4206593" y="12710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4252179" y="12434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4297765" y="121167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4343351" y="11974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4388937" y="11824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4434523" y="1168055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5">
                <a:moveTo>
                  <a:pt x="0" y="5391"/>
                </a:moveTo>
                <a:lnTo>
                  <a:pt x="2696" y="5391"/>
                </a:lnTo>
                <a:lnTo>
                  <a:pt x="2696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3434324" y="1145042"/>
            <a:ext cx="1003300" cy="558800"/>
          </a:xfrm>
          <a:custGeom>
            <a:avLst/>
            <a:gdLst/>
            <a:ahLst/>
            <a:cxnLst/>
            <a:rect l="l" t="t" r="r" b="b"/>
            <a:pathLst>
              <a:path w="1003300" h="558800">
                <a:moveTo>
                  <a:pt x="0" y="558223"/>
                </a:moveTo>
                <a:lnTo>
                  <a:pt x="45586" y="544937"/>
                </a:lnTo>
                <a:lnTo>
                  <a:pt x="91172" y="527271"/>
                </a:lnTo>
                <a:lnTo>
                  <a:pt x="136758" y="501854"/>
                </a:lnTo>
                <a:lnTo>
                  <a:pt x="182344" y="477200"/>
                </a:lnTo>
                <a:lnTo>
                  <a:pt x="227930" y="451976"/>
                </a:lnTo>
                <a:lnTo>
                  <a:pt x="273516" y="426816"/>
                </a:lnTo>
                <a:lnTo>
                  <a:pt x="319103" y="401831"/>
                </a:lnTo>
                <a:lnTo>
                  <a:pt x="364689" y="376311"/>
                </a:lnTo>
                <a:lnTo>
                  <a:pt x="410275" y="349059"/>
                </a:lnTo>
                <a:lnTo>
                  <a:pt x="455861" y="326069"/>
                </a:lnTo>
                <a:lnTo>
                  <a:pt x="501447" y="297156"/>
                </a:lnTo>
                <a:lnTo>
                  <a:pt x="547033" y="271506"/>
                </a:lnTo>
                <a:lnTo>
                  <a:pt x="592620" y="245992"/>
                </a:lnTo>
                <a:lnTo>
                  <a:pt x="638206" y="217597"/>
                </a:lnTo>
                <a:lnTo>
                  <a:pt x="683792" y="186035"/>
                </a:lnTo>
                <a:lnTo>
                  <a:pt x="729378" y="159623"/>
                </a:lnTo>
                <a:lnTo>
                  <a:pt x="774964" y="128903"/>
                </a:lnTo>
                <a:lnTo>
                  <a:pt x="820550" y="101252"/>
                </a:lnTo>
                <a:lnTo>
                  <a:pt x="866137" y="67702"/>
                </a:lnTo>
                <a:lnTo>
                  <a:pt x="911723" y="47466"/>
                </a:lnTo>
                <a:lnTo>
                  <a:pt x="957309" y="24228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3434324" y="1700570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898" y="0"/>
                </a:moveTo>
                <a:lnTo>
                  <a:pt x="0" y="0"/>
                </a:lnTo>
                <a:lnTo>
                  <a:pt x="0" y="5391"/>
                </a:lnTo>
                <a:lnTo>
                  <a:pt x="898" y="5391"/>
                </a:lnTo>
                <a:lnTo>
                  <a:pt x="898" y="3594"/>
                </a:lnTo>
                <a:lnTo>
                  <a:pt x="2695" y="3594"/>
                </a:lnTo>
                <a:lnTo>
                  <a:pt x="2695" y="1797"/>
                </a:lnTo>
                <a:lnTo>
                  <a:pt x="898" y="1797"/>
                </a:lnTo>
                <a:lnTo>
                  <a:pt x="8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3434324" y="1700570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898" y="5391"/>
                </a:lnTo>
                <a:lnTo>
                  <a:pt x="898" y="3594"/>
                </a:lnTo>
                <a:lnTo>
                  <a:pt x="2695" y="3594"/>
                </a:lnTo>
                <a:lnTo>
                  <a:pt x="2695" y="1797"/>
                </a:lnTo>
                <a:lnTo>
                  <a:pt x="898" y="1797"/>
                </a:lnTo>
                <a:lnTo>
                  <a:pt x="898" y="0"/>
                </a:lnTo>
                <a:lnTo>
                  <a:pt x="0" y="0"/>
                </a:lnTo>
                <a:lnTo>
                  <a:pt x="0" y="539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3477214" y="16872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3477214" y="16872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3522800" y="16696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3522800" y="16696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3568386" y="16442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3568386" y="16442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3613972" y="161954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3613972" y="161954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3659559" y="15943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3659559" y="15943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3705145" y="15691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3705145" y="15691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3750731" y="15441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/>
          <p:nvPr/>
        </p:nvSpPr>
        <p:spPr>
          <a:xfrm>
            <a:off x="3750731" y="15441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3796317" y="15186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3796317" y="15186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3841903" y="149140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3841903" y="149140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3887489" y="14684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3887489" y="14684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3933076" y="14395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3933076" y="14395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3978662" y="14138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3978662" y="14138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4024248" y="138833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4024248" y="138833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4069834" y="13599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4069834" y="13599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4115420" y="13283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4115420" y="13283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4161006" y="13019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4161006" y="13019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4206593" y="12712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4206593" y="12712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4252179" y="12435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4252179" y="12435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4297765" y="12100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4297765" y="12100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4343351" y="118981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4343351" y="118981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4388937" y="116657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4388937" y="116657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4434523" y="114234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5">
                <a:moveTo>
                  <a:pt x="2696" y="0"/>
                </a:move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lnTo>
                  <a:pt x="2696" y="5391"/>
                </a:lnTo>
                <a:lnTo>
                  <a:pt x="269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4434523" y="114234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5">
                <a:moveTo>
                  <a:pt x="1797" y="5391"/>
                </a:moveTo>
                <a:lnTo>
                  <a:pt x="2696" y="5391"/>
                </a:lnTo>
                <a:lnTo>
                  <a:pt x="2696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3434324" y="1429062"/>
            <a:ext cx="1003300" cy="287655"/>
          </a:xfrm>
          <a:custGeom>
            <a:avLst/>
            <a:gdLst/>
            <a:ahLst/>
            <a:cxnLst/>
            <a:rect l="l" t="t" r="r" b="b"/>
            <a:pathLst>
              <a:path w="1003300" h="287655">
                <a:moveTo>
                  <a:pt x="0" y="287316"/>
                </a:moveTo>
                <a:lnTo>
                  <a:pt x="45586" y="276968"/>
                </a:lnTo>
                <a:lnTo>
                  <a:pt x="91172" y="266198"/>
                </a:lnTo>
                <a:lnTo>
                  <a:pt x="136758" y="256527"/>
                </a:lnTo>
                <a:lnTo>
                  <a:pt x="182344" y="244151"/>
                </a:lnTo>
                <a:lnTo>
                  <a:pt x="227930" y="230862"/>
                </a:lnTo>
                <a:lnTo>
                  <a:pt x="273516" y="216845"/>
                </a:lnTo>
                <a:lnTo>
                  <a:pt x="319103" y="202427"/>
                </a:lnTo>
                <a:lnTo>
                  <a:pt x="364689" y="187662"/>
                </a:lnTo>
                <a:lnTo>
                  <a:pt x="410275" y="172423"/>
                </a:lnTo>
                <a:lnTo>
                  <a:pt x="455861" y="157189"/>
                </a:lnTo>
                <a:lnTo>
                  <a:pt x="501447" y="142475"/>
                </a:lnTo>
                <a:lnTo>
                  <a:pt x="547033" y="128591"/>
                </a:lnTo>
                <a:lnTo>
                  <a:pt x="592620" y="116768"/>
                </a:lnTo>
                <a:lnTo>
                  <a:pt x="638206" y="102119"/>
                </a:lnTo>
                <a:lnTo>
                  <a:pt x="683792" y="85453"/>
                </a:lnTo>
                <a:lnTo>
                  <a:pt x="729378" y="72125"/>
                </a:lnTo>
                <a:lnTo>
                  <a:pt x="774964" y="63387"/>
                </a:lnTo>
                <a:lnTo>
                  <a:pt x="820550" y="49120"/>
                </a:lnTo>
                <a:lnTo>
                  <a:pt x="866137" y="38136"/>
                </a:lnTo>
                <a:lnTo>
                  <a:pt x="911723" y="27364"/>
                </a:lnTo>
                <a:lnTo>
                  <a:pt x="957309" y="8495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3434324" y="1714044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8" y="0"/>
                </a:moveTo>
                <a:lnTo>
                  <a:pt x="0" y="0"/>
                </a:lnTo>
                <a:lnTo>
                  <a:pt x="0" y="4669"/>
                </a:lnTo>
                <a:lnTo>
                  <a:pt x="1348" y="4669"/>
                </a:lnTo>
                <a:lnTo>
                  <a:pt x="2695" y="2334"/>
                </a:lnTo>
                <a:lnTo>
                  <a:pt x="13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3434324" y="1714044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4669"/>
                </a:moveTo>
                <a:lnTo>
                  <a:pt x="1348" y="4669"/>
                </a:lnTo>
                <a:lnTo>
                  <a:pt x="2695" y="2334"/>
                </a:lnTo>
                <a:lnTo>
                  <a:pt x="1348" y="0"/>
                </a:lnTo>
                <a:lnTo>
                  <a:pt x="0" y="0"/>
                </a:lnTo>
                <a:lnTo>
                  <a:pt x="0" y="4669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3477214" y="170369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3477214" y="170369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3522800" y="16929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3522800" y="16929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3568386" y="168325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3568386" y="168325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3613972" y="167087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3613972" y="167087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3659559" y="165759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3659559" y="165759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3705145" y="164357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3705145" y="164357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3750731" y="162915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3750731" y="162915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3796317" y="161439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3796317" y="161439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3841903" y="159915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3841903" y="159915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3887489" y="158391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3887489" y="158391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3933076" y="156920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3933076" y="156920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3978662" y="15553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3978662" y="15553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4024248" y="154349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4024248" y="154349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4069834" y="152884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4069834" y="152884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4115420" y="151218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4115420" y="151218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4161006" y="149885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4161006" y="149885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4206593" y="149011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4206593" y="149011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4252179" y="147584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4252179" y="147584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4297765" y="146486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4297765" y="146486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4343351" y="145409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4343351" y="145409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4388937" y="143522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4388937" y="143522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4434523" y="1426727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696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2696" y="4669"/>
                </a:lnTo>
                <a:lnTo>
                  <a:pt x="26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4434523" y="1426727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2696" y="4669"/>
                </a:lnTo>
                <a:lnTo>
                  <a:pt x="2696" y="0"/>
                </a:lnTo>
                <a:lnTo>
                  <a:pt x="134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3434324" y="1472614"/>
            <a:ext cx="1003300" cy="233679"/>
          </a:xfrm>
          <a:custGeom>
            <a:avLst/>
            <a:gdLst/>
            <a:ahLst/>
            <a:cxnLst/>
            <a:rect l="l" t="t" r="r" b="b"/>
            <a:pathLst>
              <a:path w="1003300" h="233680">
                <a:moveTo>
                  <a:pt x="0" y="233597"/>
                </a:moveTo>
                <a:lnTo>
                  <a:pt x="45586" y="227427"/>
                </a:lnTo>
                <a:lnTo>
                  <a:pt x="91172" y="222205"/>
                </a:lnTo>
                <a:lnTo>
                  <a:pt x="136758" y="214934"/>
                </a:lnTo>
                <a:lnTo>
                  <a:pt x="182344" y="212110"/>
                </a:lnTo>
                <a:lnTo>
                  <a:pt x="227930" y="206903"/>
                </a:lnTo>
                <a:lnTo>
                  <a:pt x="273516" y="197868"/>
                </a:lnTo>
                <a:lnTo>
                  <a:pt x="319103" y="180629"/>
                </a:lnTo>
                <a:lnTo>
                  <a:pt x="364689" y="175066"/>
                </a:lnTo>
                <a:lnTo>
                  <a:pt x="410275" y="171087"/>
                </a:lnTo>
                <a:lnTo>
                  <a:pt x="455861" y="157849"/>
                </a:lnTo>
                <a:lnTo>
                  <a:pt x="501447" y="148089"/>
                </a:lnTo>
                <a:lnTo>
                  <a:pt x="547033" y="132085"/>
                </a:lnTo>
                <a:lnTo>
                  <a:pt x="592620" y="124024"/>
                </a:lnTo>
                <a:lnTo>
                  <a:pt x="638206" y="113159"/>
                </a:lnTo>
                <a:lnTo>
                  <a:pt x="683792" y="97796"/>
                </a:lnTo>
                <a:lnTo>
                  <a:pt x="729378" y="61819"/>
                </a:lnTo>
                <a:lnTo>
                  <a:pt x="774964" y="56200"/>
                </a:lnTo>
                <a:lnTo>
                  <a:pt x="820550" y="46084"/>
                </a:lnTo>
                <a:lnTo>
                  <a:pt x="866137" y="34268"/>
                </a:lnTo>
                <a:lnTo>
                  <a:pt x="911723" y="22285"/>
                </a:lnTo>
                <a:lnTo>
                  <a:pt x="957309" y="11049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3434324" y="170621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3434324" y="170351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-449" y="2695"/>
                </a:moveTo>
                <a:lnTo>
                  <a:pt x="449" y="2695"/>
                </a:lnTo>
              </a:path>
            </a:pathLst>
          </a:custGeom>
          <a:ln w="5391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3477214" y="170004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3479910" y="169734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3522800" y="1694820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3525496" y="169212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3568386" y="168754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3571082" y="168485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3613972" y="1684725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3616668" y="1682029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3659559" y="1679518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3662255" y="167682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3705145" y="1670483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3707841" y="166778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3750731" y="165324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3753427" y="165054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3796317" y="1647681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3799013" y="164498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3841903" y="164370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3844599" y="164100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3887489" y="163046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3890185" y="162776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3933076" y="1620703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3935772" y="161800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3978662" y="1604700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3981358" y="160200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4024248" y="159663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4026944" y="159394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4069834" y="158577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4072530" y="158307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4115420" y="1570411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4118116" y="156771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4161006" y="1534433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4163702" y="153173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/>
          <p:nvPr/>
        </p:nvSpPr>
        <p:spPr>
          <a:xfrm>
            <a:off x="4206593" y="1528815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4209289" y="1526119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4252179" y="151869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4254875" y="151600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/>
          <p:nvPr/>
        </p:nvSpPr>
        <p:spPr>
          <a:xfrm>
            <a:off x="4297765" y="150688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1" name="object 801"/>
          <p:cNvSpPr/>
          <p:nvPr/>
        </p:nvSpPr>
        <p:spPr>
          <a:xfrm>
            <a:off x="4300461" y="150418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2" name="object 802"/>
          <p:cNvSpPr/>
          <p:nvPr/>
        </p:nvSpPr>
        <p:spPr>
          <a:xfrm>
            <a:off x="4343351" y="149489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4346047" y="149220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4388937" y="148366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4391633" y="148096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/>
          <p:nvPr/>
        </p:nvSpPr>
        <p:spPr>
          <a:xfrm>
            <a:off x="4434523" y="14726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6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7" name="object 807"/>
          <p:cNvSpPr/>
          <p:nvPr/>
        </p:nvSpPr>
        <p:spPr>
          <a:xfrm>
            <a:off x="4437219" y="146991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-449" y="2695"/>
                </a:moveTo>
                <a:lnTo>
                  <a:pt x="449" y="2695"/>
                </a:lnTo>
              </a:path>
            </a:pathLst>
          </a:custGeom>
          <a:ln w="5391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8" name="object 808"/>
          <p:cNvSpPr/>
          <p:nvPr/>
        </p:nvSpPr>
        <p:spPr>
          <a:xfrm>
            <a:off x="3434324" y="1115603"/>
            <a:ext cx="0" cy="647700"/>
          </a:xfrm>
          <a:custGeom>
            <a:avLst/>
            <a:gdLst/>
            <a:ahLst/>
            <a:cxnLst/>
            <a:rect l="l" t="t" r="r" b="b"/>
            <a:pathLst>
              <a:path w="0" h="647700">
                <a:moveTo>
                  <a:pt x="0" y="6476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9" name="object 809"/>
          <p:cNvSpPr/>
          <p:nvPr/>
        </p:nvSpPr>
        <p:spPr>
          <a:xfrm>
            <a:off x="4437219" y="1115603"/>
            <a:ext cx="0" cy="647700"/>
          </a:xfrm>
          <a:custGeom>
            <a:avLst/>
            <a:gdLst/>
            <a:ahLst/>
            <a:cxnLst/>
            <a:rect l="l" t="t" r="r" b="b"/>
            <a:pathLst>
              <a:path w="0" h="647700">
                <a:moveTo>
                  <a:pt x="0" y="6476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3434324" y="1763279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 h="0">
                <a:moveTo>
                  <a:pt x="0" y="0"/>
                </a:move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3434324" y="1115603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 h="0">
                <a:moveTo>
                  <a:pt x="0" y="0"/>
                </a:move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 txBox="1"/>
          <p:nvPr/>
        </p:nvSpPr>
        <p:spPr>
          <a:xfrm>
            <a:off x="3770041" y="1058834"/>
            <a:ext cx="331470" cy="72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" spc="-20">
                <a:latin typeface="Tahoma"/>
                <a:cs typeface="Tahoma"/>
              </a:rPr>
              <a:t>Linked </a:t>
            </a:r>
            <a:r>
              <a:rPr dirty="0" sz="300" spc="-10">
                <a:latin typeface="Tahoma"/>
                <a:cs typeface="Tahoma"/>
              </a:rPr>
              <a:t>List </a:t>
            </a:r>
            <a:r>
              <a:rPr dirty="0" sz="300" spc="-20">
                <a:latin typeface="Tahoma"/>
                <a:cs typeface="Tahoma"/>
              </a:rPr>
              <a:t>Creation</a:t>
            </a:r>
            <a:endParaRPr sz="300">
              <a:latin typeface="Tahoma"/>
              <a:cs typeface="Tahoma"/>
            </a:endParaRPr>
          </a:p>
        </p:txBody>
      </p:sp>
      <p:sp>
        <p:nvSpPr>
          <p:cNvPr id="813" name="object 813"/>
          <p:cNvSpPr/>
          <p:nvPr/>
        </p:nvSpPr>
        <p:spPr>
          <a:xfrm>
            <a:off x="3450499" y="1131778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5" h="241934">
                <a:moveTo>
                  <a:pt x="497429" y="0"/>
                </a:moveTo>
                <a:lnTo>
                  <a:pt x="2156" y="0"/>
                </a:lnTo>
                <a:lnTo>
                  <a:pt x="0" y="2156"/>
                </a:lnTo>
                <a:lnTo>
                  <a:pt x="0" y="239716"/>
                </a:lnTo>
                <a:lnTo>
                  <a:pt x="2156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156"/>
                </a:lnTo>
                <a:lnTo>
                  <a:pt x="497429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3450499" y="1131778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5" h="241934">
                <a:moveTo>
                  <a:pt x="6470" y="241873"/>
                </a:moveTo>
                <a:lnTo>
                  <a:pt x="493115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35402"/>
                </a:lnTo>
                <a:lnTo>
                  <a:pt x="499586" y="6470"/>
                </a:lnTo>
                <a:lnTo>
                  <a:pt x="499586" y="2156"/>
                </a:lnTo>
                <a:lnTo>
                  <a:pt x="497429" y="0"/>
                </a:lnTo>
                <a:lnTo>
                  <a:pt x="493115" y="0"/>
                </a:lnTo>
                <a:lnTo>
                  <a:pt x="6470" y="0"/>
                </a:lnTo>
                <a:lnTo>
                  <a:pt x="2156" y="0"/>
                </a:lnTo>
                <a:lnTo>
                  <a:pt x="0" y="2156"/>
                </a:lnTo>
                <a:lnTo>
                  <a:pt x="0" y="6470"/>
                </a:lnTo>
                <a:lnTo>
                  <a:pt x="0" y="235402"/>
                </a:lnTo>
                <a:lnTo>
                  <a:pt x="0" y="239716"/>
                </a:lnTo>
                <a:lnTo>
                  <a:pt x="2156" y="241873"/>
                </a:lnTo>
                <a:lnTo>
                  <a:pt x="6470" y="241873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3463440" y="1157539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3493096" y="11548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3493096" y="11548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3493096" y="12017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 txBox="1"/>
          <p:nvPr/>
        </p:nvSpPr>
        <p:spPr>
          <a:xfrm>
            <a:off x="3356206" y="1115689"/>
            <a:ext cx="521970" cy="58229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algn="ctr" marL="98425">
              <a:lnSpc>
                <a:spcPct val="100000"/>
              </a:lnSpc>
              <a:spcBef>
                <a:spcPts val="165"/>
              </a:spcBef>
            </a:pPr>
            <a:r>
              <a:rPr dirty="0" sz="250" spc="-20">
                <a:latin typeface="Tahoma"/>
                <a:cs typeface="Tahoma"/>
              </a:rPr>
              <a:t>jemalloc</a:t>
            </a:r>
            <a:r>
              <a:rPr dirty="0" sz="250" spc="-5">
                <a:latin typeface="Tahoma"/>
                <a:cs typeface="Tahoma"/>
              </a:rPr>
              <a:t> (DRAM)</a:t>
            </a:r>
            <a:endParaRPr sz="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baseline="11111" sz="375" spc="-7">
                <a:latin typeface="Arial Narrow"/>
                <a:cs typeface="Arial Narrow"/>
              </a:rPr>
              <a:t>3500</a:t>
            </a:r>
            <a:r>
              <a:rPr dirty="0" baseline="11111" sz="375" spc="-7">
                <a:latin typeface="Arial Narrow"/>
                <a:cs typeface="Arial Narrow"/>
              </a:rPr>
              <a:t> </a:t>
            </a:r>
            <a:r>
              <a:rPr dirty="0" sz="250" spc="-15">
                <a:latin typeface="Tahoma"/>
                <a:cs typeface="Tahoma"/>
              </a:rPr>
              <a:t>nvm_malloc with</a:t>
            </a:r>
            <a:r>
              <a:rPr dirty="0" sz="250" spc="20">
                <a:latin typeface="Tahoma"/>
                <a:cs typeface="Tahoma"/>
              </a:rPr>
              <a:t> </a:t>
            </a:r>
            <a:r>
              <a:rPr dirty="0" sz="250" spc="-10">
                <a:latin typeface="Tahoma"/>
                <a:cs typeface="Tahoma"/>
              </a:rPr>
              <a:t>CLWB</a:t>
            </a:r>
            <a:endParaRPr sz="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50" spc="-5">
                <a:latin typeface="Arial Narrow"/>
                <a:cs typeface="Arial Narrow"/>
              </a:rPr>
              <a:t>3000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" spc="-5">
                <a:latin typeface="Arial Narrow"/>
                <a:cs typeface="Arial Narrow"/>
              </a:rPr>
              <a:t>2500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" spc="-5">
                <a:latin typeface="Arial Narrow"/>
                <a:cs typeface="Arial Narrow"/>
              </a:rPr>
              <a:t>2000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50" spc="-5">
                <a:latin typeface="Arial Narrow"/>
                <a:cs typeface="Arial Narrow"/>
              </a:rPr>
              <a:t>1500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" spc="-5">
                <a:latin typeface="Arial Narrow"/>
                <a:cs typeface="Arial Narrow"/>
              </a:rPr>
              <a:t>1000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dirty="0" sz="250" spc="-5">
                <a:latin typeface="Arial Narrow"/>
                <a:cs typeface="Arial Narrow"/>
              </a:rPr>
              <a:t>500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820" name="object 820"/>
          <p:cNvSpPr/>
          <p:nvPr/>
        </p:nvSpPr>
        <p:spPr>
          <a:xfrm>
            <a:off x="3463440" y="1251046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3493096" y="12483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5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5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3493096" y="12483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 txBox="1"/>
          <p:nvPr/>
        </p:nvSpPr>
        <p:spPr>
          <a:xfrm>
            <a:off x="3463440" y="1217439"/>
            <a:ext cx="486409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u="dash" baseline="-44444" sz="375" spc="7">
                <a:uFill>
                  <a:solidFill>
                    <a:srgbClr val="FF0000"/>
                  </a:solidFill>
                </a:uFill>
                <a:latin typeface="Arial Narrow"/>
                <a:cs typeface="Arial Narrow"/>
              </a:rPr>
              <a:t> </a:t>
            </a:r>
            <a:r>
              <a:rPr dirty="0" u="dash" baseline="-44444" sz="375" spc="7">
                <a:uFill>
                  <a:solidFill>
                    <a:srgbClr val="FF0000"/>
                  </a:solidFill>
                </a:uFill>
                <a:latin typeface="Arial Narrow"/>
                <a:cs typeface="Arial Narrow"/>
              </a:rPr>
              <a:t>        </a:t>
            </a:r>
            <a:r>
              <a:rPr dirty="0" u="dash" baseline="-44444" sz="375" spc="-15">
                <a:uFill>
                  <a:solidFill>
                    <a:srgbClr val="FF0000"/>
                  </a:solidFill>
                </a:uFill>
                <a:latin typeface="Arial Narrow"/>
                <a:cs typeface="Arial Narrow"/>
              </a:rPr>
              <a:t> </a:t>
            </a:r>
            <a:r>
              <a:rPr dirty="0" baseline="-44444" sz="375">
                <a:latin typeface="Arial Narrow"/>
                <a:cs typeface="Arial Narrow"/>
              </a:rPr>
              <a:t> </a:t>
            </a:r>
            <a:r>
              <a:rPr dirty="0" baseline="-44444" sz="375" spc="37">
                <a:latin typeface="Arial Narrow"/>
                <a:cs typeface="Arial Narrow"/>
              </a:rPr>
              <a:t> </a:t>
            </a:r>
            <a:r>
              <a:rPr dirty="0" sz="250" spc="-15">
                <a:latin typeface="Tahoma"/>
                <a:cs typeface="Tahoma"/>
              </a:rPr>
              <a:t>nvm_malloc </a:t>
            </a:r>
            <a:r>
              <a:rPr dirty="0" sz="250" spc="-20">
                <a:latin typeface="Tahoma"/>
                <a:cs typeface="Tahoma"/>
              </a:rPr>
              <a:t>no</a:t>
            </a:r>
            <a:r>
              <a:rPr dirty="0" sz="250" spc="-15">
                <a:latin typeface="Tahoma"/>
                <a:cs typeface="Tahoma"/>
              </a:rPr>
              <a:t> fences/flushes</a:t>
            </a:r>
            <a:endParaRPr sz="250">
              <a:latin typeface="Tahoma"/>
              <a:cs typeface="Tahoma"/>
            </a:endParaRPr>
          </a:p>
        </p:txBody>
      </p:sp>
      <p:sp>
        <p:nvSpPr>
          <p:cNvPr id="824" name="object 824"/>
          <p:cNvSpPr/>
          <p:nvPr/>
        </p:nvSpPr>
        <p:spPr>
          <a:xfrm>
            <a:off x="3493096" y="12956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3493096" y="12956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3463440" y="1343119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3493096" y="134311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3495792" y="134042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 txBox="1"/>
          <p:nvPr/>
        </p:nvSpPr>
        <p:spPr>
          <a:xfrm>
            <a:off x="3554024" y="1257872"/>
            <a:ext cx="194310" cy="116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8500"/>
              </a:lnSpc>
              <a:spcBef>
                <a:spcPts val="100"/>
              </a:spcBef>
            </a:pPr>
            <a:r>
              <a:rPr dirty="0" sz="250" spc="-15">
                <a:latin typeface="Tahoma"/>
                <a:cs typeface="Tahoma"/>
              </a:rPr>
              <a:t>pmcto_mall</a:t>
            </a:r>
            <a:r>
              <a:rPr dirty="0" sz="250" spc="-5">
                <a:latin typeface="Tahoma"/>
                <a:cs typeface="Tahoma"/>
              </a:rPr>
              <a:t>o</a:t>
            </a:r>
            <a:r>
              <a:rPr dirty="0" sz="250" spc="-10">
                <a:latin typeface="Tahoma"/>
                <a:cs typeface="Tahoma"/>
              </a:rPr>
              <a:t>c  </a:t>
            </a:r>
            <a:r>
              <a:rPr dirty="0" sz="250" spc="-15">
                <a:latin typeface="Tahoma"/>
                <a:cs typeface="Tahoma"/>
              </a:rPr>
              <a:t>pmobj_mall</a:t>
            </a:r>
            <a:r>
              <a:rPr dirty="0" sz="250" spc="-10">
                <a:latin typeface="Tahoma"/>
                <a:cs typeface="Tahoma"/>
              </a:rPr>
              <a:t>o</a:t>
            </a:r>
            <a:r>
              <a:rPr dirty="0" sz="250" spc="-10">
                <a:latin typeface="Tahoma"/>
                <a:cs typeface="Tahoma"/>
              </a:rPr>
              <a:t>c</a:t>
            </a:r>
            <a:endParaRPr sz="250">
              <a:latin typeface="Tahoma"/>
              <a:cs typeface="Tahoma"/>
            </a:endParaRPr>
          </a:p>
        </p:txBody>
      </p:sp>
      <p:sp>
        <p:nvSpPr>
          <p:cNvPr id="830" name="object 830"/>
          <p:cNvSpPr txBox="1"/>
          <p:nvPr/>
        </p:nvSpPr>
        <p:spPr>
          <a:xfrm>
            <a:off x="1582559" y="2021051"/>
            <a:ext cx="20123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Six-DIMM (striped)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configuration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831" name="object 831"/>
          <p:cNvSpPr/>
          <p:nvPr/>
        </p:nvSpPr>
        <p:spPr>
          <a:xfrm>
            <a:off x="825284" y="2215724"/>
            <a:ext cx="1103630" cy="743585"/>
          </a:xfrm>
          <a:custGeom>
            <a:avLst/>
            <a:gdLst/>
            <a:ahLst/>
            <a:cxnLst/>
            <a:rect l="l" t="t" r="r" b="b"/>
            <a:pathLst>
              <a:path w="1103630" h="743585">
                <a:moveTo>
                  <a:pt x="0" y="743185"/>
                </a:moveTo>
                <a:lnTo>
                  <a:pt x="1103544" y="743185"/>
                </a:lnTo>
                <a:lnTo>
                  <a:pt x="1103544" y="0"/>
                </a:lnTo>
                <a:lnTo>
                  <a:pt x="0" y="0"/>
                </a:lnTo>
                <a:lnTo>
                  <a:pt x="0" y="743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923458" y="2248595"/>
            <a:ext cx="1003300" cy="647700"/>
          </a:xfrm>
          <a:custGeom>
            <a:avLst/>
            <a:gdLst/>
            <a:ahLst/>
            <a:cxnLst/>
            <a:rect l="l" t="t" r="r" b="b"/>
            <a:pathLst>
              <a:path w="1003300" h="647700">
                <a:moveTo>
                  <a:pt x="0" y="647676"/>
                </a:moveTo>
                <a:lnTo>
                  <a:pt x="1002895" y="647676"/>
                </a:lnTo>
                <a:lnTo>
                  <a:pt x="1002895" y="0"/>
                </a:lnTo>
                <a:lnTo>
                  <a:pt x="0" y="0"/>
                </a:lnTo>
                <a:lnTo>
                  <a:pt x="0" y="647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991837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1105802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1219768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1333733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1447698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1561664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1675629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1789595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1903560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 txBox="1"/>
          <p:nvPr/>
        </p:nvSpPr>
        <p:spPr>
          <a:xfrm>
            <a:off x="959972" y="2880345"/>
            <a:ext cx="982980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2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5 5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0 7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 </a:t>
            </a:r>
            <a:r>
              <a:rPr dirty="0" sz="250">
                <a:latin typeface="Arial Narrow"/>
                <a:cs typeface="Arial Narrow"/>
              </a:rPr>
              <a:t>10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0 12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5 15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0 17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5 20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0</a:t>
            </a:r>
            <a:r>
              <a:rPr dirty="0" sz="250" spc="10">
                <a:latin typeface="Arial Narrow"/>
                <a:cs typeface="Arial Narrow"/>
              </a:rPr>
              <a:t> </a:t>
            </a:r>
            <a:r>
              <a:rPr dirty="0" sz="250">
                <a:latin typeface="Arial Narrow"/>
                <a:cs typeface="Arial Narrow"/>
              </a:rPr>
              <a:t>22</a:t>
            </a:r>
            <a:r>
              <a:rPr dirty="0" sz="250" i="1">
                <a:latin typeface="Arial"/>
                <a:cs typeface="Arial"/>
              </a:rPr>
              <a:t>.</a:t>
            </a:r>
            <a:r>
              <a:rPr dirty="0" sz="250">
                <a:latin typeface="Arial Narrow"/>
                <a:cs typeface="Arial Narrow"/>
              </a:rPr>
              <a:t>5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843" name="object 843"/>
          <p:cNvSpPr txBox="1"/>
          <p:nvPr/>
        </p:nvSpPr>
        <p:spPr>
          <a:xfrm>
            <a:off x="1310250" y="2912922"/>
            <a:ext cx="22923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45">
                <a:latin typeface="Arial Black"/>
                <a:cs typeface="Arial Black"/>
              </a:rPr>
              <a:t>Parallel</a:t>
            </a:r>
            <a:r>
              <a:rPr dirty="0" sz="250" spc="-30">
                <a:latin typeface="Arial Black"/>
                <a:cs typeface="Arial Black"/>
              </a:rPr>
              <a:t> </a:t>
            </a:r>
            <a:r>
              <a:rPr dirty="0" sz="250" spc="-50">
                <a:latin typeface="Arial Black"/>
                <a:cs typeface="Arial Black"/>
              </a:rPr>
              <a:t>Threads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844" name="object 844"/>
          <p:cNvSpPr/>
          <p:nvPr/>
        </p:nvSpPr>
        <p:spPr>
          <a:xfrm>
            <a:off x="920312" y="287496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920312" y="287496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920312" y="27961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920312" y="27961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920312" y="271729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920312" y="271729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920312" y="263845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920312" y="263845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920312" y="25596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920312" y="25596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920312" y="24807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920312" y="24807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920312" y="240194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920312" y="240194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 txBox="1"/>
          <p:nvPr/>
        </p:nvSpPr>
        <p:spPr>
          <a:xfrm>
            <a:off x="845340" y="2368367"/>
            <a:ext cx="85090" cy="537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1500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" spc="-5">
                <a:latin typeface="Arial Narrow"/>
                <a:cs typeface="Arial Narrow"/>
              </a:rPr>
              <a:t>1250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" spc="-5">
                <a:latin typeface="Arial Narrow"/>
                <a:cs typeface="Arial Narrow"/>
              </a:rPr>
              <a:t>1000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dirty="0" sz="250" spc="-5">
                <a:latin typeface="Arial Narrow"/>
                <a:cs typeface="Arial Narrow"/>
              </a:rPr>
              <a:t>750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dirty="0" sz="250" spc="-5">
                <a:latin typeface="Arial Narrow"/>
                <a:cs typeface="Arial Narrow"/>
              </a:rPr>
              <a:t>500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dirty="0" sz="250" spc="-5">
                <a:latin typeface="Arial Narrow"/>
                <a:cs typeface="Arial Narrow"/>
              </a:rPr>
              <a:t>250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50">
                <a:latin typeface="Arial Narrow"/>
                <a:cs typeface="Arial Narrow"/>
              </a:rPr>
              <a:t>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859" name="object 859"/>
          <p:cNvSpPr/>
          <p:nvPr/>
        </p:nvSpPr>
        <p:spPr>
          <a:xfrm>
            <a:off x="920312" y="232310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920312" y="232310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 txBox="1"/>
          <p:nvPr/>
        </p:nvSpPr>
        <p:spPr>
          <a:xfrm>
            <a:off x="798121" y="2484379"/>
            <a:ext cx="73025" cy="176530"/>
          </a:xfrm>
          <a:prstGeom prst="rect">
            <a:avLst/>
          </a:prstGeom>
        </p:spPr>
        <p:txBody>
          <a:bodyPr wrap="square" lIns="0" tIns="184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50" spc="-50">
                <a:latin typeface="Arial Black"/>
                <a:cs typeface="Arial Black"/>
              </a:rPr>
              <a:t>Time </a:t>
            </a:r>
            <a:r>
              <a:rPr dirty="0" sz="250" spc="-40">
                <a:latin typeface="Arial Black"/>
                <a:cs typeface="Arial Black"/>
              </a:rPr>
              <a:t>in </a:t>
            </a:r>
            <a:r>
              <a:rPr dirty="0" sz="250" i="1">
                <a:latin typeface="Arial"/>
                <a:cs typeface="Arial"/>
              </a:rPr>
              <a:t>ms</a:t>
            </a:r>
            <a:endParaRPr sz="250">
              <a:latin typeface="Arial"/>
              <a:cs typeface="Arial"/>
            </a:endParaRPr>
          </a:p>
        </p:txBody>
      </p:sp>
      <p:sp>
        <p:nvSpPr>
          <p:cNvPr id="862" name="object 862"/>
          <p:cNvSpPr/>
          <p:nvPr/>
        </p:nvSpPr>
        <p:spPr>
          <a:xfrm>
            <a:off x="923458" y="2863125"/>
            <a:ext cx="1003300" cy="3810"/>
          </a:xfrm>
          <a:custGeom>
            <a:avLst/>
            <a:gdLst/>
            <a:ahLst/>
            <a:cxnLst/>
            <a:rect l="l" t="t" r="r" b="b"/>
            <a:pathLst>
              <a:path w="1003300" h="3810">
                <a:moveTo>
                  <a:pt x="0" y="3707"/>
                </a:moveTo>
                <a:lnTo>
                  <a:pt x="45586" y="3686"/>
                </a:lnTo>
                <a:lnTo>
                  <a:pt x="91172" y="3665"/>
                </a:lnTo>
                <a:lnTo>
                  <a:pt x="136758" y="3399"/>
                </a:lnTo>
                <a:lnTo>
                  <a:pt x="182344" y="3296"/>
                </a:lnTo>
                <a:lnTo>
                  <a:pt x="227930" y="3354"/>
                </a:lnTo>
                <a:lnTo>
                  <a:pt x="273516" y="2936"/>
                </a:lnTo>
                <a:lnTo>
                  <a:pt x="319103" y="2759"/>
                </a:lnTo>
                <a:lnTo>
                  <a:pt x="364689" y="3036"/>
                </a:lnTo>
                <a:lnTo>
                  <a:pt x="410275" y="2811"/>
                </a:lnTo>
                <a:lnTo>
                  <a:pt x="455861" y="2786"/>
                </a:lnTo>
                <a:lnTo>
                  <a:pt x="501447" y="2591"/>
                </a:lnTo>
                <a:lnTo>
                  <a:pt x="547033" y="2432"/>
                </a:lnTo>
                <a:lnTo>
                  <a:pt x="592620" y="1874"/>
                </a:lnTo>
                <a:lnTo>
                  <a:pt x="638206" y="2103"/>
                </a:lnTo>
                <a:lnTo>
                  <a:pt x="683792" y="1964"/>
                </a:lnTo>
                <a:lnTo>
                  <a:pt x="729378" y="1650"/>
                </a:lnTo>
                <a:lnTo>
                  <a:pt x="774964" y="1353"/>
                </a:lnTo>
                <a:lnTo>
                  <a:pt x="820550" y="1223"/>
                </a:lnTo>
                <a:lnTo>
                  <a:pt x="866137" y="1087"/>
                </a:lnTo>
                <a:lnTo>
                  <a:pt x="911723" y="706"/>
                </a:lnTo>
                <a:lnTo>
                  <a:pt x="957309" y="0"/>
                </a:lnTo>
                <a:lnTo>
                  <a:pt x="1002895" y="1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923458" y="286413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714" y="0"/>
                </a:moveTo>
                <a:lnTo>
                  <a:pt x="0" y="0"/>
                </a:lnTo>
                <a:lnTo>
                  <a:pt x="0" y="5391"/>
                </a:lnTo>
                <a:lnTo>
                  <a:pt x="714" y="5391"/>
                </a:lnTo>
                <a:lnTo>
                  <a:pt x="1400" y="5107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1980"/>
                </a:lnTo>
                <a:lnTo>
                  <a:pt x="2411" y="1295"/>
                </a:lnTo>
                <a:lnTo>
                  <a:pt x="1400" y="284"/>
                </a:lnTo>
                <a:lnTo>
                  <a:pt x="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923458" y="286413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714" y="5391"/>
                </a:lnTo>
                <a:lnTo>
                  <a:pt x="1400" y="5107"/>
                </a:lnTo>
                <a:lnTo>
                  <a:pt x="1906" y="4602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2695"/>
                </a:lnTo>
                <a:lnTo>
                  <a:pt x="2695" y="1980"/>
                </a:lnTo>
                <a:lnTo>
                  <a:pt x="2411" y="1295"/>
                </a:lnTo>
                <a:lnTo>
                  <a:pt x="1906" y="789"/>
                </a:lnTo>
                <a:lnTo>
                  <a:pt x="1400" y="284"/>
                </a:lnTo>
                <a:lnTo>
                  <a:pt x="714" y="0"/>
                </a:lnTo>
                <a:lnTo>
                  <a:pt x="0" y="0"/>
                </a:lnTo>
                <a:lnTo>
                  <a:pt x="0" y="53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966348" y="286411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966348" y="286411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1011934" y="286409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1011934" y="286409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1057520" y="28638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1057520" y="28638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1103106" y="28637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1103106" y="28637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1148692" y="28637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1148692" y="28637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1194279" y="286336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1194279" y="286336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1239865" y="28631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1239865" y="28631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1285451" y="28634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/>
          <p:nvPr/>
        </p:nvSpPr>
        <p:spPr>
          <a:xfrm>
            <a:off x="1285451" y="28634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1" name="object 881"/>
          <p:cNvSpPr/>
          <p:nvPr/>
        </p:nvSpPr>
        <p:spPr>
          <a:xfrm>
            <a:off x="1331037" y="28632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2" name="object 882"/>
          <p:cNvSpPr/>
          <p:nvPr/>
        </p:nvSpPr>
        <p:spPr>
          <a:xfrm>
            <a:off x="1331037" y="28632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1376623" y="28632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1376623" y="28632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1422209" y="286302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/>
          <p:nvPr/>
        </p:nvSpPr>
        <p:spPr>
          <a:xfrm>
            <a:off x="1422209" y="286302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7" name="object 887"/>
          <p:cNvSpPr/>
          <p:nvPr/>
        </p:nvSpPr>
        <p:spPr>
          <a:xfrm>
            <a:off x="1467796" y="28628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8" name="object 888"/>
          <p:cNvSpPr/>
          <p:nvPr/>
        </p:nvSpPr>
        <p:spPr>
          <a:xfrm>
            <a:off x="1467796" y="28628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9" name="object 889"/>
          <p:cNvSpPr/>
          <p:nvPr/>
        </p:nvSpPr>
        <p:spPr>
          <a:xfrm>
            <a:off x="1513382" y="28623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1513382" y="28623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1558968" y="28625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1558968" y="28625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1604554" y="286239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1604554" y="286239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1650140" y="28620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/>
          <p:nvPr/>
        </p:nvSpPr>
        <p:spPr>
          <a:xfrm>
            <a:off x="1650140" y="28620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7" name="object 897"/>
          <p:cNvSpPr/>
          <p:nvPr/>
        </p:nvSpPr>
        <p:spPr>
          <a:xfrm>
            <a:off x="1695726" y="28617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8" name="object 898"/>
          <p:cNvSpPr/>
          <p:nvPr/>
        </p:nvSpPr>
        <p:spPr>
          <a:xfrm>
            <a:off x="1695726" y="28617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/>
          <p:nvPr/>
        </p:nvSpPr>
        <p:spPr>
          <a:xfrm>
            <a:off x="1741313" y="28616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1741313" y="286165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1786899" y="28615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1786899" y="28615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1832485" y="28611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1832485" y="28611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1878071" y="28604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1878071" y="28604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/>
          <p:nvPr/>
        </p:nvSpPr>
        <p:spPr>
          <a:xfrm>
            <a:off x="1923657" y="2860579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1923657" y="2860579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923458" y="2278035"/>
            <a:ext cx="1003300" cy="540385"/>
          </a:xfrm>
          <a:custGeom>
            <a:avLst/>
            <a:gdLst/>
            <a:ahLst/>
            <a:cxnLst/>
            <a:rect l="l" t="t" r="r" b="b"/>
            <a:pathLst>
              <a:path w="1003300" h="540385">
                <a:moveTo>
                  <a:pt x="0" y="540256"/>
                </a:moveTo>
                <a:lnTo>
                  <a:pt x="45586" y="531733"/>
                </a:lnTo>
                <a:lnTo>
                  <a:pt x="91172" y="528469"/>
                </a:lnTo>
                <a:lnTo>
                  <a:pt x="136758" y="525878"/>
                </a:lnTo>
                <a:lnTo>
                  <a:pt x="182344" y="520359"/>
                </a:lnTo>
                <a:lnTo>
                  <a:pt x="227930" y="516572"/>
                </a:lnTo>
                <a:lnTo>
                  <a:pt x="273516" y="513246"/>
                </a:lnTo>
                <a:lnTo>
                  <a:pt x="319103" y="507524"/>
                </a:lnTo>
                <a:lnTo>
                  <a:pt x="364689" y="498401"/>
                </a:lnTo>
                <a:lnTo>
                  <a:pt x="410275" y="487490"/>
                </a:lnTo>
                <a:lnTo>
                  <a:pt x="455861" y="472721"/>
                </a:lnTo>
                <a:lnTo>
                  <a:pt x="501447" y="447265"/>
                </a:lnTo>
                <a:lnTo>
                  <a:pt x="547033" y="394944"/>
                </a:lnTo>
                <a:lnTo>
                  <a:pt x="592620" y="300137"/>
                </a:lnTo>
                <a:lnTo>
                  <a:pt x="638206" y="192262"/>
                </a:lnTo>
                <a:lnTo>
                  <a:pt x="683792" y="161057"/>
                </a:lnTo>
                <a:lnTo>
                  <a:pt x="729378" y="122985"/>
                </a:lnTo>
                <a:lnTo>
                  <a:pt x="774964" y="88865"/>
                </a:lnTo>
                <a:lnTo>
                  <a:pt x="820550" y="52721"/>
                </a:lnTo>
                <a:lnTo>
                  <a:pt x="866137" y="14175"/>
                </a:lnTo>
                <a:lnTo>
                  <a:pt x="911723" y="11097"/>
                </a:lnTo>
                <a:lnTo>
                  <a:pt x="957309" y="2974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7F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923458" y="2815595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966348" y="280707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1011934" y="280380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1057520" y="280121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1103106" y="279569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1148692" y="279191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1194279" y="278858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1239865" y="278286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1285451" y="27737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1331037" y="276282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1376623" y="27480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1422209" y="27226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1467796" y="26702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1513382" y="257547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1558968" y="24676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/>
          <p:nvPr/>
        </p:nvSpPr>
        <p:spPr>
          <a:xfrm>
            <a:off x="1604554" y="243639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6" name="object 926"/>
          <p:cNvSpPr/>
          <p:nvPr/>
        </p:nvSpPr>
        <p:spPr>
          <a:xfrm>
            <a:off x="1650140" y="23983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/>
          <p:nvPr/>
        </p:nvSpPr>
        <p:spPr>
          <a:xfrm>
            <a:off x="1695726" y="23642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8" name="object 928"/>
          <p:cNvSpPr/>
          <p:nvPr/>
        </p:nvSpPr>
        <p:spPr>
          <a:xfrm>
            <a:off x="1741313" y="23280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9" name="object 929"/>
          <p:cNvSpPr/>
          <p:nvPr/>
        </p:nvSpPr>
        <p:spPr>
          <a:xfrm>
            <a:off x="1786899" y="228951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0" name="object 930"/>
          <p:cNvSpPr/>
          <p:nvPr/>
        </p:nvSpPr>
        <p:spPr>
          <a:xfrm>
            <a:off x="1832485" y="228643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1" name="object 931"/>
          <p:cNvSpPr/>
          <p:nvPr/>
        </p:nvSpPr>
        <p:spPr>
          <a:xfrm>
            <a:off x="1878071" y="227831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2" name="object 932"/>
          <p:cNvSpPr/>
          <p:nvPr/>
        </p:nvSpPr>
        <p:spPr>
          <a:xfrm>
            <a:off x="1923657" y="2275339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3" name="object 933"/>
          <p:cNvSpPr/>
          <p:nvPr/>
        </p:nvSpPr>
        <p:spPr>
          <a:xfrm>
            <a:off x="923458" y="2291951"/>
            <a:ext cx="1003300" cy="561975"/>
          </a:xfrm>
          <a:custGeom>
            <a:avLst/>
            <a:gdLst/>
            <a:ahLst/>
            <a:cxnLst/>
            <a:rect l="l" t="t" r="r" b="b"/>
            <a:pathLst>
              <a:path w="1003300" h="561975">
                <a:moveTo>
                  <a:pt x="0" y="561720"/>
                </a:moveTo>
                <a:lnTo>
                  <a:pt x="45586" y="555602"/>
                </a:lnTo>
                <a:lnTo>
                  <a:pt x="91172" y="548393"/>
                </a:lnTo>
                <a:lnTo>
                  <a:pt x="136758" y="541069"/>
                </a:lnTo>
                <a:lnTo>
                  <a:pt x="182344" y="529942"/>
                </a:lnTo>
                <a:lnTo>
                  <a:pt x="227930" y="516221"/>
                </a:lnTo>
                <a:lnTo>
                  <a:pt x="273516" y="489637"/>
                </a:lnTo>
                <a:lnTo>
                  <a:pt x="319103" y="436360"/>
                </a:lnTo>
                <a:lnTo>
                  <a:pt x="364689" y="365855"/>
                </a:lnTo>
                <a:lnTo>
                  <a:pt x="410275" y="330776"/>
                </a:lnTo>
                <a:lnTo>
                  <a:pt x="455861" y="299804"/>
                </a:lnTo>
                <a:lnTo>
                  <a:pt x="501447" y="267889"/>
                </a:lnTo>
                <a:lnTo>
                  <a:pt x="547033" y="235165"/>
                </a:lnTo>
                <a:lnTo>
                  <a:pt x="592620" y="203592"/>
                </a:lnTo>
                <a:lnTo>
                  <a:pt x="638206" y="171179"/>
                </a:lnTo>
                <a:lnTo>
                  <a:pt x="683792" y="138858"/>
                </a:lnTo>
                <a:lnTo>
                  <a:pt x="729378" y="103534"/>
                </a:lnTo>
                <a:lnTo>
                  <a:pt x="774964" y="69547"/>
                </a:lnTo>
                <a:lnTo>
                  <a:pt x="820550" y="36914"/>
                </a:lnTo>
                <a:lnTo>
                  <a:pt x="866137" y="0"/>
                </a:lnTo>
                <a:lnTo>
                  <a:pt x="911723" y="6509"/>
                </a:lnTo>
                <a:lnTo>
                  <a:pt x="957309" y="11449"/>
                </a:lnTo>
                <a:lnTo>
                  <a:pt x="1002895" y="400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934" name="object 934"/>
          <p:cNvSpPr/>
          <p:nvPr/>
        </p:nvSpPr>
        <p:spPr>
          <a:xfrm>
            <a:off x="923458" y="2850975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898" y="0"/>
                </a:moveTo>
                <a:lnTo>
                  <a:pt x="0" y="0"/>
                </a:lnTo>
                <a:lnTo>
                  <a:pt x="0" y="5391"/>
                </a:lnTo>
                <a:lnTo>
                  <a:pt x="898" y="5391"/>
                </a:lnTo>
                <a:lnTo>
                  <a:pt x="898" y="3594"/>
                </a:lnTo>
                <a:lnTo>
                  <a:pt x="2695" y="3594"/>
                </a:lnTo>
                <a:lnTo>
                  <a:pt x="2695" y="1797"/>
                </a:lnTo>
                <a:lnTo>
                  <a:pt x="898" y="1797"/>
                </a:lnTo>
                <a:lnTo>
                  <a:pt x="8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5" name="object 935"/>
          <p:cNvSpPr/>
          <p:nvPr/>
        </p:nvSpPr>
        <p:spPr>
          <a:xfrm>
            <a:off x="923458" y="2850975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898" y="5391"/>
                </a:lnTo>
                <a:lnTo>
                  <a:pt x="898" y="3594"/>
                </a:lnTo>
                <a:lnTo>
                  <a:pt x="2695" y="3594"/>
                </a:lnTo>
                <a:lnTo>
                  <a:pt x="2695" y="1797"/>
                </a:lnTo>
                <a:lnTo>
                  <a:pt x="898" y="1797"/>
                </a:lnTo>
                <a:lnTo>
                  <a:pt x="898" y="0"/>
                </a:lnTo>
                <a:lnTo>
                  <a:pt x="0" y="0"/>
                </a:lnTo>
                <a:lnTo>
                  <a:pt x="0" y="539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966348" y="28448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/>
          <p:nvPr/>
        </p:nvSpPr>
        <p:spPr>
          <a:xfrm>
            <a:off x="966348" y="28448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8" name="object 938"/>
          <p:cNvSpPr/>
          <p:nvPr/>
        </p:nvSpPr>
        <p:spPr>
          <a:xfrm>
            <a:off x="1011934" y="28376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1011934" y="283764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/>
          <p:nvPr/>
        </p:nvSpPr>
        <p:spPr>
          <a:xfrm>
            <a:off x="1057520" y="28303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1" name="object 941"/>
          <p:cNvSpPr/>
          <p:nvPr/>
        </p:nvSpPr>
        <p:spPr>
          <a:xfrm>
            <a:off x="1057520" y="28303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2" name="object 942"/>
          <p:cNvSpPr/>
          <p:nvPr/>
        </p:nvSpPr>
        <p:spPr>
          <a:xfrm>
            <a:off x="1103106" y="281919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3" name="object 943"/>
          <p:cNvSpPr/>
          <p:nvPr/>
        </p:nvSpPr>
        <p:spPr>
          <a:xfrm>
            <a:off x="1103106" y="281919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4" name="object 944"/>
          <p:cNvSpPr/>
          <p:nvPr/>
        </p:nvSpPr>
        <p:spPr>
          <a:xfrm>
            <a:off x="1148692" y="280547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5" name="object 945"/>
          <p:cNvSpPr/>
          <p:nvPr/>
        </p:nvSpPr>
        <p:spPr>
          <a:xfrm>
            <a:off x="1148692" y="280547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6" name="object 946"/>
          <p:cNvSpPr/>
          <p:nvPr/>
        </p:nvSpPr>
        <p:spPr>
          <a:xfrm>
            <a:off x="1194279" y="277889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7" name="object 947"/>
          <p:cNvSpPr/>
          <p:nvPr/>
        </p:nvSpPr>
        <p:spPr>
          <a:xfrm>
            <a:off x="1194279" y="277889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8" name="object 948"/>
          <p:cNvSpPr/>
          <p:nvPr/>
        </p:nvSpPr>
        <p:spPr>
          <a:xfrm>
            <a:off x="1239865" y="27256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9" name="object 949"/>
          <p:cNvSpPr/>
          <p:nvPr/>
        </p:nvSpPr>
        <p:spPr>
          <a:xfrm>
            <a:off x="1239865" y="27256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0" name="object 950"/>
          <p:cNvSpPr/>
          <p:nvPr/>
        </p:nvSpPr>
        <p:spPr>
          <a:xfrm>
            <a:off x="1285451" y="26551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1" name="object 951"/>
          <p:cNvSpPr/>
          <p:nvPr/>
        </p:nvSpPr>
        <p:spPr>
          <a:xfrm>
            <a:off x="1285451" y="26551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2" name="object 952"/>
          <p:cNvSpPr/>
          <p:nvPr/>
        </p:nvSpPr>
        <p:spPr>
          <a:xfrm>
            <a:off x="1331037" y="26200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3" name="object 953"/>
          <p:cNvSpPr/>
          <p:nvPr/>
        </p:nvSpPr>
        <p:spPr>
          <a:xfrm>
            <a:off x="1331037" y="26200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4" name="object 954"/>
          <p:cNvSpPr/>
          <p:nvPr/>
        </p:nvSpPr>
        <p:spPr>
          <a:xfrm>
            <a:off x="1376623" y="258905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5" name="object 955"/>
          <p:cNvSpPr/>
          <p:nvPr/>
        </p:nvSpPr>
        <p:spPr>
          <a:xfrm>
            <a:off x="1376623" y="258905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6" name="object 956"/>
          <p:cNvSpPr/>
          <p:nvPr/>
        </p:nvSpPr>
        <p:spPr>
          <a:xfrm>
            <a:off x="1422209" y="255714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7" name="object 957"/>
          <p:cNvSpPr/>
          <p:nvPr/>
        </p:nvSpPr>
        <p:spPr>
          <a:xfrm>
            <a:off x="1422209" y="255714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8" name="object 958"/>
          <p:cNvSpPr/>
          <p:nvPr/>
        </p:nvSpPr>
        <p:spPr>
          <a:xfrm>
            <a:off x="1467796" y="252442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9" name="object 959"/>
          <p:cNvSpPr/>
          <p:nvPr/>
        </p:nvSpPr>
        <p:spPr>
          <a:xfrm>
            <a:off x="1467796" y="252442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0" name="object 960"/>
          <p:cNvSpPr/>
          <p:nvPr/>
        </p:nvSpPr>
        <p:spPr>
          <a:xfrm>
            <a:off x="1513382" y="249284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1" name="object 961"/>
          <p:cNvSpPr/>
          <p:nvPr/>
        </p:nvSpPr>
        <p:spPr>
          <a:xfrm>
            <a:off x="1513382" y="249284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2" name="object 962"/>
          <p:cNvSpPr/>
          <p:nvPr/>
        </p:nvSpPr>
        <p:spPr>
          <a:xfrm>
            <a:off x="1558968" y="24604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3" name="object 963"/>
          <p:cNvSpPr/>
          <p:nvPr/>
        </p:nvSpPr>
        <p:spPr>
          <a:xfrm>
            <a:off x="1558968" y="24604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4" name="object 964"/>
          <p:cNvSpPr/>
          <p:nvPr/>
        </p:nvSpPr>
        <p:spPr>
          <a:xfrm>
            <a:off x="1604554" y="242811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5" name="object 965"/>
          <p:cNvSpPr/>
          <p:nvPr/>
        </p:nvSpPr>
        <p:spPr>
          <a:xfrm>
            <a:off x="1604554" y="242811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6" name="object 966"/>
          <p:cNvSpPr/>
          <p:nvPr/>
        </p:nvSpPr>
        <p:spPr>
          <a:xfrm>
            <a:off x="1650140" y="239279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7" name="object 967"/>
          <p:cNvSpPr/>
          <p:nvPr/>
        </p:nvSpPr>
        <p:spPr>
          <a:xfrm>
            <a:off x="1650140" y="239279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8" name="object 968"/>
          <p:cNvSpPr/>
          <p:nvPr/>
        </p:nvSpPr>
        <p:spPr>
          <a:xfrm>
            <a:off x="1695726" y="235880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9" name="object 969"/>
          <p:cNvSpPr/>
          <p:nvPr/>
        </p:nvSpPr>
        <p:spPr>
          <a:xfrm>
            <a:off x="1695726" y="235880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0" name="object 970"/>
          <p:cNvSpPr/>
          <p:nvPr/>
        </p:nvSpPr>
        <p:spPr>
          <a:xfrm>
            <a:off x="1741313" y="232616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1" name="object 971"/>
          <p:cNvSpPr/>
          <p:nvPr/>
        </p:nvSpPr>
        <p:spPr>
          <a:xfrm>
            <a:off x="1741313" y="232616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2" name="object 972"/>
          <p:cNvSpPr/>
          <p:nvPr/>
        </p:nvSpPr>
        <p:spPr>
          <a:xfrm>
            <a:off x="1786899" y="22892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3" name="object 973"/>
          <p:cNvSpPr/>
          <p:nvPr/>
        </p:nvSpPr>
        <p:spPr>
          <a:xfrm>
            <a:off x="1786899" y="22892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4" name="object 974"/>
          <p:cNvSpPr/>
          <p:nvPr/>
        </p:nvSpPr>
        <p:spPr>
          <a:xfrm>
            <a:off x="1832485" y="229576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5" name="object 975"/>
          <p:cNvSpPr/>
          <p:nvPr/>
        </p:nvSpPr>
        <p:spPr>
          <a:xfrm>
            <a:off x="1832485" y="229576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6" name="object 976"/>
          <p:cNvSpPr/>
          <p:nvPr/>
        </p:nvSpPr>
        <p:spPr>
          <a:xfrm>
            <a:off x="1878071" y="2300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7" name="object 977"/>
          <p:cNvSpPr/>
          <p:nvPr/>
        </p:nvSpPr>
        <p:spPr>
          <a:xfrm>
            <a:off x="1878071" y="2300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8" name="object 978"/>
          <p:cNvSpPr/>
          <p:nvPr/>
        </p:nvSpPr>
        <p:spPr>
          <a:xfrm>
            <a:off x="1923657" y="2293255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9" name="object 979"/>
          <p:cNvSpPr/>
          <p:nvPr/>
        </p:nvSpPr>
        <p:spPr>
          <a:xfrm>
            <a:off x="1923657" y="2293255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1797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0" name="object 980"/>
          <p:cNvSpPr/>
          <p:nvPr/>
        </p:nvSpPr>
        <p:spPr>
          <a:xfrm>
            <a:off x="923458" y="2745625"/>
            <a:ext cx="1003300" cy="96520"/>
          </a:xfrm>
          <a:custGeom>
            <a:avLst/>
            <a:gdLst/>
            <a:ahLst/>
            <a:cxnLst/>
            <a:rect l="l" t="t" r="r" b="b"/>
            <a:pathLst>
              <a:path w="1003300" h="96519">
                <a:moveTo>
                  <a:pt x="0" y="96146"/>
                </a:moveTo>
                <a:lnTo>
                  <a:pt x="45586" y="92690"/>
                </a:lnTo>
                <a:lnTo>
                  <a:pt x="91172" y="92367"/>
                </a:lnTo>
                <a:lnTo>
                  <a:pt x="136758" y="90603"/>
                </a:lnTo>
                <a:lnTo>
                  <a:pt x="182344" y="87923"/>
                </a:lnTo>
                <a:lnTo>
                  <a:pt x="227930" y="85654"/>
                </a:lnTo>
                <a:lnTo>
                  <a:pt x="273516" y="83332"/>
                </a:lnTo>
                <a:lnTo>
                  <a:pt x="319103" y="80497"/>
                </a:lnTo>
                <a:lnTo>
                  <a:pt x="364689" y="78143"/>
                </a:lnTo>
                <a:lnTo>
                  <a:pt x="410275" y="75521"/>
                </a:lnTo>
                <a:lnTo>
                  <a:pt x="455861" y="69837"/>
                </a:lnTo>
                <a:lnTo>
                  <a:pt x="501447" y="61660"/>
                </a:lnTo>
                <a:lnTo>
                  <a:pt x="547033" y="60165"/>
                </a:lnTo>
                <a:lnTo>
                  <a:pt x="592620" y="51148"/>
                </a:lnTo>
                <a:lnTo>
                  <a:pt x="638206" y="45428"/>
                </a:lnTo>
                <a:lnTo>
                  <a:pt x="683792" y="39811"/>
                </a:lnTo>
                <a:lnTo>
                  <a:pt x="729378" y="34971"/>
                </a:lnTo>
                <a:lnTo>
                  <a:pt x="774964" y="29323"/>
                </a:lnTo>
                <a:lnTo>
                  <a:pt x="820550" y="22624"/>
                </a:lnTo>
                <a:lnTo>
                  <a:pt x="866137" y="16974"/>
                </a:lnTo>
                <a:lnTo>
                  <a:pt x="911723" y="9488"/>
                </a:lnTo>
                <a:lnTo>
                  <a:pt x="957309" y="4177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81" name="object 981"/>
          <p:cNvSpPr/>
          <p:nvPr/>
        </p:nvSpPr>
        <p:spPr>
          <a:xfrm>
            <a:off x="923458" y="2839436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0"/>
                </a:lnTo>
                <a:lnTo>
                  <a:pt x="0" y="4669"/>
                </a:ln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2" name="object 982"/>
          <p:cNvSpPr/>
          <p:nvPr/>
        </p:nvSpPr>
        <p:spPr>
          <a:xfrm>
            <a:off x="923458" y="2839436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4669"/>
                </a:move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lnTo>
                  <a:pt x="0" y="0"/>
                </a:lnTo>
                <a:lnTo>
                  <a:pt x="0" y="4669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3" name="object 983"/>
          <p:cNvSpPr/>
          <p:nvPr/>
        </p:nvSpPr>
        <p:spPr>
          <a:xfrm>
            <a:off x="966348" y="283598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4" name="object 984"/>
          <p:cNvSpPr/>
          <p:nvPr/>
        </p:nvSpPr>
        <p:spPr>
          <a:xfrm>
            <a:off x="966348" y="283598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5" name="object 985"/>
          <p:cNvSpPr/>
          <p:nvPr/>
        </p:nvSpPr>
        <p:spPr>
          <a:xfrm>
            <a:off x="1011934" y="283565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6" name="object 986"/>
          <p:cNvSpPr/>
          <p:nvPr/>
        </p:nvSpPr>
        <p:spPr>
          <a:xfrm>
            <a:off x="1011934" y="283565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7" name="object 987"/>
          <p:cNvSpPr/>
          <p:nvPr/>
        </p:nvSpPr>
        <p:spPr>
          <a:xfrm>
            <a:off x="1057520" y="283389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8" name="object 988"/>
          <p:cNvSpPr/>
          <p:nvPr/>
        </p:nvSpPr>
        <p:spPr>
          <a:xfrm>
            <a:off x="1057520" y="283389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9" name="object 989"/>
          <p:cNvSpPr/>
          <p:nvPr/>
        </p:nvSpPr>
        <p:spPr>
          <a:xfrm>
            <a:off x="1103106" y="283121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0" name="object 990"/>
          <p:cNvSpPr/>
          <p:nvPr/>
        </p:nvSpPr>
        <p:spPr>
          <a:xfrm>
            <a:off x="1103106" y="283121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1" name="object 991"/>
          <p:cNvSpPr/>
          <p:nvPr/>
        </p:nvSpPr>
        <p:spPr>
          <a:xfrm>
            <a:off x="1148692" y="282894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2" name="object 992"/>
          <p:cNvSpPr/>
          <p:nvPr/>
        </p:nvSpPr>
        <p:spPr>
          <a:xfrm>
            <a:off x="1148692" y="282894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3" name="object 993"/>
          <p:cNvSpPr/>
          <p:nvPr/>
        </p:nvSpPr>
        <p:spPr>
          <a:xfrm>
            <a:off x="1194279" y="282662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4" name="object 994"/>
          <p:cNvSpPr/>
          <p:nvPr/>
        </p:nvSpPr>
        <p:spPr>
          <a:xfrm>
            <a:off x="1194279" y="282662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5" name="object 995"/>
          <p:cNvSpPr/>
          <p:nvPr/>
        </p:nvSpPr>
        <p:spPr>
          <a:xfrm>
            <a:off x="1239865" y="282378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6" name="object 996"/>
          <p:cNvSpPr/>
          <p:nvPr/>
        </p:nvSpPr>
        <p:spPr>
          <a:xfrm>
            <a:off x="1239865" y="282378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7" name="object 997"/>
          <p:cNvSpPr/>
          <p:nvPr/>
        </p:nvSpPr>
        <p:spPr>
          <a:xfrm>
            <a:off x="1285451" y="282143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8" name="object 998"/>
          <p:cNvSpPr/>
          <p:nvPr/>
        </p:nvSpPr>
        <p:spPr>
          <a:xfrm>
            <a:off x="1285451" y="282143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9" name="object 999"/>
          <p:cNvSpPr/>
          <p:nvPr/>
        </p:nvSpPr>
        <p:spPr>
          <a:xfrm>
            <a:off x="1331037" y="281881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0" name="object 1000"/>
          <p:cNvSpPr/>
          <p:nvPr/>
        </p:nvSpPr>
        <p:spPr>
          <a:xfrm>
            <a:off x="1331037" y="281881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1" name="object 1001"/>
          <p:cNvSpPr/>
          <p:nvPr/>
        </p:nvSpPr>
        <p:spPr>
          <a:xfrm>
            <a:off x="1376623" y="281312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2" name="object 1002"/>
          <p:cNvSpPr/>
          <p:nvPr/>
        </p:nvSpPr>
        <p:spPr>
          <a:xfrm>
            <a:off x="1376623" y="281312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3" name="object 1003"/>
          <p:cNvSpPr/>
          <p:nvPr/>
        </p:nvSpPr>
        <p:spPr>
          <a:xfrm>
            <a:off x="1422209" y="280495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4" name="object 1004"/>
          <p:cNvSpPr/>
          <p:nvPr/>
        </p:nvSpPr>
        <p:spPr>
          <a:xfrm>
            <a:off x="1422209" y="280495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5" name="object 1005"/>
          <p:cNvSpPr/>
          <p:nvPr/>
        </p:nvSpPr>
        <p:spPr>
          <a:xfrm>
            <a:off x="1467796" y="280345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6" name="object 1006"/>
          <p:cNvSpPr/>
          <p:nvPr/>
        </p:nvSpPr>
        <p:spPr>
          <a:xfrm>
            <a:off x="1467796" y="280345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7" name="object 1007"/>
          <p:cNvSpPr/>
          <p:nvPr/>
        </p:nvSpPr>
        <p:spPr>
          <a:xfrm>
            <a:off x="1513382" y="279443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8" name="object 1008"/>
          <p:cNvSpPr/>
          <p:nvPr/>
        </p:nvSpPr>
        <p:spPr>
          <a:xfrm>
            <a:off x="1513382" y="279443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9" name="object 1009"/>
          <p:cNvSpPr/>
          <p:nvPr/>
        </p:nvSpPr>
        <p:spPr>
          <a:xfrm>
            <a:off x="1558968" y="27887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0" name="object 1010"/>
          <p:cNvSpPr/>
          <p:nvPr/>
        </p:nvSpPr>
        <p:spPr>
          <a:xfrm>
            <a:off x="1558968" y="27887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1" name="object 1011"/>
          <p:cNvSpPr/>
          <p:nvPr/>
        </p:nvSpPr>
        <p:spPr>
          <a:xfrm>
            <a:off x="1604554" y="278310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2" name="object 1012"/>
          <p:cNvSpPr/>
          <p:nvPr/>
        </p:nvSpPr>
        <p:spPr>
          <a:xfrm>
            <a:off x="1604554" y="278310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3" name="object 1013"/>
          <p:cNvSpPr/>
          <p:nvPr/>
        </p:nvSpPr>
        <p:spPr>
          <a:xfrm>
            <a:off x="1650140" y="277826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4" name="object 1014"/>
          <p:cNvSpPr/>
          <p:nvPr/>
        </p:nvSpPr>
        <p:spPr>
          <a:xfrm>
            <a:off x="1650140" y="277826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5" name="object 1015"/>
          <p:cNvSpPr/>
          <p:nvPr/>
        </p:nvSpPr>
        <p:spPr>
          <a:xfrm>
            <a:off x="1695726" y="277261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6" name="object 1016"/>
          <p:cNvSpPr/>
          <p:nvPr/>
        </p:nvSpPr>
        <p:spPr>
          <a:xfrm>
            <a:off x="1695726" y="277261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7" name="object 1017"/>
          <p:cNvSpPr/>
          <p:nvPr/>
        </p:nvSpPr>
        <p:spPr>
          <a:xfrm>
            <a:off x="1741313" y="276591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8" name="object 1018"/>
          <p:cNvSpPr/>
          <p:nvPr/>
        </p:nvSpPr>
        <p:spPr>
          <a:xfrm>
            <a:off x="1741313" y="276591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9" name="object 1019"/>
          <p:cNvSpPr/>
          <p:nvPr/>
        </p:nvSpPr>
        <p:spPr>
          <a:xfrm>
            <a:off x="1786899" y="276026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0" name="object 1020"/>
          <p:cNvSpPr/>
          <p:nvPr/>
        </p:nvSpPr>
        <p:spPr>
          <a:xfrm>
            <a:off x="1786899" y="276026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1" name="object 1021"/>
          <p:cNvSpPr/>
          <p:nvPr/>
        </p:nvSpPr>
        <p:spPr>
          <a:xfrm>
            <a:off x="1832485" y="275277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2" name="object 1022"/>
          <p:cNvSpPr/>
          <p:nvPr/>
        </p:nvSpPr>
        <p:spPr>
          <a:xfrm>
            <a:off x="1832485" y="275277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3" name="object 1023"/>
          <p:cNvSpPr/>
          <p:nvPr/>
        </p:nvSpPr>
        <p:spPr>
          <a:xfrm>
            <a:off x="1878071" y="274746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4" name="object 1024"/>
          <p:cNvSpPr/>
          <p:nvPr/>
        </p:nvSpPr>
        <p:spPr>
          <a:xfrm>
            <a:off x="1878071" y="274746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5" name="object 1025"/>
          <p:cNvSpPr/>
          <p:nvPr/>
        </p:nvSpPr>
        <p:spPr>
          <a:xfrm>
            <a:off x="1923657" y="2743290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695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6" name="object 1026"/>
          <p:cNvSpPr/>
          <p:nvPr/>
        </p:nvSpPr>
        <p:spPr>
          <a:xfrm>
            <a:off x="1923657" y="2743290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lnTo>
                  <a:pt x="134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7" name="object 1027"/>
          <p:cNvSpPr/>
          <p:nvPr/>
        </p:nvSpPr>
        <p:spPr>
          <a:xfrm>
            <a:off x="923458" y="2626060"/>
            <a:ext cx="1003300" cy="156210"/>
          </a:xfrm>
          <a:custGeom>
            <a:avLst/>
            <a:gdLst/>
            <a:ahLst/>
            <a:cxnLst/>
            <a:rect l="l" t="t" r="r" b="b"/>
            <a:pathLst>
              <a:path w="1003300" h="156210">
                <a:moveTo>
                  <a:pt x="0" y="156155"/>
                </a:moveTo>
                <a:lnTo>
                  <a:pt x="45586" y="133286"/>
                </a:lnTo>
                <a:lnTo>
                  <a:pt x="91172" y="137043"/>
                </a:lnTo>
                <a:lnTo>
                  <a:pt x="136758" y="133099"/>
                </a:lnTo>
                <a:lnTo>
                  <a:pt x="182344" y="129690"/>
                </a:lnTo>
                <a:lnTo>
                  <a:pt x="227930" y="124238"/>
                </a:lnTo>
                <a:lnTo>
                  <a:pt x="273516" y="122332"/>
                </a:lnTo>
                <a:lnTo>
                  <a:pt x="319103" y="119487"/>
                </a:lnTo>
                <a:lnTo>
                  <a:pt x="364689" y="116289"/>
                </a:lnTo>
                <a:lnTo>
                  <a:pt x="410275" y="111652"/>
                </a:lnTo>
                <a:lnTo>
                  <a:pt x="455861" y="109214"/>
                </a:lnTo>
                <a:lnTo>
                  <a:pt x="501447" y="104485"/>
                </a:lnTo>
                <a:lnTo>
                  <a:pt x="547033" y="100578"/>
                </a:lnTo>
                <a:lnTo>
                  <a:pt x="592620" y="95371"/>
                </a:lnTo>
                <a:lnTo>
                  <a:pt x="638206" y="89896"/>
                </a:lnTo>
                <a:lnTo>
                  <a:pt x="683792" y="87979"/>
                </a:lnTo>
                <a:lnTo>
                  <a:pt x="729378" y="81672"/>
                </a:lnTo>
                <a:lnTo>
                  <a:pt x="774964" y="77173"/>
                </a:lnTo>
                <a:lnTo>
                  <a:pt x="820550" y="72149"/>
                </a:lnTo>
                <a:lnTo>
                  <a:pt x="866137" y="51112"/>
                </a:lnTo>
                <a:lnTo>
                  <a:pt x="911723" y="39860"/>
                </a:lnTo>
                <a:lnTo>
                  <a:pt x="957309" y="24426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8" name="object 1028"/>
          <p:cNvSpPr/>
          <p:nvPr/>
        </p:nvSpPr>
        <p:spPr>
          <a:xfrm>
            <a:off x="923458" y="27822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9" name="object 1029"/>
          <p:cNvSpPr/>
          <p:nvPr/>
        </p:nvSpPr>
        <p:spPr>
          <a:xfrm>
            <a:off x="923458" y="27822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0" name="object 1030"/>
          <p:cNvSpPr/>
          <p:nvPr/>
        </p:nvSpPr>
        <p:spPr>
          <a:xfrm>
            <a:off x="966348" y="2759347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1" name="object 1031"/>
          <p:cNvSpPr/>
          <p:nvPr/>
        </p:nvSpPr>
        <p:spPr>
          <a:xfrm>
            <a:off x="969044" y="2756651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2" name="object 1032"/>
          <p:cNvSpPr/>
          <p:nvPr/>
        </p:nvSpPr>
        <p:spPr>
          <a:xfrm>
            <a:off x="1011934" y="2763104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3" name="object 1033"/>
          <p:cNvSpPr/>
          <p:nvPr/>
        </p:nvSpPr>
        <p:spPr>
          <a:xfrm>
            <a:off x="1014630" y="276040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4" name="object 1034"/>
          <p:cNvSpPr/>
          <p:nvPr/>
        </p:nvSpPr>
        <p:spPr>
          <a:xfrm>
            <a:off x="1057520" y="2759160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5" name="object 1035"/>
          <p:cNvSpPr/>
          <p:nvPr/>
        </p:nvSpPr>
        <p:spPr>
          <a:xfrm>
            <a:off x="1060216" y="275646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6" name="object 1036"/>
          <p:cNvSpPr/>
          <p:nvPr/>
        </p:nvSpPr>
        <p:spPr>
          <a:xfrm>
            <a:off x="1103106" y="2755751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7" name="object 1037"/>
          <p:cNvSpPr/>
          <p:nvPr/>
        </p:nvSpPr>
        <p:spPr>
          <a:xfrm>
            <a:off x="1105802" y="275305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8" name="object 1038"/>
          <p:cNvSpPr/>
          <p:nvPr/>
        </p:nvSpPr>
        <p:spPr>
          <a:xfrm>
            <a:off x="1148692" y="2750299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9" name="object 1039"/>
          <p:cNvSpPr/>
          <p:nvPr/>
        </p:nvSpPr>
        <p:spPr>
          <a:xfrm>
            <a:off x="1151388" y="274760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0" name="object 1040"/>
          <p:cNvSpPr/>
          <p:nvPr/>
        </p:nvSpPr>
        <p:spPr>
          <a:xfrm>
            <a:off x="1194279" y="2748393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1" name="object 1041"/>
          <p:cNvSpPr/>
          <p:nvPr/>
        </p:nvSpPr>
        <p:spPr>
          <a:xfrm>
            <a:off x="1196975" y="274569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2" name="object 1042"/>
          <p:cNvSpPr/>
          <p:nvPr/>
        </p:nvSpPr>
        <p:spPr>
          <a:xfrm>
            <a:off x="1239865" y="2745547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3" name="object 1043"/>
          <p:cNvSpPr/>
          <p:nvPr/>
        </p:nvSpPr>
        <p:spPr>
          <a:xfrm>
            <a:off x="1242561" y="2742851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4" name="object 1044"/>
          <p:cNvSpPr/>
          <p:nvPr/>
        </p:nvSpPr>
        <p:spPr>
          <a:xfrm>
            <a:off x="1285451" y="2742350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5" name="object 1045"/>
          <p:cNvSpPr/>
          <p:nvPr/>
        </p:nvSpPr>
        <p:spPr>
          <a:xfrm>
            <a:off x="1288147" y="273965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6" name="object 1046"/>
          <p:cNvSpPr/>
          <p:nvPr/>
        </p:nvSpPr>
        <p:spPr>
          <a:xfrm>
            <a:off x="1331037" y="2737713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7" name="object 1047"/>
          <p:cNvSpPr/>
          <p:nvPr/>
        </p:nvSpPr>
        <p:spPr>
          <a:xfrm>
            <a:off x="1333733" y="273501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" name="object 1048"/>
          <p:cNvSpPr/>
          <p:nvPr/>
        </p:nvSpPr>
        <p:spPr>
          <a:xfrm>
            <a:off x="1376623" y="2735274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9" name="object 1049"/>
          <p:cNvSpPr/>
          <p:nvPr/>
        </p:nvSpPr>
        <p:spPr>
          <a:xfrm>
            <a:off x="1379319" y="273257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0" name="object 1050"/>
          <p:cNvSpPr/>
          <p:nvPr/>
        </p:nvSpPr>
        <p:spPr>
          <a:xfrm>
            <a:off x="1422209" y="2730546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1" name="object 1051"/>
          <p:cNvSpPr/>
          <p:nvPr/>
        </p:nvSpPr>
        <p:spPr>
          <a:xfrm>
            <a:off x="1424905" y="2727850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2" name="object 1052"/>
          <p:cNvSpPr/>
          <p:nvPr/>
        </p:nvSpPr>
        <p:spPr>
          <a:xfrm>
            <a:off x="1467796" y="2726639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3" name="object 1053"/>
          <p:cNvSpPr/>
          <p:nvPr/>
        </p:nvSpPr>
        <p:spPr>
          <a:xfrm>
            <a:off x="1470492" y="272394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4" name="object 1054"/>
          <p:cNvSpPr/>
          <p:nvPr/>
        </p:nvSpPr>
        <p:spPr>
          <a:xfrm>
            <a:off x="1513382" y="2721431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5" name="object 1055"/>
          <p:cNvSpPr/>
          <p:nvPr/>
        </p:nvSpPr>
        <p:spPr>
          <a:xfrm>
            <a:off x="1516078" y="271873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6" name="object 1056"/>
          <p:cNvSpPr/>
          <p:nvPr/>
        </p:nvSpPr>
        <p:spPr>
          <a:xfrm>
            <a:off x="1558968" y="2715956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7" name="object 1057"/>
          <p:cNvSpPr/>
          <p:nvPr/>
        </p:nvSpPr>
        <p:spPr>
          <a:xfrm>
            <a:off x="1561664" y="2713260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8" name="object 1058"/>
          <p:cNvSpPr/>
          <p:nvPr/>
        </p:nvSpPr>
        <p:spPr>
          <a:xfrm>
            <a:off x="1604554" y="2714040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9" name="object 1059"/>
          <p:cNvSpPr/>
          <p:nvPr/>
        </p:nvSpPr>
        <p:spPr>
          <a:xfrm>
            <a:off x="1607250" y="271134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0" name="object 1060"/>
          <p:cNvSpPr/>
          <p:nvPr/>
        </p:nvSpPr>
        <p:spPr>
          <a:xfrm>
            <a:off x="1650140" y="2707733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1" name="object 1061"/>
          <p:cNvSpPr/>
          <p:nvPr/>
        </p:nvSpPr>
        <p:spPr>
          <a:xfrm>
            <a:off x="1652836" y="270503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2" name="object 1062"/>
          <p:cNvSpPr/>
          <p:nvPr/>
        </p:nvSpPr>
        <p:spPr>
          <a:xfrm>
            <a:off x="1695726" y="2703233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3" name="object 1063"/>
          <p:cNvSpPr/>
          <p:nvPr/>
        </p:nvSpPr>
        <p:spPr>
          <a:xfrm>
            <a:off x="1698422" y="270053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4" name="object 1064"/>
          <p:cNvSpPr/>
          <p:nvPr/>
        </p:nvSpPr>
        <p:spPr>
          <a:xfrm>
            <a:off x="1741313" y="269820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5" name="object 1065"/>
          <p:cNvSpPr/>
          <p:nvPr/>
        </p:nvSpPr>
        <p:spPr>
          <a:xfrm>
            <a:off x="1744009" y="269551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6" name="object 1066"/>
          <p:cNvSpPr/>
          <p:nvPr/>
        </p:nvSpPr>
        <p:spPr>
          <a:xfrm>
            <a:off x="1786899" y="2677173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7" name="object 1067"/>
          <p:cNvSpPr/>
          <p:nvPr/>
        </p:nvSpPr>
        <p:spPr>
          <a:xfrm>
            <a:off x="1789595" y="267447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8" name="object 1068"/>
          <p:cNvSpPr/>
          <p:nvPr/>
        </p:nvSpPr>
        <p:spPr>
          <a:xfrm>
            <a:off x="1832485" y="2665921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9" name="object 1069"/>
          <p:cNvSpPr/>
          <p:nvPr/>
        </p:nvSpPr>
        <p:spPr>
          <a:xfrm>
            <a:off x="1835181" y="266322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0" name="object 1070"/>
          <p:cNvSpPr/>
          <p:nvPr/>
        </p:nvSpPr>
        <p:spPr>
          <a:xfrm>
            <a:off x="1878071" y="2650487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1" name="object 1071"/>
          <p:cNvSpPr/>
          <p:nvPr/>
        </p:nvSpPr>
        <p:spPr>
          <a:xfrm>
            <a:off x="1880767" y="2647791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2" name="object 1072"/>
          <p:cNvSpPr/>
          <p:nvPr/>
        </p:nvSpPr>
        <p:spPr>
          <a:xfrm>
            <a:off x="1923657" y="262606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3" name="object 1073"/>
          <p:cNvSpPr/>
          <p:nvPr/>
        </p:nvSpPr>
        <p:spPr>
          <a:xfrm>
            <a:off x="1923657" y="262606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4" name="object 1074"/>
          <p:cNvSpPr/>
          <p:nvPr/>
        </p:nvSpPr>
        <p:spPr>
          <a:xfrm>
            <a:off x="923458" y="2248595"/>
            <a:ext cx="0" cy="647700"/>
          </a:xfrm>
          <a:custGeom>
            <a:avLst/>
            <a:gdLst/>
            <a:ahLst/>
            <a:cxnLst/>
            <a:rect l="l" t="t" r="r" b="b"/>
            <a:pathLst>
              <a:path w="0" h="647700">
                <a:moveTo>
                  <a:pt x="0" y="6476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5" name="object 1075"/>
          <p:cNvSpPr/>
          <p:nvPr/>
        </p:nvSpPr>
        <p:spPr>
          <a:xfrm>
            <a:off x="1926353" y="2248595"/>
            <a:ext cx="0" cy="647700"/>
          </a:xfrm>
          <a:custGeom>
            <a:avLst/>
            <a:gdLst/>
            <a:ahLst/>
            <a:cxnLst/>
            <a:rect l="l" t="t" r="r" b="b"/>
            <a:pathLst>
              <a:path w="0" h="647700">
                <a:moveTo>
                  <a:pt x="0" y="6476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6" name="object 1076"/>
          <p:cNvSpPr/>
          <p:nvPr/>
        </p:nvSpPr>
        <p:spPr>
          <a:xfrm>
            <a:off x="923458" y="2896272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 h="0">
                <a:moveTo>
                  <a:pt x="0" y="0"/>
                </a:move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7" name="object 1077"/>
          <p:cNvSpPr/>
          <p:nvPr/>
        </p:nvSpPr>
        <p:spPr>
          <a:xfrm>
            <a:off x="923458" y="2248595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 h="0">
                <a:moveTo>
                  <a:pt x="0" y="0"/>
                </a:move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8" name="object 1078"/>
          <p:cNvSpPr txBox="1"/>
          <p:nvPr/>
        </p:nvSpPr>
        <p:spPr>
          <a:xfrm>
            <a:off x="1259175" y="2191826"/>
            <a:ext cx="331470" cy="72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" spc="-60">
                <a:latin typeface="Arial Black"/>
                <a:cs typeface="Arial Black"/>
              </a:rPr>
              <a:t>Linked </a:t>
            </a:r>
            <a:r>
              <a:rPr dirty="0" sz="300" spc="-50">
                <a:latin typeface="Arial Black"/>
                <a:cs typeface="Arial Black"/>
              </a:rPr>
              <a:t>List</a:t>
            </a:r>
            <a:r>
              <a:rPr dirty="0" sz="300" spc="-30">
                <a:latin typeface="Arial Black"/>
                <a:cs typeface="Arial Black"/>
              </a:rPr>
              <a:t> </a:t>
            </a:r>
            <a:r>
              <a:rPr dirty="0" sz="300" spc="-55">
                <a:latin typeface="Arial Black"/>
                <a:cs typeface="Arial Black"/>
              </a:rPr>
              <a:t>Creation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1079" name="object 1079"/>
          <p:cNvSpPr/>
          <p:nvPr/>
        </p:nvSpPr>
        <p:spPr>
          <a:xfrm>
            <a:off x="939633" y="2264771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5">
                <a:moveTo>
                  <a:pt x="497429" y="0"/>
                </a:moveTo>
                <a:lnTo>
                  <a:pt x="2156" y="0"/>
                </a:lnTo>
                <a:lnTo>
                  <a:pt x="0" y="2156"/>
                </a:lnTo>
                <a:lnTo>
                  <a:pt x="0" y="239716"/>
                </a:lnTo>
                <a:lnTo>
                  <a:pt x="2156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156"/>
                </a:lnTo>
                <a:lnTo>
                  <a:pt x="497429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0" name="object 1080"/>
          <p:cNvSpPr/>
          <p:nvPr/>
        </p:nvSpPr>
        <p:spPr>
          <a:xfrm>
            <a:off x="939633" y="2264771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5">
                <a:moveTo>
                  <a:pt x="6470" y="241873"/>
                </a:moveTo>
                <a:lnTo>
                  <a:pt x="493115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35402"/>
                </a:lnTo>
                <a:lnTo>
                  <a:pt x="499586" y="6470"/>
                </a:lnTo>
                <a:lnTo>
                  <a:pt x="499586" y="2156"/>
                </a:lnTo>
                <a:lnTo>
                  <a:pt x="497429" y="0"/>
                </a:lnTo>
                <a:lnTo>
                  <a:pt x="493115" y="0"/>
                </a:lnTo>
                <a:lnTo>
                  <a:pt x="6470" y="0"/>
                </a:lnTo>
                <a:lnTo>
                  <a:pt x="2156" y="0"/>
                </a:lnTo>
                <a:lnTo>
                  <a:pt x="0" y="2156"/>
                </a:lnTo>
                <a:lnTo>
                  <a:pt x="0" y="6470"/>
                </a:lnTo>
                <a:lnTo>
                  <a:pt x="0" y="235402"/>
                </a:lnTo>
                <a:lnTo>
                  <a:pt x="0" y="239716"/>
                </a:lnTo>
                <a:lnTo>
                  <a:pt x="2156" y="241873"/>
                </a:lnTo>
                <a:lnTo>
                  <a:pt x="6470" y="241873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1" name="object 1081"/>
          <p:cNvSpPr/>
          <p:nvPr/>
        </p:nvSpPr>
        <p:spPr>
          <a:xfrm>
            <a:off x="952574" y="2290531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2" name="object 1082"/>
          <p:cNvSpPr/>
          <p:nvPr/>
        </p:nvSpPr>
        <p:spPr>
          <a:xfrm>
            <a:off x="982229" y="22878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3" name="object 1083"/>
          <p:cNvSpPr/>
          <p:nvPr/>
        </p:nvSpPr>
        <p:spPr>
          <a:xfrm>
            <a:off x="982229" y="22878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4" name="object 1084"/>
          <p:cNvSpPr txBox="1"/>
          <p:nvPr/>
        </p:nvSpPr>
        <p:spPr>
          <a:xfrm>
            <a:off x="845340" y="2256924"/>
            <a:ext cx="435609" cy="97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7485">
              <a:lnSpc>
                <a:spcPts val="280"/>
              </a:lnSpc>
              <a:spcBef>
                <a:spcPts val="100"/>
              </a:spcBef>
            </a:pPr>
            <a:r>
              <a:rPr dirty="0" sz="250" spc="-50">
                <a:latin typeface="Arial Black"/>
                <a:cs typeface="Arial Black"/>
              </a:rPr>
              <a:t>jemalloc</a:t>
            </a:r>
            <a:r>
              <a:rPr dirty="0" sz="250" spc="-30">
                <a:latin typeface="Arial Black"/>
                <a:cs typeface="Arial Black"/>
              </a:rPr>
              <a:t> (DRAM)</a:t>
            </a:r>
            <a:endParaRPr sz="250">
              <a:latin typeface="Arial Black"/>
              <a:cs typeface="Arial Black"/>
            </a:endParaRPr>
          </a:p>
          <a:p>
            <a:pPr marL="12700">
              <a:lnSpc>
                <a:spcPts val="280"/>
              </a:lnSpc>
            </a:pPr>
            <a:r>
              <a:rPr dirty="0" sz="250" spc="-5">
                <a:latin typeface="Arial Narrow"/>
                <a:cs typeface="Arial Narrow"/>
              </a:rPr>
              <a:t>1750    </a:t>
            </a:r>
            <a:r>
              <a:rPr dirty="0" sz="250" spc="-10">
                <a:latin typeface="Arial Narrow"/>
                <a:cs typeface="Arial Narrow"/>
              </a:rPr>
              <a:t> </a:t>
            </a:r>
            <a:r>
              <a:rPr dirty="0" u="dash" sz="250" spc="5">
                <a:uFill>
                  <a:solidFill>
                    <a:srgbClr val="007F00"/>
                  </a:solidFill>
                </a:uFill>
                <a:latin typeface="Arial Narrow"/>
                <a:cs typeface="Arial Narrow"/>
              </a:rPr>
              <a:t> </a:t>
            </a:r>
            <a:r>
              <a:rPr dirty="0" u="dash" sz="250" spc="-10">
                <a:uFill>
                  <a:solidFill>
                    <a:srgbClr val="007F00"/>
                  </a:solidFill>
                </a:uFill>
                <a:latin typeface="Arial Narrow"/>
                <a:cs typeface="Arial Narrow"/>
              </a:rPr>
              <a:t> 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085" name="object 1085"/>
          <p:cNvSpPr/>
          <p:nvPr/>
        </p:nvSpPr>
        <p:spPr>
          <a:xfrm>
            <a:off x="982229" y="23347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6" name="object 1086"/>
          <p:cNvSpPr txBox="1"/>
          <p:nvPr/>
        </p:nvSpPr>
        <p:spPr>
          <a:xfrm>
            <a:off x="1030458" y="2303844"/>
            <a:ext cx="33718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45">
                <a:latin typeface="Arial Black"/>
                <a:cs typeface="Arial Black"/>
              </a:rPr>
              <a:t>nvm_malloc </a:t>
            </a:r>
            <a:r>
              <a:rPr dirty="0" sz="250" spc="-50">
                <a:latin typeface="Arial Black"/>
                <a:cs typeface="Arial Black"/>
              </a:rPr>
              <a:t>with</a:t>
            </a:r>
            <a:r>
              <a:rPr dirty="0" sz="250" spc="-25">
                <a:latin typeface="Arial Black"/>
                <a:cs typeface="Arial Black"/>
              </a:rPr>
              <a:t> </a:t>
            </a:r>
            <a:r>
              <a:rPr dirty="0" sz="250" spc="-50">
                <a:latin typeface="Arial Black"/>
                <a:cs typeface="Arial Black"/>
              </a:rPr>
              <a:t>CLWB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1087" name="object 1087"/>
          <p:cNvSpPr/>
          <p:nvPr/>
        </p:nvSpPr>
        <p:spPr>
          <a:xfrm>
            <a:off x="952574" y="2384039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1088" name="object 1088"/>
          <p:cNvSpPr/>
          <p:nvPr/>
        </p:nvSpPr>
        <p:spPr>
          <a:xfrm>
            <a:off x="982229" y="23813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5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5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9" name="object 1089"/>
          <p:cNvSpPr/>
          <p:nvPr/>
        </p:nvSpPr>
        <p:spPr>
          <a:xfrm>
            <a:off x="982229" y="23813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0" name="object 1090"/>
          <p:cNvSpPr txBox="1"/>
          <p:nvPr/>
        </p:nvSpPr>
        <p:spPr>
          <a:xfrm>
            <a:off x="1030458" y="2350431"/>
            <a:ext cx="40830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45">
                <a:latin typeface="Arial Black"/>
                <a:cs typeface="Arial Black"/>
              </a:rPr>
              <a:t>nvm_malloc </a:t>
            </a:r>
            <a:r>
              <a:rPr dirty="0" sz="250" spc="-50">
                <a:latin typeface="Arial Black"/>
                <a:cs typeface="Arial Black"/>
              </a:rPr>
              <a:t>no</a:t>
            </a:r>
            <a:r>
              <a:rPr dirty="0" sz="250" spc="-20">
                <a:latin typeface="Arial Black"/>
                <a:cs typeface="Arial Black"/>
              </a:rPr>
              <a:t> </a:t>
            </a:r>
            <a:r>
              <a:rPr dirty="0" sz="250" spc="-45">
                <a:latin typeface="Arial Black"/>
                <a:cs typeface="Arial Black"/>
              </a:rPr>
              <a:t>fences/flushes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1091" name="object 1091"/>
          <p:cNvSpPr/>
          <p:nvPr/>
        </p:nvSpPr>
        <p:spPr>
          <a:xfrm>
            <a:off x="982229" y="24286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2" name="object 1092"/>
          <p:cNvSpPr/>
          <p:nvPr/>
        </p:nvSpPr>
        <p:spPr>
          <a:xfrm>
            <a:off x="982229" y="24286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3" name="object 1093"/>
          <p:cNvSpPr/>
          <p:nvPr/>
        </p:nvSpPr>
        <p:spPr>
          <a:xfrm>
            <a:off x="952574" y="2476112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4" name="object 1094"/>
          <p:cNvSpPr/>
          <p:nvPr/>
        </p:nvSpPr>
        <p:spPr>
          <a:xfrm>
            <a:off x="982229" y="2476112"/>
            <a:ext cx="5715" cy="0"/>
          </a:xfrm>
          <a:custGeom>
            <a:avLst/>
            <a:gdLst/>
            <a:ahLst/>
            <a:cxnLst/>
            <a:rect l="l" t="t" r="r" b="b"/>
            <a:pathLst>
              <a:path w="5715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5" name="object 1095"/>
          <p:cNvSpPr/>
          <p:nvPr/>
        </p:nvSpPr>
        <p:spPr>
          <a:xfrm>
            <a:off x="984925" y="247341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6" name="object 1096"/>
          <p:cNvSpPr txBox="1"/>
          <p:nvPr/>
        </p:nvSpPr>
        <p:spPr>
          <a:xfrm>
            <a:off x="939874" y="2390864"/>
            <a:ext cx="297815" cy="116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870" marR="5080" indent="-90805">
              <a:lnSpc>
                <a:spcPct val="118500"/>
              </a:lnSpc>
              <a:spcBef>
                <a:spcPts val="100"/>
              </a:spcBef>
            </a:pPr>
            <a:r>
              <a:rPr dirty="0" u="dash" sz="250" spc="35"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dash" sz="250" spc="35"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    </a:t>
            </a:r>
            <a:r>
              <a:rPr dirty="0" u="dash" sz="250" spc="5"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sz="250">
                <a:latin typeface="Arial Black"/>
                <a:cs typeface="Arial Black"/>
              </a:rPr>
              <a:t> </a:t>
            </a:r>
            <a:r>
              <a:rPr dirty="0" sz="250" spc="-45">
                <a:latin typeface="Arial Black"/>
                <a:cs typeface="Arial Black"/>
              </a:rPr>
              <a:t>pmcto_mall</a:t>
            </a:r>
            <a:r>
              <a:rPr dirty="0" sz="250" spc="-40">
                <a:latin typeface="Arial Black"/>
                <a:cs typeface="Arial Black"/>
              </a:rPr>
              <a:t>o</a:t>
            </a:r>
            <a:r>
              <a:rPr dirty="0" sz="250" spc="-45">
                <a:latin typeface="Arial Black"/>
                <a:cs typeface="Arial Black"/>
              </a:rPr>
              <a:t>c  </a:t>
            </a:r>
            <a:r>
              <a:rPr dirty="0" sz="250" spc="-45">
                <a:latin typeface="Arial Black"/>
                <a:cs typeface="Arial Black"/>
              </a:rPr>
              <a:t>pmobj_mall</a:t>
            </a:r>
            <a:r>
              <a:rPr dirty="0" sz="250" spc="-35">
                <a:latin typeface="Arial Black"/>
                <a:cs typeface="Arial Black"/>
              </a:rPr>
              <a:t>o</a:t>
            </a:r>
            <a:r>
              <a:rPr dirty="0" sz="250" spc="-65">
                <a:latin typeface="Arial Black"/>
                <a:cs typeface="Arial Black"/>
              </a:rPr>
              <a:t>c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1097" name="object 1097"/>
          <p:cNvSpPr/>
          <p:nvPr/>
        </p:nvSpPr>
        <p:spPr>
          <a:xfrm>
            <a:off x="2080717" y="2215724"/>
            <a:ext cx="1103630" cy="743585"/>
          </a:xfrm>
          <a:custGeom>
            <a:avLst/>
            <a:gdLst/>
            <a:ahLst/>
            <a:cxnLst/>
            <a:rect l="l" t="t" r="r" b="b"/>
            <a:pathLst>
              <a:path w="1103630" h="743585">
                <a:moveTo>
                  <a:pt x="0" y="743185"/>
                </a:moveTo>
                <a:lnTo>
                  <a:pt x="1103544" y="743185"/>
                </a:lnTo>
                <a:lnTo>
                  <a:pt x="1103544" y="0"/>
                </a:lnTo>
                <a:lnTo>
                  <a:pt x="0" y="0"/>
                </a:lnTo>
                <a:lnTo>
                  <a:pt x="0" y="743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8" name="object 1098"/>
          <p:cNvSpPr/>
          <p:nvPr/>
        </p:nvSpPr>
        <p:spPr>
          <a:xfrm>
            <a:off x="2178891" y="2248595"/>
            <a:ext cx="1003300" cy="647700"/>
          </a:xfrm>
          <a:custGeom>
            <a:avLst/>
            <a:gdLst/>
            <a:ahLst/>
            <a:cxnLst/>
            <a:rect l="l" t="t" r="r" b="b"/>
            <a:pathLst>
              <a:path w="1003300" h="647700">
                <a:moveTo>
                  <a:pt x="0" y="647676"/>
                </a:moveTo>
                <a:lnTo>
                  <a:pt x="1002895" y="647676"/>
                </a:lnTo>
                <a:lnTo>
                  <a:pt x="1002895" y="0"/>
                </a:lnTo>
                <a:lnTo>
                  <a:pt x="0" y="0"/>
                </a:lnTo>
                <a:lnTo>
                  <a:pt x="0" y="647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9" name="object 1099"/>
          <p:cNvSpPr/>
          <p:nvPr/>
        </p:nvSpPr>
        <p:spPr>
          <a:xfrm>
            <a:off x="2247270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0" name="object 1100"/>
          <p:cNvSpPr/>
          <p:nvPr/>
        </p:nvSpPr>
        <p:spPr>
          <a:xfrm>
            <a:off x="2361235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1" name="object 1101"/>
          <p:cNvSpPr/>
          <p:nvPr/>
        </p:nvSpPr>
        <p:spPr>
          <a:xfrm>
            <a:off x="2475201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2" name="object 1102"/>
          <p:cNvSpPr/>
          <p:nvPr/>
        </p:nvSpPr>
        <p:spPr>
          <a:xfrm>
            <a:off x="2589166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3" name="object 1103"/>
          <p:cNvSpPr/>
          <p:nvPr/>
        </p:nvSpPr>
        <p:spPr>
          <a:xfrm>
            <a:off x="2703131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4" name="object 1104"/>
          <p:cNvSpPr/>
          <p:nvPr/>
        </p:nvSpPr>
        <p:spPr>
          <a:xfrm>
            <a:off x="2817097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5" name="object 1105"/>
          <p:cNvSpPr/>
          <p:nvPr/>
        </p:nvSpPr>
        <p:spPr>
          <a:xfrm>
            <a:off x="2931062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6" name="object 1106"/>
          <p:cNvSpPr/>
          <p:nvPr/>
        </p:nvSpPr>
        <p:spPr>
          <a:xfrm>
            <a:off x="3045028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7" name="object 1107"/>
          <p:cNvSpPr/>
          <p:nvPr/>
        </p:nvSpPr>
        <p:spPr>
          <a:xfrm>
            <a:off x="3158993" y="28962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8" name="object 1108"/>
          <p:cNvSpPr txBox="1"/>
          <p:nvPr/>
        </p:nvSpPr>
        <p:spPr>
          <a:xfrm>
            <a:off x="2215405" y="2880345"/>
            <a:ext cx="982980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10">
                <a:latin typeface="Gill Sans MT"/>
                <a:cs typeface="Gill Sans MT"/>
              </a:rPr>
              <a:t>2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5 5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0 7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5 10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0 12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5 15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0 17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5 20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0</a:t>
            </a:r>
            <a:r>
              <a:rPr dirty="0" sz="250" spc="30">
                <a:latin typeface="Gill Sans MT"/>
                <a:cs typeface="Gill Sans MT"/>
              </a:rPr>
              <a:t> </a:t>
            </a:r>
            <a:r>
              <a:rPr dirty="0" sz="250" spc="-10">
                <a:latin typeface="Gill Sans MT"/>
                <a:cs typeface="Gill Sans MT"/>
              </a:rPr>
              <a:t>22</a:t>
            </a:r>
            <a:r>
              <a:rPr dirty="0" sz="250" spc="-10" i="1">
                <a:latin typeface="Arial"/>
                <a:cs typeface="Arial"/>
              </a:rPr>
              <a:t>.</a:t>
            </a:r>
            <a:r>
              <a:rPr dirty="0" sz="250" spc="-10">
                <a:latin typeface="Gill Sans MT"/>
                <a:cs typeface="Gill Sans MT"/>
              </a:rPr>
              <a:t>5</a:t>
            </a:r>
            <a:endParaRPr sz="250">
              <a:latin typeface="Gill Sans MT"/>
              <a:cs typeface="Gill Sans MT"/>
            </a:endParaRPr>
          </a:p>
        </p:txBody>
      </p:sp>
      <p:sp>
        <p:nvSpPr>
          <p:cNvPr id="1109" name="object 1109"/>
          <p:cNvSpPr txBox="1"/>
          <p:nvPr/>
        </p:nvSpPr>
        <p:spPr>
          <a:xfrm>
            <a:off x="2565683" y="2912922"/>
            <a:ext cx="22923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10">
                <a:latin typeface="Tahoma"/>
                <a:cs typeface="Tahoma"/>
              </a:rPr>
              <a:t>Parallel</a:t>
            </a:r>
            <a:r>
              <a:rPr dirty="0" sz="250" spc="-30">
                <a:latin typeface="Tahoma"/>
                <a:cs typeface="Tahoma"/>
              </a:rPr>
              <a:t> </a:t>
            </a:r>
            <a:r>
              <a:rPr dirty="0" sz="250" spc="-20">
                <a:latin typeface="Tahoma"/>
                <a:cs typeface="Tahoma"/>
              </a:rPr>
              <a:t>Threads</a:t>
            </a:r>
            <a:endParaRPr sz="250">
              <a:latin typeface="Tahoma"/>
              <a:cs typeface="Tahoma"/>
            </a:endParaRPr>
          </a:p>
        </p:txBody>
      </p:sp>
      <p:sp>
        <p:nvSpPr>
          <p:cNvPr id="1110" name="object 1110"/>
          <p:cNvSpPr/>
          <p:nvPr/>
        </p:nvSpPr>
        <p:spPr>
          <a:xfrm>
            <a:off x="2175745" y="28741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1" name="object 1111"/>
          <p:cNvSpPr/>
          <p:nvPr/>
        </p:nvSpPr>
        <p:spPr>
          <a:xfrm>
            <a:off x="2175745" y="28741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2" name="object 1112"/>
          <p:cNvSpPr txBox="1"/>
          <p:nvPr/>
        </p:nvSpPr>
        <p:spPr>
          <a:xfrm>
            <a:off x="2145118" y="2840608"/>
            <a:ext cx="40640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10">
                <a:latin typeface="Gill Sans MT"/>
                <a:cs typeface="Gill Sans MT"/>
              </a:rPr>
              <a:t>0</a:t>
            </a:r>
            <a:endParaRPr sz="250">
              <a:latin typeface="Gill Sans MT"/>
              <a:cs typeface="Gill Sans MT"/>
            </a:endParaRPr>
          </a:p>
        </p:txBody>
      </p:sp>
      <p:sp>
        <p:nvSpPr>
          <p:cNvPr id="1113" name="object 1113"/>
          <p:cNvSpPr/>
          <p:nvPr/>
        </p:nvSpPr>
        <p:spPr>
          <a:xfrm>
            <a:off x="2175745" y="2771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4" name="object 1114"/>
          <p:cNvSpPr/>
          <p:nvPr/>
        </p:nvSpPr>
        <p:spPr>
          <a:xfrm>
            <a:off x="2175745" y="2771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5" name="object 1115"/>
          <p:cNvSpPr txBox="1"/>
          <p:nvPr/>
        </p:nvSpPr>
        <p:spPr>
          <a:xfrm>
            <a:off x="2115555" y="2737540"/>
            <a:ext cx="69850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15">
                <a:latin typeface="Gill Sans MT"/>
                <a:cs typeface="Gill Sans MT"/>
              </a:rPr>
              <a:t>500</a:t>
            </a:r>
            <a:endParaRPr sz="250">
              <a:latin typeface="Gill Sans MT"/>
              <a:cs typeface="Gill Sans MT"/>
            </a:endParaRPr>
          </a:p>
        </p:txBody>
      </p:sp>
      <p:sp>
        <p:nvSpPr>
          <p:cNvPr id="1116" name="object 1116"/>
          <p:cNvSpPr/>
          <p:nvPr/>
        </p:nvSpPr>
        <p:spPr>
          <a:xfrm>
            <a:off x="2175745" y="266804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7" name="object 1117"/>
          <p:cNvSpPr/>
          <p:nvPr/>
        </p:nvSpPr>
        <p:spPr>
          <a:xfrm>
            <a:off x="2175745" y="266804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8" name="object 1118"/>
          <p:cNvSpPr txBox="1"/>
          <p:nvPr/>
        </p:nvSpPr>
        <p:spPr>
          <a:xfrm>
            <a:off x="2100773" y="2634471"/>
            <a:ext cx="8445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15">
                <a:latin typeface="Gill Sans MT"/>
                <a:cs typeface="Gill Sans MT"/>
              </a:rPr>
              <a:t>1000</a:t>
            </a:r>
            <a:endParaRPr sz="250">
              <a:latin typeface="Gill Sans MT"/>
              <a:cs typeface="Gill Sans MT"/>
            </a:endParaRPr>
          </a:p>
        </p:txBody>
      </p:sp>
      <p:sp>
        <p:nvSpPr>
          <p:cNvPr id="1119" name="object 1119"/>
          <p:cNvSpPr/>
          <p:nvPr/>
        </p:nvSpPr>
        <p:spPr>
          <a:xfrm>
            <a:off x="2175745" y="25649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0" name="object 1120"/>
          <p:cNvSpPr/>
          <p:nvPr/>
        </p:nvSpPr>
        <p:spPr>
          <a:xfrm>
            <a:off x="2175745" y="25649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1" name="object 1121"/>
          <p:cNvSpPr txBox="1"/>
          <p:nvPr/>
        </p:nvSpPr>
        <p:spPr>
          <a:xfrm>
            <a:off x="2100773" y="2531402"/>
            <a:ext cx="8445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15">
                <a:latin typeface="Gill Sans MT"/>
                <a:cs typeface="Gill Sans MT"/>
              </a:rPr>
              <a:t>1500</a:t>
            </a:r>
            <a:endParaRPr sz="250">
              <a:latin typeface="Gill Sans MT"/>
              <a:cs typeface="Gill Sans MT"/>
            </a:endParaRPr>
          </a:p>
        </p:txBody>
      </p:sp>
      <p:sp>
        <p:nvSpPr>
          <p:cNvPr id="1122" name="object 1122"/>
          <p:cNvSpPr/>
          <p:nvPr/>
        </p:nvSpPr>
        <p:spPr>
          <a:xfrm>
            <a:off x="2175745" y="246190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3" name="object 1123"/>
          <p:cNvSpPr/>
          <p:nvPr/>
        </p:nvSpPr>
        <p:spPr>
          <a:xfrm>
            <a:off x="2175745" y="246190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4" name="object 1124"/>
          <p:cNvSpPr txBox="1"/>
          <p:nvPr/>
        </p:nvSpPr>
        <p:spPr>
          <a:xfrm>
            <a:off x="2100773" y="2428333"/>
            <a:ext cx="8445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15">
                <a:latin typeface="Gill Sans MT"/>
                <a:cs typeface="Gill Sans MT"/>
              </a:rPr>
              <a:t>2000</a:t>
            </a:r>
            <a:endParaRPr sz="250">
              <a:latin typeface="Gill Sans MT"/>
              <a:cs typeface="Gill Sans MT"/>
            </a:endParaRPr>
          </a:p>
        </p:txBody>
      </p:sp>
      <p:sp>
        <p:nvSpPr>
          <p:cNvPr id="1125" name="object 1125"/>
          <p:cNvSpPr/>
          <p:nvPr/>
        </p:nvSpPr>
        <p:spPr>
          <a:xfrm>
            <a:off x="2175745" y="235883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6" name="object 1126"/>
          <p:cNvSpPr/>
          <p:nvPr/>
        </p:nvSpPr>
        <p:spPr>
          <a:xfrm>
            <a:off x="2175745" y="235883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7" name="object 1127"/>
          <p:cNvSpPr txBox="1"/>
          <p:nvPr/>
        </p:nvSpPr>
        <p:spPr>
          <a:xfrm>
            <a:off x="2100773" y="2325265"/>
            <a:ext cx="8445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15">
                <a:latin typeface="Gill Sans MT"/>
                <a:cs typeface="Gill Sans MT"/>
              </a:rPr>
              <a:t>2500</a:t>
            </a:r>
            <a:endParaRPr sz="250">
              <a:latin typeface="Gill Sans MT"/>
              <a:cs typeface="Gill Sans MT"/>
            </a:endParaRPr>
          </a:p>
        </p:txBody>
      </p:sp>
      <p:sp>
        <p:nvSpPr>
          <p:cNvPr id="1128" name="object 1128"/>
          <p:cNvSpPr txBox="1"/>
          <p:nvPr/>
        </p:nvSpPr>
        <p:spPr>
          <a:xfrm>
            <a:off x="2100773" y="2222196"/>
            <a:ext cx="8445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15">
                <a:latin typeface="Gill Sans MT"/>
                <a:cs typeface="Gill Sans MT"/>
              </a:rPr>
              <a:t>3000</a:t>
            </a:r>
            <a:endParaRPr sz="250">
              <a:latin typeface="Gill Sans MT"/>
              <a:cs typeface="Gill Sans MT"/>
            </a:endParaRPr>
          </a:p>
        </p:txBody>
      </p:sp>
      <p:sp>
        <p:nvSpPr>
          <p:cNvPr id="1129" name="object 1129"/>
          <p:cNvSpPr txBox="1"/>
          <p:nvPr/>
        </p:nvSpPr>
        <p:spPr>
          <a:xfrm>
            <a:off x="2053555" y="2484379"/>
            <a:ext cx="73025" cy="176530"/>
          </a:xfrm>
          <a:prstGeom prst="rect">
            <a:avLst/>
          </a:prstGeom>
        </p:spPr>
        <p:txBody>
          <a:bodyPr wrap="square" lIns="0" tIns="184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50" spc="-15">
                <a:latin typeface="Tahoma"/>
                <a:cs typeface="Tahoma"/>
              </a:rPr>
              <a:t>Time in</a:t>
            </a:r>
            <a:r>
              <a:rPr dirty="0" sz="250" spc="-30">
                <a:latin typeface="Tahoma"/>
                <a:cs typeface="Tahoma"/>
              </a:rPr>
              <a:t> </a:t>
            </a:r>
            <a:r>
              <a:rPr dirty="0" sz="250" i="1">
                <a:latin typeface="Arial"/>
                <a:cs typeface="Arial"/>
              </a:rPr>
              <a:t>ms</a:t>
            </a:r>
            <a:endParaRPr sz="250">
              <a:latin typeface="Arial"/>
              <a:cs typeface="Arial"/>
            </a:endParaRPr>
          </a:p>
        </p:txBody>
      </p:sp>
      <p:sp>
        <p:nvSpPr>
          <p:cNvPr id="1130" name="object 1130"/>
          <p:cNvSpPr/>
          <p:nvPr/>
        </p:nvSpPr>
        <p:spPr>
          <a:xfrm>
            <a:off x="2178891" y="2861581"/>
            <a:ext cx="1003300" cy="5715"/>
          </a:xfrm>
          <a:custGeom>
            <a:avLst/>
            <a:gdLst/>
            <a:ahLst/>
            <a:cxnLst/>
            <a:rect l="l" t="t" r="r" b="b"/>
            <a:pathLst>
              <a:path w="1003300" h="5714">
                <a:moveTo>
                  <a:pt x="0" y="5250"/>
                </a:moveTo>
                <a:lnTo>
                  <a:pt x="45586" y="4703"/>
                </a:lnTo>
                <a:lnTo>
                  <a:pt x="91172" y="4687"/>
                </a:lnTo>
                <a:lnTo>
                  <a:pt x="136758" y="4468"/>
                </a:lnTo>
                <a:lnTo>
                  <a:pt x="182344" y="4402"/>
                </a:lnTo>
                <a:lnTo>
                  <a:pt x="227930" y="4294"/>
                </a:lnTo>
                <a:lnTo>
                  <a:pt x="273516" y="4181"/>
                </a:lnTo>
                <a:lnTo>
                  <a:pt x="319103" y="3743"/>
                </a:lnTo>
                <a:lnTo>
                  <a:pt x="364689" y="3759"/>
                </a:lnTo>
                <a:lnTo>
                  <a:pt x="410275" y="3744"/>
                </a:lnTo>
                <a:lnTo>
                  <a:pt x="455861" y="3424"/>
                </a:lnTo>
                <a:lnTo>
                  <a:pt x="501447" y="3118"/>
                </a:lnTo>
                <a:lnTo>
                  <a:pt x="547033" y="3064"/>
                </a:lnTo>
                <a:lnTo>
                  <a:pt x="592620" y="3180"/>
                </a:lnTo>
                <a:lnTo>
                  <a:pt x="638206" y="2437"/>
                </a:lnTo>
                <a:lnTo>
                  <a:pt x="683792" y="2315"/>
                </a:lnTo>
                <a:lnTo>
                  <a:pt x="729378" y="2073"/>
                </a:lnTo>
                <a:lnTo>
                  <a:pt x="774964" y="1949"/>
                </a:lnTo>
                <a:lnTo>
                  <a:pt x="820550" y="1539"/>
                </a:lnTo>
                <a:lnTo>
                  <a:pt x="866137" y="1137"/>
                </a:lnTo>
                <a:lnTo>
                  <a:pt x="911723" y="759"/>
                </a:lnTo>
                <a:lnTo>
                  <a:pt x="957309" y="391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1" name="object 1131"/>
          <p:cNvSpPr/>
          <p:nvPr/>
        </p:nvSpPr>
        <p:spPr>
          <a:xfrm>
            <a:off x="2178891" y="286413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714" y="0"/>
                </a:moveTo>
                <a:lnTo>
                  <a:pt x="0" y="0"/>
                </a:lnTo>
                <a:lnTo>
                  <a:pt x="0" y="5391"/>
                </a:lnTo>
                <a:lnTo>
                  <a:pt x="714" y="5391"/>
                </a:lnTo>
                <a:lnTo>
                  <a:pt x="1400" y="5107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1980"/>
                </a:lnTo>
                <a:lnTo>
                  <a:pt x="2411" y="1295"/>
                </a:lnTo>
                <a:lnTo>
                  <a:pt x="1400" y="284"/>
                </a:lnTo>
                <a:lnTo>
                  <a:pt x="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2" name="object 1132"/>
          <p:cNvSpPr/>
          <p:nvPr/>
        </p:nvSpPr>
        <p:spPr>
          <a:xfrm>
            <a:off x="2178891" y="286413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714" y="5391"/>
                </a:lnTo>
                <a:lnTo>
                  <a:pt x="1400" y="5107"/>
                </a:lnTo>
                <a:lnTo>
                  <a:pt x="1906" y="4602"/>
                </a:lnTo>
                <a:lnTo>
                  <a:pt x="2411" y="4096"/>
                </a:lnTo>
                <a:lnTo>
                  <a:pt x="2695" y="3410"/>
                </a:lnTo>
                <a:lnTo>
                  <a:pt x="2695" y="2695"/>
                </a:lnTo>
                <a:lnTo>
                  <a:pt x="2695" y="1980"/>
                </a:lnTo>
                <a:lnTo>
                  <a:pt x="2411" y="1295"/>
                </a:lnTo>
                <a:lnTo>
                  <a:pt x="1906" y="789"/>
                </a:lnTo>
                <a:lnTo>
                  <a:pt x="1400" y="284"/>
                </a:lnTo>
                <a:lnTo>
                  <a:pt x="714" y="0"/>
                </a:lnTo>
                <a:lnTo>
                  <a:pt x="0" y="0"/>
                </a:lnTo>
                <a:lnTo>
                  <a:pt x="0" y="53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3" name="object 1133"/>
          <p:cNvSpPr/>
          <p:nvPr/>
        </p:nvSpPr>
        <p:spPr>
          <a:xfrm>
            <a:off x="2221781" y="286358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4" name="object 1134"/>
          <p:cNvSpPr/>
          <p:nvPr/>
        </p:nvSpPr>
        <p:spPr>
          <a:xfrm>
            <a:off x="2221781" y="286358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5" name="object 1135"/>
          <p:cNvSpPr/>
          <p:nvPr/>
        </p:nvSpPr>
        <p:spPr>
          <a:xfrm>
            <a:off x="2267367" y="28635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6" name="object 1136"/>
          <p:cNvSpPr/>
          <p:nvPr/>
        </p:nvSpPr>
        <p:spPr>
          <a:xfrm>
            <a:off x="2267367" y="28635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7" name="object 1137"/>
          <p:cNvSpPr/>
          <p:nvPr/>
        </p:nvSpPr>
        <p:spPr>
          <a:xfrm>
            <a:off x="2312953" y="28633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8" name="object 1138"/>
          <p:cNvSpPr/>
          <p:nvPr/>
        </p:nvSpPr>
        <p:spPr>
          <a:xfrm>
            <a:off x="2312953" y="28633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9" name="object 1139"/>
          <p:cNvSpPr/>
          <p:nvPr/>
        </p:nvSpPr>
        <p:spPr>
          <a:xfrm>
            <a:off x="2358539" y="28632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0" name="object 1140"/>
          <p:cNvSpPr/>
          <p:nvPr/>
        </p:nvSpPr>
        <p:spPr>
          <a:xfrm>
            <a:off x="2358539" y="28632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1" name="object 1141"/>
          <p:cNvSpPr/>
          <p:nvPr/>
        </p:nvSpPr>
        <p:spPr>
          <a:xfrm>
            <a:off x="2404126" y="286318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2" name="object 1142"/>
          <p:cNvSpPr/>
          <p:nvPr/>
        </p:nvSpPr>
        <p:spPr>
          <a:xfrm>
            <a:off x="2404126" y="286318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3" name="object 1143"/>
          <p:cNvSpPr/>
          <p:nvPr/>
        </p:nvSpPr>
        <p:spPr>
          <a:xfrm>
            <a:off x="2449712" y="28630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4" name="object 1144"/>
          <p:cNvSpPr/>
          <p:nvPr/>
        </p:nvSpPr>
        <p:spPr>
          <a:xfrm>
            <a:off x="2449712" y="28630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5" name="object 1145"/>
          <p:cNvSpPr/>
          <p:nvPr/>
        </p:nvSpPr>
        <p:spPr>
          <a:xfrm>
            <a:off x="2495298" y="28626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6" name="object 1146"/>
          <p:cNvSpPr/>
          <p:nvPr/>
        </p:nvSpPr>
        <p:spPr>
          <a:xfrm>
            <a:off x="2495298" y="28626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7" name="object 1147"/>
          <p:cNvSpPr/>
          <p:nvPr/>
        </p:nvSpPr>
        <p:spPr>
          <a:xfrm>
            <a:off x="2540884" y="286264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8" name="object 1148"/>
          <p:cNvSpPr/>
          <p:nvPr/>
        </p:nvSpPr>
        <p:spPr>
          <a:xfrm>
            <a:off x="2540884" y="286264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9" name="object 1149"/>
          <p:cNvSpPr/>
          <p:nvPr/>
        </p:nvSpPr>
        <p:spPr>
          <a:xfrm>
            <a:off x="2586470" y="286263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0" name="object 1150"/>
          <p:cNvSpPr/>
          <p:nvPr/>
        </p:nvSpPr>
        <p:spPr>
          <a:xfrm>
            <a:off x="2586470" y="286263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1" name="object 1151"/>
          <p:cNvSpPr/>
          <p:nvPr/>
        </p:nvSpPr>
        <p:spPr>
          <a:xfrm>
            <a:off x="2632056" y="28623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2" name="object 1152"/>
          <p:cNvSpPr/>
          <p:nvPr/>
        </p:nvSpPr>
        <p:spPr>
          <a:xfrm>
            <a:off x="2632056" y="28623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3" name="object 1153"/>
          <p:cNvSpPr/>
          <p:nvPr/>
        </p:nvSpPr>
        <p:spPr>
          <a:xfrm>
            <a:off x="2677643" y="28620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4" name="object 1154"/>
          <p:cNvSpPr/>
          <p:nvPr/>
        </p:nvSpPr>
        <p:spPr>
          <a:xfrm>
            <a:off x="2677643" y="28620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5" name="object 1155"/>
          <p:cNvSpPr/>
          <p:nvPr/>
        </p:nvSpPr>
        <p:spPr>
          <a:xfrm>
            <a:off x="2723229" y="28619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6" name="object 1156"/>
          <p:cNvSpPr/>
          <p:nvPr/>
        </p:nvSpPr>
        <p:spPr>
          <a:xfrm>
            <a:off x="2723229" y="28619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7" name="object 1157"/>
          <p:cNvSpPr/>
          <p:nvPr/>
        </p:nvSpPr>
        <p:spPr>
          <a:xfrm>
            <a:off x="2768815" y="286206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8" name="object 1158"/>
          <p:cNvSpPr/>
          <p:nvPr/>
        </p:nvSpPr>
        <p:spPr>
          <a:xfrm>
            <a:off x="2768815" y="286206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9" name="object 1159"/>
          <p:cNvSpPr/>
          <p:nvPr/>
        </p:nvSpPr>
        <p:spPr>
          <a:xfrm>
            <a:off x="2814401" y="28613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0" name="object 1160"/>
          <p:cNvSpPr/>
          <p:nvPr/>
        </p:nvSpPr>
        <p:spPr>
          <a:xfrm>
            <a:off x="2814401" y="28613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1" name="object 1161"/>
          <p:cNvSpPr/>
          <p:nvPr/>
        </p:nvSpPr>
        <p:spPr>
          <a:xfrm>
            <a:off x="2859987" y="28612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2" name="object 1162"/>
          <p:cNvSpPr/>
          <p:nvPr/>
        </p:nvSpPr>
        <p:spPr>
          <a:xfrm>
            <a:off x="2859987" y="28612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3" name="object 1163"/>
          <p:cNvSpPr/>
          <p:nvPr/>
        </p:nvSpPr>
        <p:spPr>
          <a:xfrm>
            <a:off x="2905573" y="286095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4" name="object 1164"/>
          <p:cNvSpPr/>
          <p:nvPr/>
        </p:nvSpPr>
        <p:spPr>
          <a:xfrm>
            <a:off x="2905573" y="286095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5" name="object 1165"/>
          <p:cNvSpPr/>
          <p:nvPr/>
        </p:nvSpPr>
        <p:spPr>
          <a:xfrm>
            <a:off x="2951159" y="28608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6" name="object 1166"/>
          <p:cNvSpPr/>
          <p:nvPr/>
        </p:nvSpPr>
        <p:spPr>
          <a:xfrm>
            <a:off x="2951159" y="28608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7" name="object 1167"/>
          <p:cNvSpPr/>
          <p:nvPr/>
        </p:nvSpPr>
        <p:spPr>
          <a:xfrm>
            <a:off x="2996746" y="28604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8" name="object 1168"/>
          <p:cNvSpPr/>
          <p:nvPr/>
        </p:nvSpPr>
        <p:spPr>
          <a:xfrm>
            <a:off x="2996746" y="286042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9" name="object 1169"/>
          <p:cNvSpPr/>
          <p:nvPr/>
        </p:nvSpPr>
        <p:spPr>
          <a:xfrm>
            <a:off x="3042332" y="28600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0" name="object 1170"/>
          <p:cNvSpPr/>
          <p:nvPr/>
        </p:nvSpPr>
        <p:spPr>
          <a:xfrm>
            <a:off x="3042332" y="28600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1" name="object 1171"/>
          <p:cNvSpPr/>
          <p:nvPr/>
        </p:nvSpPr>
        <p:spPr>
          <a:xfrm>
            <a:off x="3087918" y="285964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2" name="object 1172"/>
          <p:cNvSpPr/>
          <p:nvPr/>
        </p:nvSpPr>
        <p:spPr>
          <a:xfrm>
            <a:off x="3087918" y="285964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3" name="object 1173"/>
          <p:cNvSpPr/>
          <p:nvPr/>
        </p:nvSpPr>
        <p:spPr>
          <a:xfrm>
            <a:off x="3133504" y="285927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4" name="object 1174"/>
          <p:cNvSpPr/>
          <p:nvPr/>
        </p:nvSpPr>
        <p:spPr>
          <a:xfrm>
            <a:off x="3133504" y="285927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5" name="object 1175"/>
          <p:cNvSpPr/>
          <p:nvPr/>
        </p:nvSpPr>
        <p:spPr>
          <a:xfrm>
            <a:off x="3179090" y="2858885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6" name="object 1176"/>
          <p:cNvSpPr/>
          <p:nvPr/>
        </p:nvSpPr>
        <p:spPr>
          <a:xfrm>
            <a:off x="3179090" y="2858885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lnTo>
                  <a:pt x="26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7" name="object 1177"/>
          <p:cNvSpPr/>
          <p:nvPr/>
        </p:nvSpPr>
        <p:spPr>
          <a:xfrm>
            <a:off x="2178891" y="2519640"/>
            <a:ext cx="1003300" cy="300990"/>
          </a:xfrm>
          <a:custGeom>
            <a:avLst/>
            <a:gdLst/>
            <a:ahLst/>
            <a:cxnLst/>
            <a:rect l="l" t="t" r="r" b="b"/>
            <a:pathLst>
              <a:path w="1003300" h="300989">
                <a:moveTo>
                  <a:pt x="0" y="300753"/>
                </a:moveTo>
                <a:lnTo>
                  <a:pt x="45586" y="294250"/>
                </a:lnTo>
                <a:lnTo>
                  <a:pt x="91172" y="288514"/>
                </a:lnTo>
                <a:lnTo>
                  <a:pt x="136758" y="281956"/>
                </a:lnTo>
                <a:lnTo>
                  <a:pt x="182344" y="272597"/>
                </a:lnTo>
                <a:lnTo>
                  <a:pt x="227930" y="257831"/>
                </a:lnTo>
                <a:lnTo>
                  <a:pt x="273516" y="241321"/>
                </a:lnTo>
                <a:lnTo>
                  <a:pt x="319103" y="226360"/>
                </a:lnTo>
                <a:lnTo>
                  <a:pt x="364689" y="211630"/>
                </a:lnTo>
                <a:lnTo>
                  <a:pt x="410275" y="194366"/>
                </a:lnTo>
                <a:lnTo>
                  <a:pt x="455861" y="178654"/>
                </a:lnTo>
                <a:lnTo>
                  <a:pt x="501447" y="159899"/>
                </a:lnTo>
                <a:lnTo>
                  <a:pt x="547033" y="145006"/>
                </a:lnTo>
                <a:lnTo>
                  <a:pt x="592620" y="128528"/>
                </a:lnTo>
                <a:lnTo>
                  <a:pt x="638206" y="111723"/>
                </a:lnTo>
                <a:lnTo>
                  <a:pt x="683792" y="91465"/>
                </a:lnTo>
                <a:lnTo>
                  <a:pt x="729378" y="82969"/>
                </a:lnTo>
                <a:lnTo>
                  <a:pt x="774964" y="60805"/>
                </a:lnTo>
                <a:lnTo>
                  <a:pt x="820550" y="42029"/>
                </a:lnTo>
                <a:lnTo>
                  <a:pt x="866137" y="30286"/>
                </a:lnTo>
                <a:lnTo>
                  <a:pt x="911723" y="18881"/>
                </a:lnTo>
                <a:lnTo>
                  <a:pt x="957309" y="3447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7F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78" name="object 1178"/>
          <p:cNvSpPr/>
          <p:nvPr/>
        </p:nvSpPr>
        <p:spPr>
          <a:xfrm>
            <a:off x="2178891" y="2817698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9" name="object 1179"/>
          <p:cNvSpPr/>
          <p:nvPr/>
        </p:nvSpPr>
        <p:spPr>
          <a:xfrm>
            <a:off x="2221781" y="281119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0" name="object 1180"/>
          <p:cNvSpPr/>
          <p:nvPr/>
        </p:nvSpPr>
        <p:spPr>
          <a:xfrm>
            <a:off x="2267367" y="280545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1" name="object 1181"/>
          <p:cNvSpPr/>
          <p:nvPr/>
        </p:nvSpPr>
        <p:spPr>
          <a:xfrm>
            <a:off x="2312953" y="27989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2" name="object 1182"/>
          <p:cNvSpPr/>
          <p:nvPr/>
        </p:nvSpPr>
        <p:spPr>
          <a:xfrm>
            <a:off x="2358539" y="27895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3" name="object 1183"/>
          <p:cNvSpPr/>
          <p:nvPr/>
        </p:nvSpPr>
        <p:spPr>
          <a:xfrm>
            <a:off x="2404126" y="277477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4" name="object 1184"/>
          <p:cNvSpPr/>
          <p:nvPr/>
        </p:nvSpPr>
        <p:spPr>
          <a:xfrm>
            <a:off x="2449712" y="27582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5" name="object 1185"/>
          <p:cNvSpPr/>
          <p:nvPr/>
        </p:nvSpPr>
        <p:spPr>
          <a:xfrm>
            <a:off x="2495298" y="27433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6" name="object 1186"/>
          <p:cNvSpPr/>
          <p:nvPr/>
        </p:nvSpPr>
        <p:spPr>
          <a:xfrm>
            <a:off x="2540884" y="272857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7" name="object 1187"/>
          <p:cNvSpPr/>
          <p:nvPr/>
        </p:nvSpPr>
        <p:spPr>
          <a:xfrm>
            <a:off x="2586470" y="271131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8" name="object 1188"/>
          <p:cNvSpPr/>
          <p:nvPr/>
        </p:nvSpPr>
        <p:spPr>
          <a:xfrm>
            <a:off x="2632056" y="269559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9" name="object 1189"/>
          <p:cNvSpPr/>
          <p:nvPr/>
        </p:nvSpPr>
        <p:spPr>
          <a:xfrm>
            <a:off x="2677643" y="267684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0" name="object 1190"/>
          <p:cNvSpPr/>
          <p:nvPr/>
        </p:nvSpPr>
        <p:spPr>
          <a:xfrm>
            <a:off x="2723229" y="26619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1" name="object 1191"/>
          <p:cNvSpPr/>
          <p:nvPr/>
        </p:nvSpPr>
        <p:spPr>
          <a:xfrm>
            <a:off x="2768815" y="26454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2" name="object 1192"/>
          <p:cNvSpPr/>
          <p:nvPr/>
        </p:nvSpPr>
        <p:spPr>
          <a:xfrm>
            <a:off x="2814401" y="262866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3" name="object 1193"/>
          <p:cNvSpPr/>
          <p:nvPr/>
        </p:nvSpPr>
        <p:spPr>
          <a:xfrm>
            <a:off x="2859987" y="26084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4" name="object 1194"/>
          <p:cNvSpPr/>
          <p:nvPr/>
        </p:nvSpPr>
        <p:spPr>
          <a:xfrm>
            <a:off x="2905573" y="259991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5" name="object 1195"/>
          <p:cNvSpPr/>
          <p:nvPr/>
        </p:nvSpPr>
        <p:spPr>
          <a:xfrm>
            <a:off x="2951159" y="25777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6" name="object 1196"/>
          <p:cNvSpPr/>
          <p:nvPr/>
        </p:nvSpPr>
        <p:spPr>
          <a:xfrm>
            <a:off x="2996746" y="255897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7" name="object 1197"/>
          <p:cNvSpPr/>
          <p:nvPr/>
        </p:nvSpPr>
        <p:spPr>
          <a:xfrm>
            <a:off x="3042332" y="25472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8" name="object 1198"/>
          <p:cNvSpPr/>
          <p:nvPr/>
        </p:nvSpPr>
        <p:spPr>
          <a:xfrm>
            <a:off x="3087918" y="253582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9" name="object 1199"/>
          <p:cNvSpPr/>
          <p:nvPr/>
        </p:nvSpPr>
        <p:spPr>
          <a:xfrm>
            <a:off x="3133504" y="252039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0" name="object 1200"/>
          <p:cNvSpPr/>
          <p:nvPr/>
        </p:nvSpPr>
        <p:spPr>
          <a:xfrm>
            <a:off x="3179090" y="2516945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91"/>
                </a:moveTo>
                <a:lnTo>
                  <a:pt x="2695" y="5391"/>
                </a:lnTo>
                <a:lnTo>
                  <a:pt x="2695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1" name="object 1201"/>
          <p:cNvSpPr/>
          <p:nvPr/>
        </p:nvSpPr>
        <p:spPr>
          <a:xfrm>
            <a:off x="2178891" y="2526626"/>
            <a:ext cx="1003300" cy="315595"/>
          </a:xfrm>
          <a:custGeom>
            <a:avLst/>
            <a:gdLst/>
            <a:ahLst/>
            <a:cxnLst/>
            <a:rect l="l" t="t" r="r" b="b"/>
            <a:pathLst>
              <a:path w="1003300" h="315594">
                <a:moveTo>
                  <a:pt x="0" y="315539"/>
                </a:moveTo>
                <a:lnTo>
                  <a:pt x="45586" y="307931"/>
                </a:lnTo>
                <a:lnTo>
                  <a:pt x="91172" y="298826"/>
                </a:lnTo>
                <a:lnTo>
                  <a:pt x="136758" y="284200"/>
                </a:lnTo>
                <a:lnTo>
                  <a:pt x="182344" y="267879"/>
                </a:lnTo>
                <a:lnTo>
                  <a:pt x="227930" y="252139"/>
                </a:lnTo>
                <a:lnTo>
                  <a:pt x="273516" y="236589"/>
                </a:lnTo>
                <a:lnTo>
                  <a:pt x="319103" y="219986"/>
                </a:lnTo>
                <a:lnTo>
                  <a:pt x="364689" y="204285"/>
                </a:lnTo>
                <a:lnTo>
                  <a:pt x="410275" y="189120"/>
                </a:lnTo>
                <a:lnTo>
                  <a:pt x="455861" y="172069"/>
                </a:lnTo>
                <a:lnTo>
                  <a:pt x="501447" y="156056"/>
                </a:lnTo>
                <a:lnTo>
                  <a:pt x="547033" y="140433"/>
                </a:lnTo>
                <a:lnTo>
                  <a:pt x="592620" y="123080"/>
                </a:lnTo>
                <a:lnTo>
                  <a:pt x="638206" y="108066"/>
                </a:lnTo>
                <a:lnTo>
                  <a:pt x="683792" y="91110"/>
                </a:lnTo>
                <a:lnTo>
                  <a:pt x="729378" y="75309"/>
                </a:lnTo>
                <a:lnTo>
                  <a:pt x="774964" y="55724"/>
                </a:lnTo>
                <a:lnTo>
                  <a:pt x="820550" y="40133"/>
                </a:lnTo>
                <a:lnTo>
                  <a:pt x="866137" y="22573"/>
                </a:lnTo>
                <a:lnTo>
                  <a:pt x="911723" y="14322"/>
                </a:lnTo>
                <a:lnTo>
                  <a:pt x="957309" y="6340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1202" name="object 1202"/>
          <p:cNvSpPr/>
          <p:nvPr/>
        </p:nvSpPr>
        <p:spPr>
          <a:xfrm>
            <a:off x="2178891" y="2839470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898" y="0"/>
                </a:moveTo>
                <a:lnTo>
                  <a:pt x="0" y="0"/>
                </a:lnTo>
                <a:lnTo>
                  <a:pt x="0" y="5391"/>
                </a:lnTo>
                <a:lnTo>
                  <a:pt x="898" y="5391"/>
                </a:lnTo>
                <a:lnTo>
                  <a:pt x="898" y="3594"/>
                </a:lnTo>
                <a:lnTo>
                  <a:pt x="2695" y="3594"/>
                </a:lnTo>
                <a:lnTo>
                  <a:pt x="2695" y="1797"/>
                </a:lnTo>
                <a:lnTo>
                  <a:pt x="898" y="1797"/>
                </a:lnTo>
                <a:lnTo>
                  <a:pt x="8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3" name="object 1203"/>
          <p:cNvSpPr/>
          <p:nvPr/>
        </p:nvSpPr>
        <p:spPr>
          <a:xfrm>
            <a:off x="2221781" y="28318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4" name="object 1204"/>
          <p:cNvSpPr/>
          <p:nvPr/>
        </p:nvSpPr>
        <p:spPr>
          <a:xfrm>
            <a:off x="2221781" y="283186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5" name="object 1205"/>
          <p:cNvSpPr/>
          <p:nvPr/>
        </p:nvSpPr>
        <p:spPr>
          <a:xfrm>
            <a:off x="2267367" y="282275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6" name="object 1206"/>
          <p:cNvSpPr/>
          <p:nvPr/>
        </p:nvSpPr>
        <p:spPr>
          <a:xfrm>
            <a:off x="2267367" y="282275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7" name="object 1207"/>
          <p:cNvSpPr/>
          <p:nvPr/>
        </p:nvSpPr>
        <p:spPr>
          <a:xfrm>
            <a:off x="2312953" y="28081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8" name="object 1208"/>
          <p:cNvSpPr/>
          <p:nvPr/>
        </p:nvSpPr>
        <p:spPr>
          <a:xfrm>
            <a:off x="2312953" y="280813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9" name="object 1209"/>
          <p:cNvSpPr/>
          <p:nvPr/>
        </p:nvSpPr>
        <p:spPr>
          <a:xfrm>
            <a:off x="2358539" y="27918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0" name="object 1210"/>
          <p:cNvSpPr/>
          <p:nvPr/>
        </p:nvSpPr>
        <p:spPr>
          <a:xfrm>
            <a:off x="2358539" y="279181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1" name="object 1211"/>
          <p:cNvSpPr/>
          <p:nvPr/>
        </p:nvSpPr>
        <p:spPr>
          <a:xfrm>
            <a:off x="2404126" y="27760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2" name="object 1212"/>
          <p:cNvSpPr/>
          <p:nvPr/>
        </p:nvSpPr>
        <p:spPr>
          <a:xfrm>
            <a:off x="2404126" y="27760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3" name="object 1213"/>
          <p:cNvSpPr/>
          <p:nvPr/>
        </p:nvSpPr>
        <p:spPr>
          <a:xfrm>
            <a:off x="2449712" y="276052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4" name="object 1214"/>
          <p:cNvSpPr/>
          <p:nvPr/>
        </p:nvSpPr>
        <p:spPr>
          <a:xfrm>
            <a:off x="2449712" y="276052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5" name="object 1215"/>
          <p:cNvSpPr/>
          <p:nvPr/>
        </p:nvSpPr>
        <p:spPr>
          <a:xfrm>
            <a:off x="2495298" y="274391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6" name="object 1216"/>
          <p:cNvSpPr/>
          <p:nvPr/>
        </p:nvSpPr>
        <p:spPr>
          <a:xfrm>
            <a:off x="2495298" y="274391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7" name="object 1217"/>
          <p:cNvSpPr/>
          <p:nvPr/>
        </p:nvSpPr>
        <p:spPr>
          <a:xfrm>
            <a:off x="2540884" y="27282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8" name="object 1218"/>
          <p:cNvSpPr/>
          <p:nvPr/>
        </p:nvSpPr>
        <p:spPr>
          <a:xfrm>
            <a:off x="2540884" y="27282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9" name="object 1219"/>
          <p:cNvSpPr/>
          <p:nvPr/>
        </p:nvSpPr>
        <p:spPr>
          <a:xfrm>
            <a:off x="2586470" y="27130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0" name="object 1220"/>
          <p:cNvSpPr/>
          <p:nvPr/>
        </p:nvSpPr>
        <p:spPr>
          <a:xfrm>
            <a:off x="2586470" y="271305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1" name="object 1221"/>
          <p:cNvSpPr/>
          <p:nvPr/>
        </p:nvSpPr>
        <p:spPr>
          <a:xfrm>
            <a:off x="2632056" y="26960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2" name="object 1222"/>
          <p:cNvSpPr/>
          <p:nvPr/>
        </p:nvSpPr>
        <p:spPr>
          <a:xfrm>
            <a:off x="2632056" y="26960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3" name="object 1223"/>
          <p:cNvSpPr/>
          <p:nvPr/>
        </p:nvSpPr>
        <p:spPr>
          <a:xfrm>
            <a:off x="2677643" y="267998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4" name="object 1224"/>
          <p:cNvSpPr/>
          <p:nvPr/>
        </p:nvSpPr>
        <p:spPr>
          <a:xfrm>
            <a:off x="2677643" y="267998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5" name="object 1225"/>
          <p:cNvSpPr/>
          <p:nvPr/>
        </p:nvSpPr>
        <p:spPr>
          <a:xfrm>
            <a:off x="2723229" y="266436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6" name="object 1226"/>
          <p:cNvSpPr/>
          <p:nvPr/>
        </p:nvSpPr>
        <p:spPr>
          <a:xfrm>
            <a:off x="2723229" y="266436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7" name="object 1227"/>
          <p:cNvSpPr/>
          <p:nvPr/>
        </p:nvSpPr>
        <p:spPr>
          <a:xfrm>
            <a:off x="2768815" y="264701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8" name="object 1228"/>
          <p:cNvSpPr/>
          <p:nvPr/>
        </p:nvSpPr>
        <p:spPr>
          <a:xfrm>
            <a:off x="2768815" y="264701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9" name="object 1229"/>
          <p:cNvSpPr/>
          <p:nvPr/>
        </p:nvSpPr>
        <p:spPr>
          <a:xfrm>
            <a:off x="2814401" y="263199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0" name="object 1230"/>
          <p:cNvSpPr/>
          <p:nvPr/>
        </p:nvSpPr>
        <p:spPr>
          <a:xfrm>
            <a:off x="2814401" y="263199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1" name="object 1231"/>
          <p:cNvSpPr/>
          <p:nvPr/>
        </p:nvSpPr>
        <p:spPr>
          <a:xfrm>
            <a:off x="2859987" y="261504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2" name="object 1232"/>
          <p:cNvSpPr/>
          <p:nvPr/>
        </p:nvSpPr>
        <p:spPr>
          <a:xfrm>
            <a:off x="2859987" y="261504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3" name="object 1233"/>
          <p:cNvSpPr/>
          <p:nvPr/>
        </p:nvSpPr>
        <p:spPr>
          <a:xfrm>
            <a:off x="2905573" y="25992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4" name="object 1234"/>
          <p:cNvSpPr/>
          <p:nvPr/>
        </p:nvSpPr>
        <p:spPr>
          <a:xfrm>
            <a:off x="2905573" y="25992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5" name="object 1235"/>
          <p:cNvSpPr/>
          <p:nvPr/>
        </p:nvSpPr>
        <p:spPr>
          <a:xfrm>
            <a:off x="2951159" y="25796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6" name="object 1236"/>
          <p:cNvSpPr/>
          <p:nvPr/>
        </p:nvSpPr>
        <p:spPr>
          <a:xfrm>
            <a:off x="2951159" y="25796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7" name="object 1237"/>
          <p:cNvSpPr/>
          <p:nvPr/>
        </p:nvSpPr>
        <p:spPr>
          <a:xfrm>
            <a:off x="2996746" y="256406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8" name="object 1238"/>
          <p:cNvSpPr/>
          <p:nvPr/>
        </p:nvSpPr>
        <p:spPr>
          <a:xfrm>
            <a:off x="2996746" y="256406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9" name="object 1239"/>
          <p:cNvSpPr/>
          <p:nvPr/>
        </p:nvSpPr>
        <p:spPr>
          <a:xfrm>
            <a:off x="3042332" y="25465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0" name="object 1240"/>
          <p:cNvSpPr/>
          <p:nvPr/>
        </p:nvSpPr>
        <p:spPr>
          <a:xfrm>
            <a:off x="3042332" y="254650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1" name="object 1241"/>
          <p:cNvSpPr/>
          <p:nvPr/>
        </p:nvSpPr>
        <p:spPr>
          <a:xfrm>
            <a:off x="3087918" y="25382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2" name="object 1242"/>
          <p:cNvSpPr/>
          <p:nvPr/>
        </p:nvSpPr>
        <p:spPr>
          <a:xfrm>
            <a:off x="3087918" y="25382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3" name="object 1243"/>
          <p:cNvSpPr/>
          <p:nvPr/>
        </p:nvSpPr>
        <p:spPr>
          <a:xfrm>
            <a:off x="3133504" y="25302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4" name="object 1244"/>
          <p:cNvSpPr/>
          <p:nvPr/>
        </p:nvSpPr>
        <p:spPr>
          <a:xfrm>
            <a:off x="3133504" y="253027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5" name="object 1245"/>
          <p:cNvSpPr/>
          <p:nvPr/>
        </p:nvSpPr>
        <p:spPr>
          <a:xfrm>
            <a:off x="3179090" y="252393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95" y="0"/>
                </a:move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lnTo>
                  <a:pt x="2695" y="5391"/>
                </a:lnTo>
                <a:lnTo>
                  <a:pt x="26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6" name="object 1246"/>
          <p:cNvSpPr/>
          <p:nvPr/>
        </p:nvSpPr>
        <p:spPr>
          <a:xfrm>
            <a:off x="2178891" y="2511057"/>
            <a:ext cx="1003300" cy="331470"/>
          </a:xfrm>
          <a:custGeom>
            <a:avLst/>
            <a:gdLst/>
            <a:ahLst/>
            <a:cxnLst/>
            <a:rect l="l" t="t" r="r" b="b"/>
            <a:pathLst>
              <a:path w="1003300" h="331469">
                <a:moveTo>
                  <a:pt x="0" y="331268"/>
                </a:moveTo>
                <a:lnTo>
                  <a:pt x="45586" y="326633"/>
                </a:lnTo>
                <a:lnTo>
                  <a:pt x="91172" y="317049"/>
                </a:lnTo>
                <a:lnTo>
                  <a:pt x="136758" y="305393"/>
                </a:lnTo>
                <a:lnTo>
                  <a:pt x="182344" y="289414"/>
                </a:lnTo>
                <a:lnTo>
                  <a:pt x="227930" y="269233"/>
                </a:lnTo>
                <a:lnTo>
                  <a:pt x="273516" y="249882"/>
                </a:lnTo>
                <a:lnTo>
                  <a:pt x="319103" y="208678"/>
                </a:lnTo>
                <a:lnTo>
                  <a:pt x="364689" y="199191"/>
                </a:lnTo>
                <a:lnTo>
                  <a:pt x="410275" y="174175"/>
                </a:lnTo>
                <a:lnTo>
                  <a:pt x="455861" y="147808"/>
                </a:lnTo>
                <a:lnTo>
                  <a:pt x="501447" y="124674"/>
                </a:lnTo>
                <a:lnTo>
                  <a:pt x="547033" y="134702"/>
                </a:lnTo>
                <a:lnTo>
                  <a:pt x="592620" y="120158"/>
                </a:lnTo>
                <a:lnTo>
                  <a:pt x="638206" y="98285"/>
                </a:lnTo>
                <a:lnTo>
                  <a:pt x="683792" y="105968"/>
                </a:lnTo>
                <a:lnTo>
                  <a:pt x="729378" y="101478"/>
                </a:lnTo>
                <a:lnTo>
                  <a:pt x="774964" y="84179"/>
                </a:lnTo>
                <a:lnTo>
                  <a:pt x="820550" y="65528"/>
                </a:lnTo>
                <a:lnTo>
                  <a:pt x="866137" y="36737"/>
                </a:lnTo>
                <a:lnTo>
                  <a:pt x="911723" y="38733"/>
                </a:lnTo>
                <a:lnTo>
                  <a:pt x="957309" y="17651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247" name="object 1247"/>
          <p:cNvSpPr/>
          <p:nvPr/>
        </p:nvSpPr>
        <p:spPr>
          <a:xfrm>
            <a:off x="2178891" y="2839991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0"/>
                </a:lnTo>
                <a:lnTo>
                  <a:pt x="0" y="4669"/>
                </a:ln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8" name="object 1248"/>
          <p:cNvSpPr/>
          <p:nvPr/>
        </p:nvSpPr>
        <p:spPr>
          <a:xfrm>
            <a:off x="2178891" y="2839991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4669"/>
                </a:moveTo>
                <a:lnTo>
                  <a:pt x="1347" y="4669"/>
                </a:lnTo>
                <a:lnTo>
                  <a:pt x="2695" y="2334"/>
                </a:lnTo>
                <a:lnTo>
                  <a:pt x="1347" y="0"/>
                </a:lnTo>
                <a:lnTo>
                  <a:pt x="0" y="0"/>
                </a:lnTo>
                <a:lnTo>
                  <a:pt x="0" y="4669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9" name="object 1249"/>
          <p:cNvSpPr/>
          <p:nvPr/>
        </p:nvSpPr>
        <p:spPr>
          <a:xfrm>
            <a:off x="2221781" y="283535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0" name="object 1250"/>
          <p:cNvSpPr/>
          <p:nvPr/>
        </p:nvSpPr>
        <p:spPr>
          <a:xfrm>
            <a:off x="2221781" y="283535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1" name="object 1251"/>
          <p:cNvSpPr/>
          <p:nvPr/>
        </p:nvSpPr>
        <p:spPr>
          <a:xfrm>
            <a:off x="2267367" y="282577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2" name="object 1252"/>
          <p:cNvSpPr/>
          <p:nvPr/>
        </p:nvSpPr>
        <p:spPr>
          <a:xfrm>
            <a:off x="2267367" y="282577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3" name="object 1253"/>
          <p:cNvSpPr/>
          <p:nvPr/>
        </p:nvSpPr>
        <p:spPr>
          <a:xfrm>
            <a:off x="2312953" y="281411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4" name="object 1254"/>
          <p:cNvSpPr/>
          <p:nvPr/>
        </p:nvSpPr>
        <p:spPr>
          <a:xfrm>
            <a:off x="2312953" y="281411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5" name="object 1255"/>
          <p:cNvSpPr/>
          <p:nvPr/>
        </p:nvSpPr>
        <p:spPr>
          <a:xfrm>
            <a:off x="2358539" y="279813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6" name="object 1256"/>
          <p:cNvSpPr/>
          <p:nvPr/>
        </p:nvSpPr>
        <p:spPr>
          <a:xfrm>
            <a:off x="2358539" y="279813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7" name="object 1257"/>
          <p:cNvSpPr/>
          <p:nvPr/>
        </p:nvSpPr>
        <p:spPr>
          <a:xfrm>
            <a:off x="2404126" y="277795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8" name="object 1258"/>
          <p:cNvSpPr/>
          <p:nvPr/>
        </p:nvSpPr>
        <p:spPr>
          <a:xfrm>
            <a:off x="2404126" y="277795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9" name="object 1259"/>
          <p:cNvSpPr/>
          <p:nvPr/>
        </p:nvSpPr>
        <p:spPr>
          <a:xfrm>
            <a:off x="2449712" y="275860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0" name="object 1260"/>
          <p:cNvSpPr/>
          <p:nvPr/>
        </p:nvSpPr>
        <p:spPr>
          <a:xfrm>
            <a:off x="2449712" y="275860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1" name="object 1261"/>
          <p:cNvSpPr/>
          <p:nvPr/>
        </p:nvSpPr>
        <p:spPr>
          <a:xfrm>
            <a:off x="2495298" y="271740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2" name="object 1262"/>
          <p:cNvSpPr/>
          <p:nvPr/>
        </p:nvSpPr>
        <p:spPr>
          <a:xfrm>
            <a:off x="2495298" y="271740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3" name="object 1263"/>
          <p:cNvSpPr/>
          <p:nvPr/>
        </p:nvSpPr>
        <p:spPr>
          <a:xfrm>
            <a:off x="2540884" y="270791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4" name="object 1264"/>
          <p:cNvSpPr/>
          <p:nvPr/>
        </p:nvSpPr>
        <p:spPr>
          <a:xfrm>
            <a:off x="2540884" y="270791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5" name="object 1265"/>
          <p:cNvSpPr/>
          <p:nvPr/>
        </p:nvSpPr>
        <p:spPr>
          <a:xfrm>
            <a:off x="2586470" y="268289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6" name="object 1266"/>
          <p:cNvSpPr/>
          <p:nvPr/>
        </p:nvSpPr>
        <p:spPr>
          <a:xfrm>
            <a:off x="2586470" y="268289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7" name="object 1267"/>
          <p:cNvSpPr/>
          <p:nvPr/>
        </p:nvSpPr>
        <p:spPr>
          <a:xfrm>
            <a:off x="2632056" y="265653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8" name="object 1268"/>
          <p:cNvSpPr/>
          <p:nvPr/>
        </p:nvSpPr>
        <p:spPr>
          <a:xfrm>
            <a:off x="2632056" y="265653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9" name="object 1269"/>
          <p:cNvSpPr/>
          <p:nvPr/>
        </p:nvSpPr>
        <p:spPr>
          <a:xfrm>
            <a:off x="2677643" y="263339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0" name="object 1270"/>
          <p:cNvSpPr/>
          <p:nvPr/>
        </p:nvSpPr>
        <p:spPr>
          <a:xfrm>
            <a:off x="2677643" y="263339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1" name="object 1271"/>
          <p:cNvSpPr/>
          <p:nvPr/>
        </p:nvSpPr>
        <p:spPr>
          <a:xfrm>
            <a:off x="2723229" y="264342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2" name="object 1272"/>
          <p:cNvSpPr/>
          <p:nvPr/>
        </p:nvSpPr>
        <p:spPr>
          <a:xfrm>
            <a:off x="2723229" y="264342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3" name="object 1273"/>
          <p:cNvSpPr/>
          <p:nvPr/>
        </p:nvSpPr>
        <p:spPr>
          <a:xfrm>
            <a:off x="2768815" y="262888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4" name="object 1274"/>
          <p:cNvSpPr/>
          <p:nvPr/>
        </p:nvSpPr>
        <p:spPr>
          <a:xfrm>
            <a:off x="2768815" y="262888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5" name="object 1275"/>
          <p:cNvSpPr/>
          <p:nvPr/>
        </p:nvSpPr>
        <p:spPr>
          <a:xfrm>
            <a:off x="2814401" y="260700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6" name="object 1276"/>
          <p:cNvSpPr/>
          <p:nvPr/>
        </p:nvSpPr>
        <p:spPr>
          <a:xfrm>
            <a:off x="2814401" y="260700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7" name="object 1277"/>
          <p:cNvSpPr/>
          <p:nvPr/>
        </p:nvSpPr>
        <p:spPr>
          <a:xfrm>
            <a:off x="2859987" y="261469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8" name="object 1278"/>
          <p:cNvSpPr/>
          <p:nvPr/>
        </p:nvSpPr>
        <p:spPr>
          <a:xfrm>
            <a:off x="2859987" y="261469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9" name="object 1279"/>
          <p:cNvSpPr/>
          <p:nvPr/>
        </p:nvSpPr>
        <p:spPr>
          <a:xfrm>
            <a:off x="2905573" y="261020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0" name="object 1280"/>
          <p:cNvSpPr/>
          <p:nvPr/>
        </p:nvSpPr>
        <p:spPr>
          <a:xfrm>
            <a:off x="2905573" y="261020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1" name="object 1281"/>
          <p:cNvSpPr/>
          <p:nvPr/>
        </p:nvSpPr>
        <p:spPr>
          <a:xfrm>
            <a:off x="2951159" y="259290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2" name="object 1282"/>
          <p:cNvSpPr/>
          <p:nvPr/>
        </p:nvSpPr>
        <p:spPr>
          <a:xfrm>
            <a:off x="2951159" y="259290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3" name="object 1283"/>
          <p:cNvSpPr/>
          <p:nvPr/>
        </p:nvSpPr>
        <p:spPr>
          <a:xfrm>
            <a:off x="2996746" y="257425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4" name="object 1284"/>
          <p:cNvSpPr/>
          <p:nvPr/>
        </p:nvSpPr>
        <p:spPr>
          <a:xfrm>
            <a:off x="2996746" y="257425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5" name="object 1285"/>
          <p:cNvSpPr/>
          <p:nvPr/>
        </p:nvSpPr>
        <p:spPr>
          <a:xfrm>
            <a:off x="3042332" y="254546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6" name="object 1286"/>
          <p:cNvSpPr/>
          <p:nvPr/>
        </p:nvSpPr>
        <p:spPr>
          <a:xfrm>
            <a:off x="3042332" y="254546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7" name="object 1287"/>
          <p:cNvSpPr/>
          <p:nvPr/>
        </p:nvSpPr>
        <p:spPr>
          <a:xfrm>
            <a:off x="3087918" y="254745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8" name="object 1288"/>
          <p:cNvSpPr/>
          <p:nvPr/>
        </p:nvSpPr>
        <p:spPr>
          <a:xfrm>
            <a:off x="3087918" y="254745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9" name="object 1289"/>
          <p:cNvSpPr/>
          <p:nvPr/>
        </p:nvSpPr>
        <p:spPr>
          <a:xfrm>
            <a:off x="3133504" y="252637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0" name="object 1290"/>
          <p:cNvSpPr/>
          <p:nvPr/>
        </p:nvSpPr>
        <p:spPr>
          <a:xfrm>
            <a:off x="3133504" y="252637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1" name="object 1291"/>
          <p:cNvSpPr/>
          <p:nvPr/>
        </p:nvSpPr>
        <p:spPr>
          <a:xfrm>
            <a:off x="3179090" y="2508723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695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2" name="object 1292"/>
          <p:cNvSpPr/>
          <p:nvPr/>
        </p:nvSpPr>
        <p:spPr>
          <a:xfrm>
            <a:off x="3179090" y="2508723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2695" y="4669"/>
                </a:lnTo>
                <a:lnTo>
                  <a:pt x="2695" y="0"/>
                </a:lnTo>
                <a:lnTo>
                  <a:pt x="134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3" name="object 1293"/>
          <p:cNvSpPr/>
          <p:nvPr/>
        </p:nvSpPr>
        <p:spPr>
          <a:xfrm>
            <a:off x="2178891" y="2278035"/>
            <a:ext cx="1003300" cy="525780"/>
          </a:xfrm>
          <a:custGeom>
            <a:avLst/>
            <a:gdLst/>
            <a:ahLst/>
            <a:cxnLst/>
            <a:rect l="l" t="t" r="r" b="b"/>
            <a:pathLst>
              <a:path w="1003300" h="525780">
                <a:moveTo>
                  <a:pt x="0" y="525530"/>
                </a:moveTo>
                <a:lnTo>
                  <a:pt x="45586" y="516169"/>
                </a:lnTo>
                <a:lnTo>
                  <a:pt x="91172" y="511100"/>
                </a:lnTo>
                <a:lnTo>
                  <a:pt x="136758" y="494039"/>
                </a:lnTo>
                <a:lnTo>
                  <a:pt x="182344" y="494127"/>
                </a:lnTo>
                <a:lnTo>
                  <a:pt x="227930" y="479087"/>
                </a:lnTo>
                <a:lnTo>
                  <a:pt x="273516" y="458957"/>
                </a:lnTo>
                <a:lnTo>
                  <a:pt x="319103" y="428924"/>
                </a:lnTo>
                <a:lnTo>
                  <a:pt x="364689" y="394384"/>
                </a:lnTo>
                <a:lnTo>
                  <a:pt x="410275" y="384331"/>
                </a:lnTo>
                <a:lnTo>
                  <a:pt x="455861" y="364246"/>
                </a:lnTo>
                <a:lnTo>
                  <a:pt x="501447" y="338641"/>
                </a:lnTo>
                <a:lnTo>
                  <a:pt x="547033" y="316248"/>
                </a:lnTo>
                <a:lnTo>
                  <a:pt x="592620" y="295495"/>
                </a:lnTo>
                <a:lnTo>
                  <a:pt x="638206" y="271389"/>
                </a:lnTo>
                <a:lnTo>
                  <a:pt x="683792" y="234733"/>
                </a:lnTo>
                <a:lnTo>
                  <a:pt x="729378" y="170333"/>
                </a:lnTo>
                <a:lnTo>
                  <a:pt x="774964" y="143302"/>
                </a:lnTo>
                <a:lnTo>
                  <a:pt x="820550" y="115790"/>
                </a:lnTo>
                <a:lnTo>
                  <a:pt x="866137" y="92798"/>
                </a:lnTo>
                <a:lnTo>
                  <a:pt x="911723" y="70273"/>
                </a:lnTo>
                <a:lnTo>
                  <a:pt x="957309" y="38399"/>
                </a:lnTo>
                <a:lnTo>
                  <a:pt x="1002895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4" name="object 1294"/>
          <p:cNvSpPr/>
          <p:nvPr/>
        </p:nvSpPr>
        <p:spPr>
          <a:xfrm>
            <a:off x="2178891" y="2803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5" name="object 1295"/>
          <p:cNvSpPr/>
          <p:nvPr/>
        </p:nvSpPr>
        <p:spPr>
          <a:xfrm>
            <a:off x="2178891" y="2803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6" name="object 1296"/>
          <p:cNvSpPr/>
          <p:nvPr/>
        </p:nvSpPr>
        <p:spPr>
          <a:xfrm>
            <a:off x="2221781" y="279420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7" name="object 1297"/>
          <p:cNvSpPr/>
          <p:nvPr/>
        </p:nvSpPr>
        <p:spPr>
          <a:xfrm>
            <a:off x="2224477" y="279150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8" name="object 1298"/>
          <p:cNvSpPr/>
          <p:nvPr/>
        </p:nvSpPr>
        <p:spPr>
          <a:xfrm>
            <a:off x="2267367" y="2789135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9" name="object 1299"/>
          <p:cNvSpPr/>
          <p:nvPr/>
        </p:nvSpPr>
        <p:spPr>
          <a:xfrm>
            <a:off x="2270063" y="2786439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0" name="object 1300"/>
          <p:cNvSpPr/>
          <p:nvPr/>
        </p:nvSpPr>
        <p:spPr>
          <a:xfrm>
            <a:off x="2312953" y="277207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1" name="object 1301"/>
          <p:cNvSpPr/>
          <p:nvPr/>
        </p:nvSpPr>
        <p:spPr>
          <a:xfrm>
            <a:off x="2315649" y="2769379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2" name="object 1302"/>
          <p:cNvSpPr/>
          <p:nvPr/>
        </p:nvSpPr>
        <p:spPr>
          <a:xfrm>
            <a:off x="2358539" y="277216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3" name="object 1303"/>
          <p:cNvSpPr/>
          <p:nvPr/>
        </p:nvSpPr>
        <p:spPr>
          <a:xfrm>
            <a:off x="2361235" y="276946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4" name="object 1304"/>
          <p:cNvSpPr/>
          <p:nvPr/>
        </p:nvSpPr>
        <p:spPr>
          <a:xfrm>
            <a:off x="2404126" y="275712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5" name="object 1305"/>
          <p:cNvSpPr/>
          <p:nvPr/>
        </p:nvSpPr>
        <p:spPr>
          <a:xfrm>
            <a:off x="2406822" y="275442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6" name="object 1306"/>
          <p:cNvSpPr/>
          <p:nvPr/>
        </p:nvSpPr>
        <p:spPr>
          <a:xfrm>
            <a:off x="2449712" y="2736993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7" name="object 1307"/>
          <p:cNvSpPr/>
          <p:nvPr/>
        </p:nvSpPr>
        <p:spPr>
          <a:xfrm>
            <a:off x="2452408" y="273429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8" name="object 1308"/>
          <p:cNvSpPr/>
          <p:nvPr/>
        </p:nvSpPr>
        <p:spPr>
          <a:xfrm>
            <a:off x="2495298" y="270695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9" name="object 1309"/>
          <p:cNvSpPr/>
          <p:nvPr/>
        </p:nvSpPr>
        <p:spPr>
          <a:xfrm>
            <a:off x="2497994" y="270426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0" name="object 1310"/>
          <p:cNvSpPr/>
          <p:nvPr/>
        </p:nvSpPr>
        <p:spPr>
          <a:xfrm>
            <a:off x="2540884" y="2672420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1" name="object 1311"/>
          <p:cNvSpPr/>
          <p:nvPr/>
        </p:nvSpPr>
        <p:spPr>
          <a:xfrm>
            <a:off x="2543580" y="266972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2" name="object 1312"/>
          <p:cNvSpPr/>
          <p:nvPr/>
        </p:nvSpPr>
        <p:spPr>
          <a:xfrm>
            <a:off x="2586470" y="2662366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3" name="object 1313"/>
          <p:cNvSpPr/>
          <p:nvPr/>
        </p:nvSpPr>
        <p:spPr>
          <a:xfrm>
            <a:off x="2589166" y="2659670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4" name="object 1314"/>
          <p:cNvSpPr/>
          <p:nvPr/>
        </p:nvSpPr>
        <p:spPr>
          <a:xfrm>
            <a:off x="2632056" y="2642281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5" name="object 1315"/>
          <p:cNvSpPr/>
          <p:nvPr/>
        </p:nvSpPr>
        <p:spPr>
          <a:xfrm>
            <a:off x="2634752" y="263958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6" name="object 1316"/>
          <p:cNvSpPr/>
          <p:nvPr/>
        </p:nvSpPr>
        <p:spPr>
          <a:xfrm>
            <a:off x="2677643" y="2616677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7" name="object 1317"/>
          <p:cNvSpPr/>
          <p:nvPr/>
        </p:nvSpPr>
        <p:spPr>
          <a:xfrm>
            <a:off x="2680338" y="2613981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8" name="object 1318"/>
          <p:cNvSpPr/>
          <p:nvPr/>
        </p:nvSpPr>
        <p:spPr>
          <a:xfrm>
            <a:off x="2723229" y="259428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9" name="object 1319"/>
          <p:cNvSpPr/>
          <p:nvPr/>
        </p:nvSpPr>
        <p:spPr>
          <a:xfrm>
            <a:off x="2725925" y="259158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0" name="object 1320"/>
          <p:cNvSpPr/>
          <p:nvPr/>
        </p:nvSpPr>
        <p:spPr>
          <a:xfrm>
            <a:off x="2768815" y="2573530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1" name="object 1321"/>
          <p:cNvSpPr/>
          <p:nvPr/>
        </p:nvSpPr>
        <p:spPr>
          <a:xfrm>
            <a:off x="2771511" y="257083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2" name="object 1322"/>
          <p:cNvSpPr/>
          <p:nvPr/>
        </p:nvSpPr>
        <p:spPr>
          <a:xfrm>
            <a:off x="2814401" y="2549425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3" name="object 1323"/>
          <p:cNvSpPr/>
          <p:nvPr/>
        </p:nvSpPr>
        <p:spPr>
          <a:xfrm>
            <a:off x="2817097" y="2546729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4" name="object 1324"/>
          <p:cNvSpPr/>
          <p:nvPr/>
        </p:nvSpPr>
        <p:spPr>
          <a:xfrm>
            <a:off x="2859987" y="251276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5" name="object 1325"/>
          <p:cNvSpPr/>
          <p:nvPr/>
        </p:nvSpPr>
        <p:spPr>
          <a:xfrm>
            <a:off x="2862683" y="251007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6" name="object 1326"/>
          <p:cNvSpPr/>
          <p:nvPr/>
        </p:nvSpPr>
        <p:spPr>
          <a:xfrm>
            <a:off x="2905573" y="2448369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7" name="object 1327"/>
          <p:cNvSpPr/>
          <p:nvPr/>
        </p:nvSpPr>
        <p:spPr>
          <a:xfrm>
            <a:off x="2908269" y="244567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8" name="object 1328"/>
          <p:cNvSpPr/>
          <p:nvPr/>
        </p:nvSpPr>
        <p:spPr>
          <a:xfrm>
            <a:off x="2951159" y="2421337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9" name="object 1329"/>
          <p:cNvSpPr/>
          <p:nvPr/>
        </p:nvSpPr>
        <p:spPr>
          <a:xfrm>
            <a:off x="2953855" y="2418641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0" name="object 1330"/>
          <p:cNvSpPr/>
          <p:nvPr/>
        </p:nvSpPr>
        <p:spPr>
          <a:xfrm>
            <a:off x="2996746" y="2393825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1" name="object 1331"/>
          <p:cNvSpPr/>
          <p:nvPr/>
        </p:nvSpPr>
        <p:spPr>
          <a:xfrm>
            <a:off x="2999442" y="2391129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2" name="object 1332"/>
          <p:cNvSpPr/>
          <p:nvPr/>
        </p:nvSpPr>
        <p:spPr>
          <a:xfrm>
            <a:off x="3042332" y="2370833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3" name="object 1333"/>
          <p:cNvSpPr/>
          <p:nvPr/>
        </p:nvSpPr>
        <p:spPr>
          <a:xfrm>
            <a:off x="3045028" y="236813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4" name="object 1334"/>
          <p:cNvSpPr/>
          <p:nvPr/>
        </p:nvSpPr>
        <p:spPr>
          <a:xfrm>
            <a:off x="3087918" y="2348308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5" name="object 1335"/>
          <p:cNvSpPr/>
          <p:nvPr/>
        </p:nvSpPr>
        <p:spPr>
          <a:xfrm>
            <a:off x="3090614" y="234561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6" name="object 1336"/>
          <p:cNvSpPr/>
          <p:nvPr/>
        </p:nvSpPr>
        <p:spPr>
          <a:xfrm>
            <a:off x="3133504" y="2316435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7" name="object 1337"/>
          <p:cNvSpPr/>
          <p:nvPr/>
        </p:nvSpPr>
        <p:spPr>
          <a:xfrm>
            <a:off x="3136200" y="2313739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8" name="object 1338"/>
          <p:cNvSpPr/>
          <p:nvPr/>
        </p:nvSpPr>
        <p:spPr>
          <a:xfrm>
            <a:off x="3179090" y="22780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9" name="object 1339"/>
          <p:cNvSpPr/>
          <p:nvPr/>
        </p:nvSpPr>
        <p:spPr>
          <a:xfrm>
            <a:off x="3179090" y="22780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9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0" name="object 1340"/>
          <p:cNvSpPr txBox="1"/>
          <p:nvPr/>
        </p:nvSpPr>
        <p:spPr>
          <a:xfrm>
            <a:off x="2514608" y="2191826"/>
            <a:ext cx="331470" cy="72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" spc="-20">
                <a:latin typeface="Tahoma"/>
                <a:cs typeface="Tahoma"/>
              </a:rPr>
              <a:t>Linked </a:t>
            </a:r>
            <a:r>
              <a:rPr dirty="0" sz="300" spc="-10">
                <a:latin typeface="Tahoma"/>
                <a:cs typeface="Tahoma"/>
              </a:rPr>
              <a:t>List </a:t>
            </a:r>
            <a:r>
              <a:rPr dirty="0" sz="300" spc="-20">
                <a:latin typeface="Tahoma"/>
                <a:cs typeface="Tahoma"/>
              </a:rPr>
              <a:t>Creation</a:t>
            </a:r>
            <a:endParaRPr sz="300">
              <a:latin typeface="Tahoma"/>
              <a:cs typeface="Tahoma"/>
            </a:endParaRPr>
          </a:p>
        </p:txBody>
      </p:sp>
      <p:sp>
        <p:nvSpPr>
          <p:cNvPr id="1341" name="object 1341"/>
          <p:cNvSpPr/>
          <p:nvPr/>
        </p:nvSpPr>
        <p:spPr>
          <a:xfrm>
            <a:off x="2195066" y="2264771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5">
                <a:moveTo>
                  <a:pt x="497429" y="0"/>
                </a:moveTo>
                <a:lnTo>
                  <a:pt x="2156" y="0"/>
                </a:lnTo>
                <a:lnTo>
                  <a:pt x="0" y="2156"/>
                </a:lnTo>
                <a:lnTo>
                  <a:pt x="0" y="239716"/>
                </a:lnTo>
                <a:lnTo>
                  <a:pt x="2156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156"/>
                </a:lnTo>
                <a:lnTo>
                  <a:pt x="497429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2" name="object 1342"/>
          <p:cNvSpPr/>
          <p:nvPr/>
        </p:nvSpPr>
        <p:spPr>
          <a:xfrm>
            <a:off x="2195066" y="2264771"/>
            <a:ext cx="499745" cy="241935"/>
          </a:xfrm>
          <a:custGeom>
            <a:avLst/>
            <a:gdLst/>
            <a:ahLst/>
            <a:cxnLst/>
            <a:rect l="l" t="t" r="r" b="b"/>
            <a:pathLst>
              <a:path w="499744" h="241935">
                <a:moveTo>
                  <a:pt x="6470" y="241873"/>
                </a:moveTo>
                <a:lnTo>
                  <a:pt x="493115" y="241873"/>
                </a:lnTo>
                <a:lnTo>
                  <a:pt x="497429" y="241873"/>
                </a:lnTo>
                <a:lnTo>
                  <a:pt x="499586" y="239716"/>
                </a:lnTo>
                <a:lnTo>
                  <a:pt x="499586" y="235402"/>
                </a:lnTo>
                <a:lnTo>
                  <a:pt x="499586" y="6470"/>
                </a:lnTo>
                <a:lnTo>
                  <a:pt x="499586" y="2156"/>
                </a:lnTo>
                <a:lnTo>
                  <a:pt x="497429" y="0"/>
                </a:lnTo>
                <a:lnTo>
                  <a:pt x="493115" y="0"/>
                </a:lnTo>
                <a:lnTo>
                  <a:pt x="6470" y="0"/>
                </a:lnTo>
                <a:lnTo>
                  <a:pt x="2156" y="0"/>
                </a:lnTo>
                <a:lnTo>
                  <a:pt x="0" y="2156"/>
                </a:lnTo>
                <a:lnTo>
                  <a:pt x="0" y="6470"/>
                </a:lnTo>
                <a:lnTo>
                  <a:pt x="0" y="235402"/>
                </a:lnTo>
                <a:lnTo>
                  <a:pt x="0" y="239716"/>
                </a:lnTo>
                <a:lnTo>
                  <a:pt x="2156" y="241873"/>
                </a:lnTo>
                <a:lnTo>
                  <a:pt x="6470" y="241873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3" name="object 1343"/>
          <p:cNvSpPr/>
          <p:nvPr/>
        </p:nvSpPr>
        <p:spPr>
          <a:xfrm>
            <a:off x="2208007" y="2290531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4" name="object 1344"/>
          <p:cNvSpPr/>
          <p:nvPr/>
        </p:nvSpPr>
        <p:spPr>
          <a:xfrm>
            <a:off x="2237663" y="22878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410" y="0"/>
                </a:moveTo>
                <a:lnTo>
                  <a:pt x="1980" y="0"/>
                </a:lnTo>
                <a:lnTo>
                  <a:pt x="1295" y="284"/>
                </a:lnTo>
                <a:lnTo>
                  <a:pt x="284" y="1295"/>
                </a:lnTo>
                <a:lnTo>
                  <a:pt x="0" y="1980"/>
                </a:lnTo>
                <a:lnTo>
                  <a:pt x="0" y="3410"/>
                </a:lnTo>
                <a:lnTo>
                  <a:pt x="284" y="4096"/>
                </a:lnTo>
                <a:lnTo>
                  <a:pt x="1295" y="5107"/>
                </a:lnTo>
                <a:lnTo>
                  <a:pt x="1980" y="5391"/>
                </a:lnTo>
                <a:lnTo>
                  <a:pt x="3410" y="5391"/>
                </a:lnTo>
                <a:lnTo>
                  <a:pt x="4096" y="5107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1980"/>
                </a:lnTo>
                <a:lnTo>
                  <a:pt x="5107" y="1295"/>
                </a:lnTo>
                <a:lnTo>
                  <a:pt x="4096" y="284"/>
                </a:lnTo>
                <a:lnTo>
                  <a:pt x="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5" name="object 1345"/>
          <p:cNvSpPr/>
          <p:nvPr/>
        </p:nvSpPr>
        <p:spPr>
          <a:xfrm>
            <a:off x="2237663" y="22878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95" y="5391"/>
                </a:moveTo>
                <a:lnTo>
                  <a:pt x="3410" y="5391"/>
                </a:lnTo>
                <a:lnTo>
                  <a:pt x="4096" y="5107"/>
                </a:lnTo>
                <a:lnTo>
                  <a:pt x="4602" y="4602"/>
                </a:lnTo>
                <a:lnTo>
                  <a:pt x="5107" y="4096"/>
                </a:lnTo>
                <a:lnTo>
                  <a:pt x="5391" y="3410"/>
                </a:lnTo>
                <a:lnTo>
                  <a:pt x="5391" y="2695"/>
                </a:lnTo>
                <a:lnTo>
                  <a:pt x="5391" y="1980"/>
                </a:lnTo>
                <a:lnTo>
                  <a:pt x="5107" y="1295"/>
                </a:lnTo>
                <a:lnTo>
                  <a:pt x="4602" y="789"/>
                </a:lnTo>
                <a:lnTo>
                  <a:pt x="4096" y="284"/>
                </a:lnTo>
                <a:lnTo>
                  <a:pt x="3410" y="0"/>
                </a:lnTo>
                <a:lnTo>
                  <a:pt x="2695" y="0"/>
                </a:lnTo>
                <a:lnTo>
                  <a:pt x="1980" y="0"/>
                </a:lnTo>
                <a:lnTo>
                  <a:pt x="1295" y="284"/>
                </a:lnTo>
                <a:lnTo>
                  <a:pt x="789" y="789"/>
                </a:lnTo>
                <a:lnTo>
                  <a:pt x="284" y="1295"/>
                </a:lnTo>
                <a:lnTo>
                  <a:pt x="0" y="1980"/>
                </a:lnTo>
                <a:lnTo>
                  <a:pt x="0" y="2695"/>
                </a:lnTo>
                <a:lnTo>
                  <a:pt x="0" y="3410"/>
                </a:lnTo>
                <a:lnTo>
                  <a:pt x="284" y="4096"/>
                </a:lnTo>
                <a:lnTo>
                  <a:pt x="789" y="4602"/>
                </a:lnTo>
                <a:lnTo>
                  <a:pt x="1295" y="5107"/>
                </a:lnTo>
                <a:lnTo>
                  <a:pt x="1980" y="5391"/>
                </a:lnTo>
                <a:lnTo>
                  <a:pt x="2695" y="5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6" name="object 1346"/>
          <p:cNvSpPr/>
          <p:nvPr/>
        </p:nvSpPr>
        <p:spPr>
          <a:xfrm>
            <a:off x="2237663" y="23347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91"/>
                </a:moveTo>
                <a:lnTo>
                  <a:pt x="5391" y="5391"/>
                </a:lnTo>
                <a:lnTo>
                  <a:pt x="5391" y="0"/>
                </a:lnTo>
                <a:lnTo>
                  <a:pt x="0" y="0"/>
                </a:lnTo>
                <a:lnTo>
                  <a:pt x="0" y="539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7" name="object 1347"/>
          <p:cNvSpPr/>
          <p:nvPr/>
        </p:nvSpPr>
        <p:spPr>
          <a:xfrm>
            <a:off x="2208007" y="2384039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1348" name="object 1348"/>
          <p:cNvSpPr/>
          <p:nvPr/>
        </p:nvSpPr>
        <p:spPr>
          <a:xfrm>
            <a:off x="2237663" y="23813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94" y="3594"/>
                </a:moveTo>
                <a:lnTo>
                  <a:pt x="1797" y="3594"/>
                </a:lnTo>
                <a:lnTo>
                  <a:pt x="1797" y="5391"/>
                </a:lnTo>
                <a:lnTo>
                  <a:pt x="3594" y="5391"/>
                </a:lnTo>
                <a:lnTo>
                  <a:pt x="3594" y="3594"/>
                </a:lnTo>
                <a:close/>
              </a:path>
              <a:path w="5714" h="5714">
                <a:moveTo>
                  <a:pt x="5391" y="1797"/>
                </a:moveTo>
                <a:lnTo>
                  <a:pt x="0" y="1797"/>
                </a:lnTo>
                <a:lnTo>
                  <a:pt x="0" y="3594"/>
                </a:lnTo>
                <a:lnTo>
                  <a:pt x="5391" y="3594"/>
                </a:lnTo>
                <a:lnTo>
                  <a:pt x="5391" y="1797"/>
                </a:lnTo>
                <a:close/>
              </a:path>
              <a:path w="5714" h="5714">
                <a:moveTo>
                  <a:pt x="3594" y="0"/>
                </a:moveTo>
                <a:lnTo>
                  <a:pt x="1797" y="0"/>
                </a:lnTo>
                <a:lnTo>
                  <a:pt x="1797" y="1797"/>
                </a:lnTo>
                <a:lnTo>
                  <a:pt x="3594" y="1797"/>
                </a:lnTo>
                <a:lnTo>
                  <a:pt x="35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9" name="object 1349"/>
          <p:cNvSpPr/>
          <p:nvPr/>
        </p:nvSpPr>
        <p:spPr>
          <a:xfrm>
            <a:off x="2237663" y="238134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97" y="5391"/>
                </a:moveTo>
                <a:lnTo>
                  <a:pt x="3594" y="5391"/>
                </a:lnTo>
                <a:lnTo>
                  <a:pt x="3594" y="3594"/>
                </a:lnTo>
                <a:lnTo>
                  <a:pt x="5391" y="3594"/>
                </a:lnTo>
                <a:lnTo>
                  <a:pt x="5391" y="1797"/>
                </a:lnTo>
                <a:lnTo>
                  <a:pt x="3594" y="1797"/>
                </a:lnTo>
                <a:lnTo>
                  <a:pt x="3594" y="0"/>
                </a:lnTo>
                <a:lnTo>
                  <a:pt x="1797" y="0"/>
                </a:lnTo>
                <a:lnTo>
                  <a:pt x="1797" y="1797"/>
                </a:lnTo>
                <a:lnTo>
                  <a:pt x="0" y="1797"/>
                </a:lnTo>
                <a:lnTo>
                  <a:pt x="0" y="3594"/>
                </a:lnTo>
                <a:lnTo>
                  <a:pt x="1797" y="3594"/>
                </a:lnTo>
                <a:lnTo>
                  <a:pt x="1797" y="539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0" name="object 1350"/>
          <p:cNvSpPr/>
          <p:nvPr/>
        </p:nvSpPr>
        <p:spPr>
          <a:xfrm>
            <a:off x="2208007" y="2430953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351" name="object 1351"/>
          <p:cNvSpPr/>
          <p:nvPr/>
        </p:nvSpPr>
        <p:spPr>
          <a:xfrm>
            <a:off x="2237663" y="24286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4043" y="0"/>
                </a:moveTo>
                <a:lnTo>
                  <a:pt x="1347" y="0"/>
                </a:ln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2" name="object 1352"/>
          <p:cNvSpPr/>
          <p:nvPr/>
        </p:nvSpPr>
        <p:spPr>
          <a:xfrm>
            <a:off x="2237663" y="242861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47" y="0"/>
                </a:moveTo>
                <a:lnTo>
                  <a:pt x="0" y="2334"/>
                </a:lnTo>
                <a:lnTo>
                  <a:pt x="1347" y="4669"/>
                </a:lnTo>
                <a:lnTo>
                  <a:pt x="4043" y="4669"/>
                </a:lnTo>
                <a:lnTo>
                  <a:pt x="5391" y="2334"/>
                </a:lnTo>
                <a:lnTo>
                  <a:pt x="4043" y="0"/>
                </a:lnTo>
                <a:lnTo>
                  <a:pt x="134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3" name="object 1353"/>
          <p:cNvSpPr/>
          <p:nvPr/>
        </p:nvSpPr>
        <p:spPr>
          <a:xfrm>
            <a:off x="2208007" y="2476112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02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4" name="object 1354"/>
          <p:cNvSpPr/>
          <p:nvPr/>
        </p:nvSpPr>
        <p:spPr>
          <a:xfrm>
            <a:off x="2237663" y="247611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91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5" name="object 1355"/>
          <p:cNvSpPr/>
          <p:nvPr/>
        </p:nvSpPr>
        <p:spPr>
          <a:xfrm>
            <a:off x="2240358" y="247341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6" name="object 1356"/>
          <p:cNvSpPr txBox="1"/>
          <p:nvPr/>
        </p:nvSpPr>
        <p:spPr>
          <a:xfrm>
            <a:off x="2178891" y="2248595"/>
            <a:ext cx="1002030" cy="6477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119380" marR="490855" indent="-90805">
              <a:lnSpc>
                <a:spcPct val="122900"/>
              </a:lnSpc>
              <a:spcBef>
                <a:spcPts val="100"/>
              </a:spcBef>
            </a:pPr>
            <a:r>
              <a:rPr dirty="0" u="dash" sz="250" spc="35">
                <a:uFill>
                  <a:solidFill>
                    <a:srgbClr val="007F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dash" sz="250" spc="35">
                <a:uFill>
                  <a:solidFill>
                    <a:srgbClr val="007F00"/>
                  </a:solidFill>
                </a:uFill>
                <a:latin typeface="Arial Black"/>
                <a:cs typeface="Arial Black"/>
              </a:rPr>
              <a:t>     </a:t>
            </a:r>
            <a:r>
              <a:rPr dirty="0" u="dash" sz="250" spc="5">
                <a:uFill>
                  <a:solidFill>
                    <a:srgbClr val="007F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sz="250">
                <a:latin typeface="Arial Black"/>
                <a:cs typeface="Arial Black"/>
              </a:rPr>
              <a:t> </a:t>
            </a:r>
            <a:r>
              <a:rPr dirty="0" sz="250" spc="-20">
                <a:latin typeface="Tahoma"/>
                <a:cs typeface="Tahoma"/>
              </a:rPr>
              <a:t>jemalloc </a:t>
            </a:r>
            <a:r>
              <a:rPr dirty="0" sz="250" spc="-5">
                <a:latin typeface="Tahoma"/>
                <a:cs typeface="Tahoma"/>
              </a:rPr>
              <a:t>(DRAM)  </a:t>
            </a:r>
            <a:r>
              <a:rPr dirty="0" sz="250" spc="-15">
                <a:latin typeface="Tahoma"/>
                <a:cs typeface="Tahoma"/>
              </a:rPr>
              <a:t>nvm_malloc with </a:t>
            </a:r>
            <a:r>
              <a:rPr dirty="0" sz="250" spc="-10">
                <a:latin typeface="Tahoma"/>
                <a:cs typeface="Tahoma"/>
              </a:rPr>
              <a:t>CLWB  </a:t>
            </a:r>
            <a:r>
              <a:rPr dirty="0" sz="250" spc="-15">
                <a:latin typeface="Tahoma"/>
                <a:cs typeface="Tahoma"/>
              </a:rPr>
              <a:t>nvm_malloc </a:t>
            </a:r>
            <a:r>
              <a:rPr dirty="0" sz="250" spc="-20">
                <a:latin typeface="Tahoma"/>
                <a:cs typeface="Tahoma"/>
              </a:rPr>
              <a:t>no </a:t>
            </a:r>
            <a:r>
              <a:rPr dirty="0" sz="250" spc="-15">
                <a:latin typeface="Tahoma"/>
                <a:cs typeface="Tahoma"/>
              </a:rPr>
              <a:t>fences/flushes  pmcto_malloc</a:t>
            </a:r>
            <a:endParaRPr sz="250">
              <a:latin typeface="Tahoma"/>
              <a:cs typeface="Tahoma"/>
            </a:endParaRPr>
          </a:p>
          <a:p>
            <a:pPr marL="119380">
              <a:lnSpc>
                <a:spcPct val="100000"/>
              </a:lnSpc>
              <a:spcBef>
                <a:spcPts val="55"/>
              </a:spcBef>
            </a:pPr>
            <a:r>
              <a:rPr dirty="0" sz="250" spc="-15">
                <a:latin typeface="Tahoma"/>
                <a:cs typeface="Tahoma"/>
              </a:rPr>
              <a:t>pmobj_malloc</a:t>
            </a:r>
            <a:endParaRPr sz="250">
              <a:latin typeface="Tahoma"/>
              <a:cs typeface="Tahoma"/>
            </a:endParaRPr>
          </a:p>
        </p:txBody>
      </p:sp>
      <p:sp>
        <p:nvSpPr>
          <p:cNvPr id="1357" name="object 1357"/>
          <p:cNvSpPr/>
          <p:nvPr/>
        </p:nvSpPr>
        <p:spPr>
          <a:xfrm>
            <a:off x="3336150" y="2225807"/>
            <a:ext cx="1104265" cy="733425"/>
          </a:xfrm>
          <a:custGeom>
            <a:avLst/>
            <a:gdLst/>
            <a:ahLst/>
            <a:cxnLst/>
            <a:rect l="l" t="t" r="r" b="b"/>
            <a:pathLst>
              <a:path w="1104264" h="733425">
                <a:moveTo>
                  <a:pt x="0" y="733102"/>
                </a:moveTo>
                <a:lnTo>
                  <a:pt x="1103642" y="733102"/>
                </a:lnTo>
                <a:lnTo>
                  <a:pt x="1103642" y="0"/>
                </a:lnTo>
                <a:lnTo>
                  <a:pt x="0" y="0"/>
                </a:lnTo>
                <a:lnTo>
                  <a:pt x="0" y="7331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8" name="object 1358"/>
          <p:cNvSpPr/>
          <p:nvPr/>
        </p:nvSpPr>
        <p:spPr>
          <a:xfrm>
            <a:off x="3447573" y="2258232"/>
            <a:ext cx="989330" cy="639445"/>
          </a:xfrm>
          <a:custGeom>
            <a:avLst/>
            <a:gdLst/>
            <a:ahLst/>
            <a:cxnLst/>
            <a:rect l="l" t="t" r="r" b="b"/>
            <a:pathLst>
              <a:path w="989329" h="639444">
                <a:moveTo>
                  <a:pt x="0" y="638889"/>
                </a:moveTo>
                <a:lnTo>
                  <a:pt x="989289" y="638889"/>
                </a:lnTo>
                <a:lnTo>
                  <a:pt x="989289" y="0"/>
                </a:lnTo>
                <a:lnTo>
                  <a:pt x="0" y="0"/>
                </a:lnTo>
                <a:lnTo>
                  <a:pt x="0" y="6388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9" name="object 1359"/>
          <p:cNvSpPr/>
          <p:nvPr/>
        </p:nvSpPr>
        <p:spPr>
          <a:xfrm>
            <a:off x="3515024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0" name="object 1360"/>
          <p:cNvSpPr/>
          <p:nvPr/>
        </p:nvSpPr>
        <p:spPr>
          <a:xfrm>
            <a:off x="3627444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1" name="object 1361"/>
          <p:cNvSpPr/>
          <p:nvPr/>
        </p:nvSpPr>
        <p:spPr>
          <a:xfrm>
            <a:off x="3739863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2" name="object 1362"/>
          <p:cNvSpPr/>
          <p:nvPr/>
        </p:nvSpPr>
        <p:spPr>
          <a:xfrm>
            <a:off x="3852282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3" name="object 1363"/>
          <p:cNvSpPr/>
          <p:nvPr/>
        </p:nvSpPr>
        <p:spPr>
          <a:xfrm>
            <a:off x="3964701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4" name="object 1364"/>
          <p:cNvSpPr/>
          <p:nvPr/>
        </p:nvSpPr>
        <p:spPr>
          <a:xfrm>
            <a:off x="4077121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5" name="object 1365"/>
          <p:cNvSpPr/>
          <p:nvPr/>
        </p:nvSpPr>
        <p:spPr>
          <a:xfrm>
            <a:off x="4189540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6" name="object 1366"/>
          <p:cNvSpPr/>
          <p:nvPr/>
        </p:nvSpPr>
        <p:spPr>
          <a:xfrm>
            <a:off x="4301959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7" name="object 1367"/>
          <p:cNvSpPr/>
          <p:nvPr/>
        </p:nvSpPr>
        <p:spPr>
          <a:xfrm>
            <a:off x="4414379" y="289712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1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8" name="object 1368"/>
          <p:cNvSpPr txBox="1"/>
          <p:nvPr/>
        </p:nvSpPr>
        <p:spPr>
          <a:xfrm>
            <a:off x="3483420" y="2881238"/>
            <a:ext cx="970280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2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5 5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0 7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5 10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0 12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5 15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0 17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5 20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0</a:t>
            </a:r>
            <a:r>
              <a:rPr dirty="0" sz="250" spc="15">
                <a:latin typeface="Arial Narrow"/>
                <a:cs typeface="Arial Narrow"/>
              </a:rPr>
              <a:t> </a:t>
            </a:r>
            <a:r>
              <a:rPr dirty="0" sz="250" spc="-5">
                <a:latin typeface="Arial Narrow"/>
                <a:cs typeface="Arial Narrow"/>
              </a:rPr>
              <a:t>22</a:t>
            </a:r>
            <a:r>
              <a:rPr dirty="0" sz="250" spc="-5" i="1">
                <a:latin typeface="Arial"/>
                <a:cs typeface="Arial"/>
              </a:rPr>
              <a:t>.</a:t>
            </a:r>
            <a:r>
              <a:rPr dirty="0" sz="250" spc="-5">
                <a:latin typeface="Arial Narrow"/>
                <a:cs typeface="Arial Narrow"/>
              </a:rPr>
              <a:t>5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369" name="object 1369"/>
          <p:cNvSpPr txBox="1"/>
          <p:nvPr/>
        </p:nvSpPr>
        <p:spPr>
          <a:xfrm>
            <a:off x="3828945" y="2913373"/>
            <a:ext cx="22669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45">
                <a:latin typeface="Arial Black"/>
                <a:cs typeface="Arial Black"/>
              </a:rPr>
              <a:t>Parallel</a:t>
            </a:r>
            <a:r>
              <a:rPr dirty="0" sz="250" spc="-25">
                <a:latin typeface="Arial Black"/>
                <a:cs typeface="Arial Black"/>
              </a:rPr>
              <a:t> </a:t>
            </a:r>
            <a:r>
              <a:rPr dirty="0" sz="250" spc="-55">
                <a:latin typeface="Arial Black"/>
                <a:cs typeface="Arial Black"/>
              </a:rPr>
              <a:t>Threads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1370" name="object 1370"/>
          <p:cNvSpPr/>
          <p:nvPr/>
        </p:nvSpPr>
        <p:spPr>
          <a:xfrm>
            <a:off x="3444470" y="286922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1" name="object 1371"/>
          <p:cNvSpPr/>
          <p:nvPr/>
        </p:nvSpPr>
        <p:spPr>
          <a:xfrm>
            <a:off x="3444470" y="286922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2" name="object 1372"/>
          <p:cNvSpPr/>
          <p:nvPr/>
        </p:nvSpPr>
        <p:spPr>
          <a:xfrm>
            <a:off x="3444470" y="27915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3" name="object 1373"/>
          <p:cNvSpPr/>
          <p:nvPr/>
        </p:nvSpPr>
        <p:spPr>
          <a:xfrm>
            <a:off x="3444470" y="27915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4" name="object 1374"/>
          <p:cNvSpPr/>
          <p:nvPr/>
        </p:nvSpPr>
        <p:spPr>
          <a:xfrm>
            <a:off x="3444470" y="27138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5" name="object 1375"/>
          <p:cNvSpPr/>
          <p:nvPr/>
        </p:nvSpPr>
        <p:spPr>
          <a:xfrm>
            <a:off x="3444470" y="27138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6" name="object 1376"/>
          <p:cNvSpPr/>
          <p:nvPr/>
        </p:nvSpPr>
        <p:spPr>
          <a:xfrm>
            <a:off x="3444470" y="263617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7" name="object 1377"/>
          <p:cNvSpPr/>
          <p:nvPr/>
        </p:nvSpPr>
        <p:spPr>
          <a:xfrm>
            <a:off x="3444470" y="263617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8" name="object 1378"/>
          <p:cNvSpPr/>
          <p:nvPr/>
        </p:nvSpPr>
        <p:spPr>
          <a:xfrm>
            <a:off x="3444470" y="25584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9" name="object 1379"/>
          <p:cNvSpPr/>
          <p:nvPr/>
        </p:nvSpPr>
        <p:spPr>
          <a:xfrm>
            <a:off x="3444470" y="25584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0" name="object 1380"/>
          <p:cNvSpPr/>
          <p:nvPr/>
        </p:nvSpPr>
        <p:spPr>
          <a:xfrm>
            <a:off x="3444470" y="24808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1" name="object 1381"/>
          <p:cNvSpPr/>
          <p:nvPr/>
        </p:nvSpPr>
        <p:spPr>
          <a:xfrm>
            <a:off x="3444470" y="24808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2" name="object 1382"/>
          <p:cNvSpPr/>
          <p:nvPr/>
        </p:nvSpPr>
        <p:spPr>
          <a:xfrm>
            <a:off x="3444470" y="24031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3" name="object 1383"/>
          <p:cNvSpPr/>
          <p:nvPr/>
        </p:nvSpPr>
        <p:spPr>
          <a:xfrm>
            <a:off x="3444470" y="24031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4" name="object 1384"/>
          <p:cNvSpPr txBox="1"/>
          <p:nvPr/>
        </p:nvSpPr>
        <p:spPr>
          <a:xfrm>
            <a:off x="3355762" y="2369831"/>
            <a:ext cx="98425" cy="530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5">
                <a:latin typeface="Arial Narrow"/>
                <a:cs typeface="Arial Narrow"/>
              </a:rPr>
              <a:t>30000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50" spc="-5">
                <a:latin typeface="Arial Narrow"/>
                <a:cs typeface="Arial Narrow"/>
              </a:rPr>
              <a:t>25000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" spc="-5">
                <a:latin typeface="Arial Narrow"/>
                <a:cs typeface="Arial Narrow"/>
              </a:rPr>
              <a:t>20000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" spc="-5">
                <a:latin typeface="Arial Narrow"/>
                <a:cs typeface="Arial Narrow"/>
              </a:rPr>
              <a:t>15000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" spc="-5">
                <a:latin typeface="Arial Narrow"/>
                <a:cs typeface="Arial Narrow"/>
              </a:rPr>
              <a:t>10000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</a:pPr>
            <a:r>
              <a:rPr dirty="0" sz="250" spc="-5">
                <a:latin typeface="Arial Narrow"/>
                <a:cs typeface="Arial Narrow"/>
              </a:rPr>
              <a:t>5000</a:t>
            </a:r>
            <a:endParaRPr sz="2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50">
                <a:latin typeface="Arial Narrow"/>
                <a:cs typeface="Arial Narrow"/>
              </a:rPr>
              <a:t>0</a:t>
            </a:r>
            <a:endParaRPr sz="250">
              <a:latin typeface="Arial Narrow"/>
              <a:cs typeface="Arial Narrow"/>
            </a:endParaRPr>
          </a:p>
        </p:txBody>
      </p:sp>
      <p:sp>
        <p:nvSpPr>
          <p:cNvPr id="1385" name="object 1385"/>
          <p:cNvSpPr/>
          <p:nvPr/>
        </p:nvSpPr>
        <p:spPr>
          <a:xfrm>
            <a:off x="3444470" y="232543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6" name="object 1386"/>
          <p:cNvSpPr/>
          <p:nvPr/>
        </p:nvSpPr>
        <p:spPr>
          <a:xfrm>
            <a:off x="3444470" y="232543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31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7" name="object 1387"/>
          <p:cNvSpPr txBox="1"/>
          <p:nvPr/>
        </p:nvSpPr>
        <p:spPr>
          <a:xfrm>
            <a:off x="3309184" y="2490645"/>
            <a:ext cx="72390" cy="174625"/>
          </a:xfrm>
          <a:prstGeom prst="rect">
            <a:avLst/>
          </a:prstGeom>
        </p:spPr>
        <p:txBody>
          <a:bodyPr wrap="square" lIns="0" tIns="1778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50" spc="-50">
                <a:latin typeface="Arial Black"/>
                <a:cs typeface="Arial Black"/>
              </a:rPr>
              <a:t>Time </a:t>
            </a:r>
            <a:r>
              <a:rPr dirty="0" sz="250" spc="-40">
                <a:latin typeface="Arial Black"/>
                <a:cs typeface="Arial Black"/>
              </a:rPr>
              <a:t>in</a:t>
            </a:r>
            <a:r>
              <a:rPr dirty="0" sz="250" spc="-45">
                <a:latin typeface="Arial Black"/>
                <a:cs typeface="Arial Black"/>
              </a:rPr>
              <a:t> </a:t>
            </a:r>
            <a:r>
              <a:rPr dirty="0" sz="250" spc="-5" i="1">
                <a:latin typeface="Arial"/>
                <a:cs typeface="Arial"/>
              </a:rPr>
              <a:t>ms</a:t>
            </a:r>
            <a:endParaRPr sz="250">
              <a:latin typeface="Arial"/>
              <a:cs typeface="Arial"/>
            </a:endParaRPr>
          </a:p>
        </p:txBody>
      </p:sp>
      <p:sp>
        <p:nvSpPr>
          <p:cNvPr id="1388" name="object 1388"/>
          <p:cNvSpPr/>
          <p:nvPr/>
        </p:nvSpPr>
        <p:spPr>
          <a:xfrm>
            <a:off x="3447573" y="2866824"/>
            <a:ext cx="989330" cy="1270"/>
          </a:xfrm>
          <a:custGeom>
            <a:avLst/>
            <a:gdLst/>
            <a:ahLst/>
            <a:cxnLst/>
            <a:rect l="l" t="t" r="r" b="b"/>
            <a:pathLst>
              <a:path w="989329" h="1269">
                <a:moveTo>
                  <a:pt x="0" y="1256"/>
                </a:moveTo>
                <a:lnTo>
                  <a:pt x="44967" y="1169"/>
                </a:lnTo>
                <a:lnTo>
                  <a:pt x="89935" y="1125"/>
                </a:lnTo>
                <a:lnTo>
                  <a:pt x="134903" y="1095"/>
                </a:lnTo>
                <a:lnTo>
                  <a:pt x="179870" y="1058"/>
                </a:lnTo>
                <a:lnTo>
                  <a:pt x="224838" y="1012"/>
                </a:lnTo>
                <a:lnTo>
                  <a:pt x="269806" y="987"/>
                </a:lnTo>
                <a:lnTo>
                  <a:pt x="314773" y="948"/>
                </a:lnTo>
                <a:lnTo>
                  <a:pt x="359741" y="922"/>
                </a:lnTo>
                <a:lnTo>
                  <a:pt x="404709" y="922"/>
                </a:lnTo>
                <a:lnTo>
                  <a:pt x="449676" y="870"/>
                </a:lnTo>
                <a:lnTo>
                  <a:pt x="494644" y="835"/>
                </a:lnTo>
                <a:lnTo>
                  <a:pt x="539612" y="777"/>
                </a:lnTo>
                <a:lnTo>
                  <a:pt x="584580" y="735"/>
                </a:lnTo>
                <a:lnTo>
                  <a:pt x="629547" y="705"/>
                </a:lnTo>
                <a:lnTo>
                  <a:pt x="674515" y="667"/>
                </a:lnTo>
                <a:lnTo>
                  <a:pt x="719483" y="551"/>
                </a:lnTo>
                <a:lnTo>
                  <a:pt x="764450" y="459"/>
                </a:lnTo>
                <a:lnTo>
                  <a:pt x="809418" y="380"/>
                </a:lnTo>
                <a:lnTo>
                  <a:pt x="854386" y="302"/>
                </a:lnTo>
                <a:lnTo>
                  <a:pt x="899353" y="198"/>
                </a:lnTo>
                <a:lnTo>
                  <a:pt x="944321" y="120"/>
                </a:lnTo>
                <a:lnTo>
                  <a:pt x="9892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9" name="object 1389"/>
          <p:cNvSpPr/>
          <p:nvPr/>
        </p:nvSpPr>
        <p:spPr>
          <a:xfrm>
            <a:off x="3447573" y="286542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705" y="0"/>
                </a:moveTo>
                <a:lnTo>
                  <a:pt x="0" y="0"/>
                </a:lnTo>
                <a:lnTo>
                  <a:pt x="0" y="5318"/>
                </a:lnTo>
                <a:lnTo>
                  <a:pt x="705" y="5318"/>
                </a:lnTo>
                <a:lnTo>
                  <a:pt x="1382" y="5038"/>
                </a:lnTo>
                <a:lnTo>
                  <a:pt x="2379" y="4041"/>
                </a:lnTo>
                <a:lnTo>
                  <a:pt x="2659" y="3364"/>
                </a:lnTo>
                <a:lnTo>
                  <a:pt x="2659" y="1954"/>
                </a:lnTo>
                <a:lnTo>
                  <a:pt x="2379" y="1277"/>
                </a:lnTo>
                <a:lnTo>
                  <a:pt x="1382" y="280"/>
                </a:lnTo>
                <a:lnTo>
                  <a:pt x="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0" name="object 1390"/>
          <p:cNvSpPr/>
          <p:nvPr/>
        </p:nvSpPr>
        <p:spPr>
          <a:xfrm>
            <a:off x="3447573" y="2865421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18"/>
                </a:moveTo>
                <a:lnTo>
                  <a:pt x="705" y="5318"/>
                </a:lnTo>
                <a:lnTo>
                  <a:pt x="1382" y="5038"/>
                </a:lnTo>
                <a:lnTo>
                  <a:pt x="1880" y="4539"/>
                </a:lnTo>
                <a:lnTo>
                  <a:pt x="2379" y="4041"/>
                </a:lnTo>
                <a:lnTo>
                  <a:pt x="2659" y="3364"/>
                </a:lnTo>
                <a:lnTo>
                  <a:pt x="2659" y="2659"/>
                </a:lnTo>
                <a:lnTo>
                  <a:pt x="2659" y="1954"/>
                </a:lnTo>
                <a:lnTo>
                  <a:pt x="2379" y="1277"/>
                </a:lnTo>
                <a:lnTo>
                  <a:pt x="1880" y="778"/>
                </a:lnTo>
                <a:lnTo>
                  <a:pt x="1382" y="280"/>
                </a:lnTo>
                <a:lnTo>
                  <a:pt x="705" y="0"/>
                </a:lnTo>
                <a:lnTo>
                  <a:pt x="0" y="0"/>
                </a:lnTo>
                <a:lnTo>
                  <a:pt x="0" y="531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1" name="object 1391"/>
          <p:cNvSpPr/>
          <p:nvPr/>
        </p:nvSpPr>
        <p:spPr>
          <a:xfrm>
            <a:off x="3489881" y="286533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2" name="object 1392"/>
          <p:cNvSpPr/>
          <p:nvPr/>
        </p:nvSpPr>
        <p:spPr>
          <a:xfrm>
            <a:off x="3489881" y="286533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3" name="object 1393"/>
          <p:cNvSpPr/>
          <p:nvPr/>
        </p:nvSpPr>
        <p:spPr>
          <a:xfrm>
            <a:off x="3534849" y="286529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4" name="object 1394"/>
          <p:cNvSpPr/>
          <p:nvPr/>
        </p:nvSpPr>
        <p:spPr>
          <a:xfrm>
            <a:off x="3534849" y="286529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5" name="object 1395"/>
          <p:cNvSpPr/>
          <p:nvPr/>
        </p:nvSpPr>
        <p:spPr>
          <a:xfrm>
            <a:off x="3579817" y="28652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6" name="object 1396"/>
          <p:cNvSpPr/>
          <p:nvPr/>
        </p:nvSpPr>
        <p:spPr>
          <a:xfrm>
            <a:off x="3579817" y="286526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7" name="object 1397"/>
          <p:cNvSpPr/>
          <p:nvPr/>
        </p:nvSpPr>
        <p:spPr>
          <a:xfrm>
            <a:off x="3624784" y="28652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8" name="object 1398"/>
          <p:cNvSpPr/>
          <p:nvPr/>
        </p:nvSpPr>
        <p:spPr>
          <a:xfrm>
            <a:off x="3624784" y="28652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9" name="object 1399"/>
          <p:cNvSpPr/>
          <p:nvPr/>
        </p:nvSpPr>
        <p:spPr>
          <a:xfrm>
            <a:off x="3669752" y="28651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0" name="object 1400"/>
          <p:cNvSpPr/>
          <p:nvPr/>
        </p:nvSpPr>
        <p:spPr>
          <a:xfrm>
            <a:off x="3669752" y="28651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1" name="object 1401"/>
          <p:cNvSpPr/>
          <p:nvPr/>
        </p:nvSpPr>
        <p:spPr>
          <a:xfrm>
            <a:off x="3714720" y="28651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2" name="object 1402"/>
          <p:cNvSpPr/>
          <p:nvPr/>
        </p:nvSpPr>
        <p:spPr>
          <a:xfrm>
            <a:off x="3714720" y="286515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3" name="object 1403"/>
          <p:cNvSpPr/>
          <p:nvPr/>
        </p:nvSpPr>
        <p:spPr>
          <a:xfrm>
            <a:off x="3759687" y="286511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4" name="object 1404"/>
          <p:cNvSpPr/>
          <p:nvPr/>
        </p:nvSpPr>
        <p:spPr>
          <a:xfrm>
            <a:off x="3759687" y="286511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5" name="object 1405"/>
          <p:cNvSpPr/>
          <p:nvPr/>
        </p:nvSpPr>
        <p:spPr>
          <a:xfrm>
            <a:off x="3804655" y="286508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6" name="object 1406"/>
          <p:cNvSpPr/>
          <p:nvPr/>
        </p:nvSpPr>
        <p:spPr>
          <a:xfrm>
            <a:off x="3804655" y="286508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7" name="object 1407"/>
          <p:cNvSpPr/>
          <p:nvPr/>
        </p:nvSpPr>
        <p:spPr>
          <a:xfrm>
            <a:off x="3849623" y="28650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8" name="object 1408"/>
          <p:cNvSpPr/>
          <p:nvPr/>
        </p:nvSpPr>
        <p:spPr>
          <a:xfrm>
            <a:off x="3849623" y="286508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9" name="object 1409"/>
          <p:cNvSpPr/>
          <p:nvPr/>
        </p:nvSpPr>
        <p:spPr>
          <a:xfrm>
            <a:off x="3894590" y="28650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0" name="object 1410"/>
          <p:cNvSpPr/>
          <p:nvPr/>
        </p:nvSpPr>
        <p:spPr>
          <a:xfrm>
            <a:off x="3894590" y="286503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1" name="object 1411"/>
          <p:cNvSpPr/>
          <p:nvPr/>
        </p:nvSpPr>
        <p:spPr>
          <a:xfrm>
            <a:off x="3939558" y="28650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2" name="object 1412"/>
          <p:cNvSpPr/>
          <p:nvPr/>
        </p:nvSpPr>
        <p:spPr>
          <a:xfrm>
            <a:off x="3939558" y="286500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3" name="object 1413"/>
          <p:cNvSpPr/>
          <p:nvPr/>
        </p:nvSpPr>
        <p:spPr>
          <a:xfrm>
            <a:off x="3984526" y="28649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4" name="object 1414"/>
          <p:cNvSpPr/>
          <p:nvPr/>
        </p:nvSpPr>
        <p:spPr>
          <a:xfrm>
            <a:off x="3984526" y="28649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5" name="object 1415"/>
          <p:cNvSpPr/>
          <p:nvPr/>
        </p:nvSpPr>
        <p:spPr>
          <a:xfrm>
            <a:off x="4029494" y="28649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6" name="object 1416"/>
          <p:cNvSpPr/>
          <p:nvPr/>
        </p:nvSpPr>
        <p:spPr>
          <a:xfrm>
            <a:off x="4029494" y="286490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7" name="object 1417"/>
          <p:cNvSpPr/>
          <p:nvPr/>
        </p:nvSpPr>
        <p:spPr>
          <a:xfrm>
            <a:off x="4074461" y="28648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8" name="object 1418"/>
          <p:cNvSpPr/>
          <p:nvPr/>
        </p:nvSpPr>
        <p:spPr>
          <a:xfrm>
            <a:off x="4074461" y="286487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9" name="object 1419"/>
          <p:cNvSpPr/>
          <p:nvPr/>
        </p:nvSpPr>
        <p:spPr>
          <a:xfrm>
            <a:off x="4119429" y="28648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0" name="object 1420"/>
          <p:cNvSpPr/>
          <p:nvPr/>
        </p:nvSpPr>
        <p:spPr>
          <a:xfrm>
            <a:off x="4119429" y="286483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1" name="object 1421"/>
          <p:cNvSpPr/>
          <p:nvPr/>
        </p:nvSpPr>
        <p:spPr>
          <a:xfrm>
            <a:off x="4164397" y="28647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2" name="object 1422"/>
          <p:cNvSpPr/>
          <p:nvPr/>
        </p:nvSpPr>
        <p:spPr>
          <a:xfrm>
            <a:off x="4164397" y="286471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3" name="object 1423"/>
          <p:cNvSpPr/>
          <p:nvPr/>
        </p:nvSpPr>
        <p:spPr>
          <a:xfrm>
            <a:off x="4209365" y="286462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4" name="object 1424"/>
          <p:cNvSpPr/>
          <p:nvPr/>
        </p:nvSpPr>
        <p:spPr>
          <a:xfrm>
            <a:off x="4209365" y="286462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5" name="object 1425"/>
          <p:cNvSpPr/>
          <p:nvPr/>
        </p:nvSpPr>
        <p:spPr>
          <a:xfrm>
            <a:off x="4254332" y="286454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6" name="object 1426"/>
          <p:cNvSpPr/>
          <p:nvPr/>
        </p:nvSpPr>
        <p:spPr>
          <a:xfrm>
            <a:off x="4254332" y="286454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7" name="object 1427"/>
          <p:cNvSpPr/>
          <p:nvPr/>
        </p:nvSpPr>
        <p:spPr>
          <a:xfrm>
            <a:off x="4299300" y="28644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8" name="object 1428"/>
          <p:cNvSpPr/>
          <p:nvPr/>
        </p:nvSpPr>
        <p:spPr>
          <a:xfrm>
            <a:off x="4299300" y="28644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9" name="object 1429"/>
          <p:cNvSpPr/>
          <p:nvPr/>
        </p:nvSpPr>
        <p:spPr>
          <a:xfrm>
            <a:off x="4344268" y="286436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0" name="object 1430"/>
          <p:cNvSpPr/>
          <p:nvPr/>
        </p:nvSpPr>
        <p:spPr>
          <a:xfrm>
            <a:off x="4344268" y="286436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1" name="object 1431"/>
          <p:cNvSpPr/>
          <p:nvPr/>
        </p:nvSpPr>
        <p:spPr>
          <a:xfrm>
            <a:off x="4389235" y="286428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2" name="object 1432"/>
          <p:cNvSpPr/>
          <p:nvPr/>
        </p:nvSpPr>
        <p:spPr>
          <a:xfrm>
            <a:off x="4389235" y="286428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3" name="object 1433"/>
          <p:cNvSpPr/>
          <p:nvPr/>
        </p:nvSpPr>
        <p:spPr>
          <a:xfrm>
            <a:off x="4434203" y="2864165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59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lnTo>
                  <a:pt x="26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4" name="object 1434"/>
          <p:cNvSpPr/>
          <p:nvPr/>
        </p:nvSpPr>
        <p:spPr>
          <a:xfrm>
            <a:off x="4434203" y="2864165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59" y="0"/>
                </a:move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lnTo>
                  <a:pt x="26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5" name="object 1435"/>
          <p:cNvSpPr/>
          <p:nvPr/>
        </p:nvSpPr>
        <p:spPr>
          <a:xfrm>
            <a:off x="3447573" y="2294352"/>
            <a:ext cx="989330" cy="568325"/>
          </a:xfrm>
          <a:custGeom>
            <a:avLst/>
            <a:gdLst/>
            <a:ahLst/>
            <a:cxnLst/>
            <a:rect l="l" t="t" r="r" b="b"/>
            <a:pathLst>
              <a:path w="989329" h="568325">
                <a:moveTo>
                  <a:pt x="0" y="568112"/>
                </a:moveTo>
                <a:lnTo>
                  <a:pt x="44967" y="564775"/>
                </a:lnTo>
                <a:lnTo>
                  <a:pt x="89935" y="555748"/>
                </a:lnTo>
                <a:lnTo>
                  <a:pt x="134903" y="515554"/>
                </a:lnTo>
                <a:lnTo>
                  <a:pt x="179870" y="492118"/>
                </a:lnTo>
                <a:lnTo>
                  <a:pt x="224838" y="466191"/>
                </a:lnTo>
                <a:lnTo>
                  <a:pt x="269806" y="442224"/>
                </a:lnTo>
                <a:lnTo>
                  <a:pt x="314773" y="416134"/>
                </a:lnTo>
                <a:lnTo>
                  <a:pt x="359741" y="387721"/>
                </a:lnTo>
                <a:lnTo>
                  <a:pt x="404709" y="359735"/>
                </a:lnTo>
                <a:lnTo>
                  <a:pt x="449676" y="328183"/>
                </a:lnTo>
                <a:lnTo>
                  <a:pt x="494644" y="297683"/>
                </a:lnTo>
                <a:lnTo>
                  <a:pt x="539612" y="265562"/>
                </a:lnTo>
                <a:lnTo>
                  <a:pt x="584580" y="233165"/>
                </a:lnTo>
                <a:lnTo>
                  <a:pt x="629547" y="198925"/>
                </a:lnTo>
                <a:lnTo>
                  <a:pt x="674515" y="165236"/>
                </a:lnTo>
                <a:lnTo>
                  <a:pt x="719483" y="127580"/>
                </a:lnTo>
                <a:lnTo>
                  <a:pt x="764450" y="94856"/>
                </a:lnTo>
                <a:lnTo>
                  <a:pt x="809418" y="57590"/>
                </a:lnTo>
                <a:lnTo>
                  <a:pt x="854386" y="22844"/>
                </a:lnTo>
                <a:lnTo>
                  <a:pt x="899353" y="18205"/>
                </a:lnTo>
                <a:lnTo>
                  <a:pt x="944321" y="11374"/>
                </a:lnTo>
                <a:lnTo>
                  <a:pt x="989289" y="0"/>
                </a:lnTo>
              </a:path>
            </a:pathLst>
          </a:custGeom>
          <a:ln w="3175">
            <a:solidFill>
              <a:srgbClr val="007F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36" name="object 1436"/>
          <p:cNvSpPr/>
          <p:nvPr/>
        </p:nvSpPr>
        <p:spPr>
          <a:xfrm>
            <a:off x="3447573" y="2859805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18"/>
                </a:moveTo>
                <a:lnTo>
                  <a:pt x="2659" y="5318"/>
                </a:lnTo>
                <a:lnTo>
                  <a:pt x="2659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7" name="object 1437"/>
          <p:cNvSpPr/>
          <p:nvPr/>
        </p:nvSpPr>
        <p:spPr>
          <a:xfrm>
            <a:off x="3489881" y="285646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8" name="object 1438"/>
          <p:cNvSpPr/>
          <p:nvPr/>
        </p:nvSpPr>
        <p:spPr>
          <a:xfrm>
            <a:off x="3534849" y="28474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9" name="object 1439"/>
          <p:cNvSpPr/>
          <p:nvPr/>
        </p:nvSpPr>
        <p:spPr>
          <a:xfrm>
            <a:off x="3579817" y="28072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0" name="object 1440"/>
          <p:cNvSpPr/>
          <p:nvPr/>
        </p:nvSpPr>
        <p:spPr>
          <a:xfrm>
            <a:off x="3624784" y="278381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1" name="object 1441"/>
          <p:cNvSpPr/>
          <p:nvPr/>
        </p:nvSpPr>
        <p:spPr>
          <a:xfrm>
            <a:off x="3669752" y="27578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2" name="object 1442"/>
          <p:cNvSpPr/>
          <p:nvPr/>
        </p:nvSpPr>
        <p:spPr>
          <a:xfrm>
            <a:off x="3714720" y="273391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3" name="object 1443"/>
          <p:cNvSpPr/>
          <p:nvPr/>
        </p:nvSpPr>
        <p:spPr>
          <a:xfrm>
            <a:off x="3759687" y="270782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4" name="object 1444"/>
          <p:cNvSpPr/>
          <p:nvPr/>
        </p:nvSpPr>
        <p:spPr>
          <a:xfrm>
            <a:off x="3804655" y="267941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5" name="object 1445"/>
          <p:cNvSpPr/>
          <p:nvPr/>
        </p:nvSpPr>
        <p:spPr>
          <a:xfrm>
            <a:off x="3849623" y="265142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6" name="object 1446"/>
          <p:cNvSpPr/>
          <p:nvPr/>
        </p:nvSpPr>
        <p:spPr>
          <a:xfrm>
            <a:off x="3894590" y="261987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7" name="object 1447"/>
          <p:cNvSpPr/>
          <p:nvPr/>
        </p:nvSpPr>
        <p:spPr>
          <a:xfrm>
            <a:off x="3939558" y="258937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8" name="object 1448"/>
          <p:cNvSpPr/>
          <p:nvPr/>
        </p:nvSpPr>
        <p:spPr>
          <a:xfrm>
            <a:off x="3984526" y="25572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9" name="object 1449"/>
          <p:cNvSpPr/>
          <p:nvPr/>
        </p:nvSpPr>
        <p:spPr>
          <a:xfrm>
            <a:off x="4029494" y="252485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0" name="object 1450"/>
          <p:cNvSpPr/>
          <p:nvPr/>
        </p:nvSpPr>
        <p:spPr>
          <a:xfrm>
            <a:off x="4074461" y="249061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1" name="object 1451"/>
          <p:cNvSpPr/>
          <p:nvPr/>
        </p:nvSpPr>
        <p:spPr>
          <a:xfrm>
            <a:off x="4119429" y="24569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2" name="object 1452"/>
          <p:cNvSpPr/>
          <p:nvPr/>
        </p:nvSpPr>
        <p:spPr>
          <a:xfrm>
            <a:off x="4164397" y="241927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3" name="object 1453"/>
          <p:cNvSpPr/>
          <p:nvPr/>
        </p:nvSpPr>
        <p:spPr>
          <a:xfrm>
            <a:off x="4209365" y="238654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4" name="object 1454"/>
          <p:cNvSpPr/>
          <p:nvPr/>
        </p:nvSpPr>
        <p:spPr>
          <a:xfrm>
            <a:off x="4254332" y="23492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5" name="object 1455"/>
          <p:cNvSpPr/>
          <p:nvPr/>
        </p:nvSpPr>
        <p:spPr>
          <a:xfrm>
            <a:off x="4299300" y="231453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6" name="object 1456"/>
          <p:cNvSpPr/>
          <p:nvPr/>
        </p:nvSpPr>
        <p:spPr>
          <a:xfrm>
            <a:off x="4344268" y="230989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7" name="object 1457"/>
          <p:cNvSpPr/>
          <p:nvPr/>
        </p:nvSpPr>
        <p:spPr>
          <a:xfrm>
            <a:off x="4389235" y="23030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8" name="object 1458"/>
          <p:cNvSpPr/>
          <p:nvPr/>
        </p:nvSpPr>
        <p:spPr>
          <a:xfrm>
            <a:off x="4434203" y="2291692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18"/>
                </a:moveTo>
                <a:lnTo>
                  <a:pt x="2659" y="5318"/>
                </a:lnTo>
                <a:lnTo>
                  <a:pt x="2659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9" name="object 1459"/>
          <p:cNvSpPr/>
          <p:nvPr/>
        </p:nvSpPr>
        <p:spPr>
          <a:xfrm>
            <a:off x="3447573" y="2287272"/>
            <a:ext cx="989330" cy="577215"/>
          </a:xfrm>
          <a:custGeom>
            <a:avLst/>
            <a:gdLst/>
            <a:ahLst/>
            <a:cxnLst/>
            <a:rect l="l" t="t" r="r" b="b"/>
            <a:pathLst>
              <a:path w="989329" h="577214">
                <a:moveTo>
                  <a:pt x="0" y="577182"/>
                </a:moveTo>
                <a:lnTo>
                  <a:pt x="44967" y="570631"/>
                </a:lnTo>
                <a:lnTo>
                  <a:pt x="89935" y="547054"/>
                </a:lnTo>
                <a:lnTo>
                  <a:pt x="134903" y="524142"/>
                </a:lnTo>
                <a:lnTo>
                  <a:pt x="179870" y="497077"/>
                </a:lnTo>
                <a:lnTo>
                  <a:pt x="224838" y="473665"/>
                </a:lnTo>
                <a:lnTo>
                  <a:pt x="269806" y="449077"/>
                </a:lnTo>
                <a:lnTo>
                  <a:pt x="314773" y="422443"/>
                </a:lnTo>
                <a:lnTo>
                  <a:pt x="359741" y="394512"/>
                </a:lnTo>
                <a:lnTo>
                  <a:pt x="404709" y="367389"/>
                </a:lnTo>
                <a:lnTo>
                  <a:pt x="449676" y="337361"/>
                </a:lnTo>
                <a:lnTo>
                  <a:pt x="494644" y="304878"/>
                </a:lnTo>
                <a:lnTo>
                  <a:pt x="539612" y="273976"/>
                </a:lnTo>
                <a:lnTo>
                  <a:pt x="584580" y="244356"/>
                </a:lnTo>
                <a:lnTo>
                  <a:pt x="629547" y="206908"/>
                </a:lnTo>
                <a:lnTo>
                  <a:pt x="674515" y="173790"/>
                </a:lnTo>
                <a:lnTo>
                  <a:pt x="719483" y="137229"/>
                </a:lnTo>
                <a:lnTo>
                  <a:pt x="764450" y="102776"/>
                </a:lnTo>
                <a:lnTo>
                  <a:pt x="809418" y="65251"/>
                </a:lnTo>
                <a:lnTo>
                  <a:pt x="854386" y="29009"/>
                </a:lnTo>
                <a:lnTo>
                  <a:pt x="899353" y="25373"/>
                </a:lnTo>
                <a:lnTo>
                  <a:pt x="944321" y="16615"/>
                </a:lnTo>
                <a:lnTo>
                  <a:pt x="989289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1460" name="object 1460"/>
          <p:cNvSpPr/>
          <p:nvPr/>
        </p:nvSpPr>
        <p:spPr>
          <a:xfrm>
            <a:off x="3447573" y="286179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886" y="0"/>
                </a:moveTo>
                <a:lnTo>
                  <a:pt x="0" y="0"/>
                </a:lnTo>
                <a:lnTo>
                  <a:pt x="0" y="5318"/>
                </a:lnTo>
                <a:lnTo>
                  <a:pt x="886" y="5318"/>
                </a:lnTo>
                <a:lnTo>
                  <a:pt x="886" y="3545"/>
                </a:lnTo>
                <a:lnTo>
                  <a:pt x="2659" y="3545"/>
                </a:lnTo>
                <a:lnTo>
                  <a:pt x="2659" y="1772"/>
                </a:lnTo>
                <a:lnTo>
                  <a:pt x="886" y="1772"/>
                </a:lnTo>
                <a:lnTo>
                  <a:pt x="8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1" name="object 1461"/>
          <p:cNvSpPr/>
          <p:nvPr/>
        </p:nvSpPr>
        <p:spPr>
          <a:xfrm>
            <a:off x="3447573" y="2861796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0" y="5318"/>
                </a:moveTo>
                <a:lnTo>
                  <a:pt x="886" y="5318"/>
                </a:lnTo>
                <a:lnTo>
                  <a:pt x="886" y="3545"/>
                </a:lnTo>
                <a:lnTo>
                  <a:pt x="2659" y="3545"/>
                </a:lnTo>
                <a:lnTo>
                  <a:pt x="2659" y="1772"/>
                </a:lnTo>
                <a:lnTo>
                  <a:pt x="886" y="1772"/>
                </a:lnTo>
                <a:lnTo>
                  <a:pt x="886" y="0"/>
                </a:lnTo>
                <a:lnTo>
                  <a:pt x="0" y="0"/>
                </a:lnTo>
                <a:lnTo>
                  <a:pt x="0" y="5318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2" name="object 1462"/>
          <p:cNvSpPr/>
          <p:nvPr/>
        </p:nvSpPr>
        <p:spPr>
          <a:xfrm>
            <a:off x="3489881" y="285524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3" name="object 1463"/>
          <p:cNvSpPr/>
          <p:nvPr/>
        </p:nvSpPr>
        <p:spPr>
          <a:xfrm>
            <a:off x="3489881" y="285524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4" name="object 1464"/>
          <p:cNvSpPr/>
          <p:nvPr/>
        </p:nvSpPr>
        <p:spPr>
          <a:xfrm>
            <a:off x="3534849" y="28316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5" name="object 1465"/>
          <p:cNvSpPr/>
          <p:nvPr/>
        </p:nvSpPr>
        <p:spPr>
          <a:xfrm>
            <a:off x="3534849" y="283166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6" name="object 1466"/>
          <p:cNvSpPr/>
          <p:nvPr/>
        </p:nvSpPr>
        <p:spPr>
          <a:xfrm>
            <a:off x="3579817" y="28087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7" name="object 1467"/>
          <p:cNvSpPr/>
          <p:nvPr/>
        </p:nvSpPr>
        <p:spPr>
          <a:xfrm>
            <a:off x="3579817" y="280875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8" name="object 1468"/>
          <p:cNvSpPr/>
          <p:nvPr/>
        </p:nvSpPr>
        <p:spPr>
          <a:xfrm>
            <a:off x="3624784" y="278169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9" name="object 1469"/>
          <p:cNvSpPr/>
          <p:nvPr/>
        </p:nvSpPr>
        <p:spPr>
          <a:xfrm>
            <a:off x="3624784" y="278169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0" name="object 1470"/>
          <p:cNvSpPr/>
          <p:nvPr/>
        </p:nvSpPr>
        <p:spPr>
          <a:xfrm>
            <a:off x="3669752" y="27582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1" name="object 1471"/>
          <p:cNvSpPr/>
          <p:nvPr/>
        </p:nvSpPr>
        <p:spPr>
          <a:xfrm>
            <a:off x="3669752" y="27582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2" name="object 1472"/>
          <p:cNvSpPr/>
          <p:nvPr/>
        </p:nvSpPr>
        <p:spPr>
          <a:xfrm>
            <a:off x="3714720" y="273369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3" name="object 1473"/>
          <p:cNvSpPr/>
          <p:nvPr/>
        </p:nvSpPr>
        <p:spPr>
          <a:xfrm>
            <a:off x="3714720" y="273369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4" name="object 1474"/>
          <p:cNvSpPr/>
          <p:nvPr/>
        </p:nvSpPr>
        <p:spPr>
          <a:xfrm>
            <a:off x="3759687" y="270705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5" name="object 1475"/>
          <p:cNvSpPr/>
          <p:nvPr/>
        </p:nvSpPr>
        <p:spPr>
          <a:xfrm>
            <a:off x="3759687" y="270705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6" name="object 1476"/>
          <p:cNvSpPr/>
          <p:nvPr/>
        </p:nvSpPr>
        <p:spPr>
          <a:xfrm>
            <a:off x="3804655" y="267912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7" name="object 1477"/>
          <p:cNvSpPr/>
          <p:nvPr/>
        </p:nvSpPr>
        <p:spPr>
          <a:xfrm>
            <a:off x="3804655" y="267912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8" name="object 1478"/>
          <p:cNvSpPr/>
          <p:nvPr/>
        </p:nvSpPr>
        <p:spPr>
          <a:xfrm>
            <a:off x="3849623" y="26520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9" name="object 1479"/>
          <p:cNvSpPr/>
          <p:nvPr/>
        </p:nvSpPr>
        <p:spPr>
          <a:xfrm>
            <a:off x="3849623" y="26520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0" name="object 1480"/>
          <p:cNvSpPr/>
          <p:nvPr/>
        </p:nvSpPr>
        <p:spPr>
          <a:xfrm>
            <a:off x="3894590" y="262197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1" name="object 1481"/>
          <p:cNvSpPr/>
          <p:nvPr/>
        </p:nvSpPr>
        <p:spPr>
          <a:xfrm>
            <a:off x="3894590" y="262197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2" name="object 1482"/>
          <p:cNvSpPr/>
          <p:nvPr/>
        </p:nvSpPr>
        <p:spPr>
          <a:xfrm>
            <a:off x="3939558" y="258949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3" name="object 1483"/>
          <p:cNvSpPr/>
          <p:nvPr/>
        </p:nvSpPr>
        <p:spPr>
          <a:xfrm>
            <a:off x="3939558" y="258949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4" name="object 1484"/>
          <p:cNvSpPr/>
          <p:nvPr/>
        </p:nvSpPr>
        <p:spPr>
          <a:xfrm>
            <a:off x="3984526" y="255858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5" name="object 1485"/>
          <p:cNvSpPr/>
          <p:nvPr/>
        </p:nvSpPr>
        <p:spPr>
          <a:xfrm>
            <a:off x="3984526" y="255858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6" name="object 1486"/>
          <p:cNvSpPr/>
          <p:nvPr/>
        </p:nvSpPr>
        <p:spPr>
          <a:xfrm>
            <a:off x="4029494" y="252896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7" name="object 1487"/>
          <p:cNvSpPr/>
          <p:nvPr/>
        </p:nvSpPr>
        <p:spPr>
          <a:xfrm>
            <a:off x="4029494" y="252896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8" name="object 1488"/>
          <p:cNvSpPr/>
          <p:nvPr/>
        </p:nvSpPr>
        <p:spPr>
          <a:xfrm>
            <a:off x="4074461" y="249152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9" name="object 1489"/>
          <p:cNvSpPr/>
          <p:nvPr/>
        </p:nvSpPr>
        <p:spPr>
          <a:xfrm>
            <a:off x="4074461" y="2491521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0" name="object 1490"/>
          <p:cNvSpPr/>
          <p:nvPr/>
        </p:nvSpPr>
        <p:spPr>
          <a:xfrm>
            <a:off x="4119429" y="24584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1" name="object 1491"/>
          <p:cNvSpPr/>
          <p:nvPr/>
        </p:nvSpPr>
        <p:spPr>
          <a:xfrm>
            <a:off x="4119429" y="24584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2" name="object 1492"/>
          <p:cNvSpPr/>
          <p:nvPr/>
        </p:nvSpPr>
        <p:spPr>
          <a:xfrm>
            <a:off x="4164397" y="24218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3" name="object 1493"/>
          <p:cNvSpPr/>
          <p:nvPr/>
        </p:nvSpPr>
        <p:spPr>
          <a:xfrm>
            <a:off x="4164397" y="242184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4" name="object 1494"/>
          <p:cNvSpPr/>
          <p:nvPr/>
        </p:nvSpPr>
        <p:spPr>
          <a:xfrm>
            <a:off x="4209365" y="238738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5" name="object 1495"/>
          <p:cNvSpPr/>
          <p:nvPr/>
        </p:nvSpPr>
        <p:spPr>
          <a:xfrm>
            <a:off x="4209365" y="238738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6" name="object 1496"/>
          <p:cNvSpPr/>
          <p:nvPr/>
        </p:nvSpPr>
        <p:spPr>
          <a:xfrm>
            <a:off x="4254332" y="23498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7" name="object 1497"/>
          <p:cNvSpPr/>
          <p:nvPr/>
        </p:nvSpPr>
        <p:spPr>
          <a:xfrm>
            <a:off x="4254332" y="234986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8" name="object 1498"/>
          <p:cNvSpPr/>
          <p:nvPr/>
        </p:nvSpPr>
        <p:spPr>
          <a:xfrm>
            <a:off x="4299300" y="231362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9" name="object 1499"/>
          <p:cNvSpPr/>
          <p:nvPr/>
        </p:nvSpPr>
        <p:spPr>
          <a:xfrm>
            <a:off x="4299300" y="231362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0" name="object 1500"/>
          <p:cNvSpPr/>
          <p:nvPr/>
        </p:nvSpPr>
        <p:spPr>
          <a:xfrm>
            <a:off x="4344268" y="230998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1" name="object 1501"/>
          <p:cNvSpPr/>
          <p:nvPr/>
        </p:nvSpPr>
        <p:spPr>
          <a:xfrm>
            <a:off x="4344268" y="2309987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2" name="object 1502"/>
          <p:cNvSpPr/>
          <p:nvPr/>
        </p:nvSpPr>
        <p:spPr>
          <a:xfrm>
            <a:off x="4389235" y="23012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3" name="object 1503"/>
          <p:cNvSpPr/>
          <p:nvPr/>
        </p:nvSpPr>
        <p:spPr>
          <a:xfrm>
            <a:off x="4389235" y="230122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4" name="object 1504"/>
          <p:cNvSpPr/>
          <p:nvPr/>
        </p:nvSpPr>
        <p:spPr>
          <a:xfrm>
            <a:off x="4434203" y="228461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2659" y="0"/>
                </a:move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lnTo>
                  <a:pt x="2659" y="5318"/>
                </a:lnTo>
                <a:lnTo>
                  <a:pt x="265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5" name="object 1505"/>
          <p:cNvSpPr/>
          <p:nvPr/>
        </p:nvSpPr>
        <p:spPr>
          <a:xfrm>
            <a:off x="4434203" y="2284613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4">
                <a:moveTo>
                  <a:pt x="1772" y="5318"/>
                </a:moveTo>
                <a:lnTo>
                  <a:pt x="2659" y="5318"/>
                </a:lnTo>
                <a:lnTo>
                  <a:pt x="2659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6" name="object 1506"/>
          <p:cNvSpPr/>
          <p:nvPr/>
        </p:nvSpPr>
        <p:spPr>
          <a:xfrm>
            <a:off x="3447573" y="2816007"/>
            <a:ext cx="989330" cy="48895"/>
          </a:xfrm>
          <a:custGeom>
            <a:avLst/>
            <a:gdLst/>
            <a:ahLst/>
            <a:cxnLst/>
            <a:rect l="l" t="t" r="r" b="b"/>
            <a:pathLst>
              <a:path w="989329" h="48894">
                <a:moveTo>
                  <a:pt x="0" y="48816"/>
                </a:moveTo>
                <a:lnTo>
                  <a:pt x="44967" y="47482"/>
                </a:lnTo>
                <a:lnTo>
                  <a:pt x="89935" y="46278"/>
                </a:lnTo>
                <a:lnTo>
                  <a:pt x="134903" y="44800"/>
                </a:lnTo>
                <a:lnTo>
                  <a:pt x="179870" y="43371"/>
                </a:lnTo>
                <a:lnTo>
                  <a:pt x="224838" y="40702"/>
                </a:lnTo>
                <a:lnTo>
                  <a:pt x="269806" y="38321"/>
                </a:lnTo>
                <a:lnTo>
                  <a:pt x="314773" y="36206"/>
                </a:lnTo>
                <a:lnTo>
                  <a:pt x="359741" y="33983"/>
                </a:lnTo>
                <a:lnTo>
                  <a:pt x="404709" y="31673"/>
                </a:lnTo>
                <a:lnTo>
                  <a:pt x="449676" y="29638"/>
                </a:lnTo>
                <a:lnTo>
                  <a:pt x="494644" y="27325"/>
                </a:lnTo>
                <a:lnTo>
                  <a:pt x="539612" y="25181"/>
                </a:lnTo>
                <a:lnTo>
                  <a:pt x="584580" y="22733"/>
                </a:lnTo>
                <a:lnTo>
                  <a:pt x="629547" y="20405"/>
                </a:lnTo>
                <a:lnTo>
                  <a:pt x="674515" y="17967"/>
                </a:lnTo>
                <a:lnTo>
                  <a:pt x="719483" y="15563"/>
                </a:lnTo>
                <a:lnTo>
                  <a:pt x="764450" y="12980"/>
                </a:lnTo>
                <a:lnTo>
                  <a:pt x="809418" y="10511"/>
                </a:lnTo>
                <a:lnTo>
                  <a:pt x="854386" y="7904"/>
                </a:lnTo>
                <a:lnTo>
                  <a:pt x="899353" y="5175"/>
                </a:lnTo>
                <a:lnTo>
                  <a:pt x="944321" y="2890"/>
                </a:lnTo>
                <a:lnTo>
                  <a:pt x="989289" y="0"/>
                </a:lnTo>
              </a:path>
            </a:pathLst>
          </a:custGeom>
          <a:ln w="31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507" name="object 1507"/>
          <p:cNvSpPr/>
          <p:nvPr/>
        </p:nvSpPr>
        <p:spPr>
          <a:xfrm>
            <a:off x="3447573" y="2862521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29" y="0"/>
                </a:moveTo>
                <a:lnTo>
                  <a:pt x="0" y="0"/>
                </a:lnTo>
                <a:lnTo>
                  <a:pt x="0" y="4606"/>
                </a:lnTo>
                <a:lnTo>
                  <a:pt x="1329" y="4606"/>
                </a:lnTo>
                <a:lnTo>
                  <a:pt x="2659" y="2303"/>
                </a:lnTo>
                <a:lnTo>
                  <a:pt x="13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8" name="object 1508"/>
          <p:cNvSpPr/>
          <p:nvPr/>
        </p:nvSpPr>
        <p:spPr>
          <a:xfrm>
            <a:off x="3447573" y="2862521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4606"/>
                </a:moveTo>
                <a:lnTo>
                  <a:pt x="1329" y="4606"/>
                </a:lnTo>
                <a:lnTo>
                  <a:pt x="2659" y="2303"/>
                </a:lnTo>
                <a:lnTo>
                  <a:pt x="1329" y="0"/>
                </a:lnTo>
                <a:lnTo>
                  <a:pt x="0" y="0"/>
                </a:lnTo>
                <a:lnTo>
                  <a:pt x="0" y="4606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9" name="object 1509"/>
          <p:cNvSpPr/>
          <p:nvPr/>
        </p:nvSpPr>
        <p:spPr>
          <a:xfrm>
            <a:off x="3489881" y="286118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0" name="object 1510"/>
          <p:cNvSpPr/>
          <p:nvPr/>
        </p:nvSpPr>
        <p:spPr>
          <a:xfrm>
            <a:off x="3489881" y="286118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1" name="object 1511"/>
          <p:cNvSpPr/>
          <p:nvPr/>
        </p:nvSpPr>
        <p:spPr>
          <a:xfrm>
            <a:off x="3534849" y="285998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2" name="object 1512"/>
          <p:cNvSpPr/>
          <p:nvPr/>
        </p:nvSpPr>
        <p:spPr>
          <a:xfrm>
            <a:off x="3534849" y="285998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3" name="object 1513"/>
          <p:cNvSpPr/>
          <p:nvPr/>
        </p:nvSpPr>
        <p:spPr>
          <a:xfrm>
            <a:off x="3579817" y="285850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4" name="object 1514"/>
          <p:cNvSpPr/>
          <p:nvPr/>
        </p:nvSpPr>
        <p:spPr>
          <a:xfrm>
            <a:off x="3579817" y="285850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5" name="object 1515"/>
          <p:cNvSpPr/>
          <p:nvPr/>
        </p:nvSpPr>
        <p:spPr>
          <a:xfrm>
            <a:off x="3624784" y="285707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6" name="object 1516"/>
          <p:cNvSpPr/>
          <p:nvPr/>
        </p:nvSpPr>
        <p:spPr>
          <a:xfrm>
            <a:off x="3624784" y="285707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7" name="object 1517"/>
          <p:cNvSpPr/>
          <p:nvPr/>
        </p:nvSpPr>
        <p:spPr>
          <a:xfrm>
            <a:off x="3669752" y="285440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8" name="object 1518"/>
          <p:cNvSpPr/>
          <p:nvPr/>
        </p:nvSpPr>
        <p:spPr>
          <a:xfrm>
            <a:off x="3669752" y="285440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9" name="object 1519"/>
          <p:cNvSpPr/>
          <p:nvPr/>
        </p:nvSpPr>
        <p:spPr>
          <a:xfrm>
            <a:off x="3714720" y="28520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0" name="object 1520"/>
          <p:cNvSpPr/>
          <p:nvPr/>
        </p:nvSpPr>
        <p:spPr>
          <a:xfrm>
            <a:off x="3714720" y="285202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1" name="object 1521"/>
          <p:cNvSpPr/>
          <p:nvPr/>
        </p:nvSpPr>
        <p:spPr>
          <a:xfrm>
            <a:off x="3759687" y="284991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2" name="object 1522"/>
          <p:cNvSpPr/>
          <p:nvPr/>
        </p:nvSpPr>
        <p:spPr>
          <a:xfrm>
            <a:off x="3759687" y="284991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3" name="object 1523"/>
          <p:cNvSpPr/>
          <p:nvPr/>
        </p:nvSpPr>
        <p:spPr>
          <a:xfrm>
            <a:off x="3804655" y="284768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4" name="object 1524"/>
          <p:cNvSpPr/>
          <p:nvPr/>
        </p:nvSpPr>
        <p:spPr>
          <a:xfrm>
            <a:off x="3804655" y="284768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5" name="object 1525"/>
          <p:cNvSpPr/>
          <p:nvPr/>
        </p:nvSpPr>
        <p:spPr>
          <a:xfrm>
            <a:off x="3849623" y="284537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6" name="object 1526"/>
          <p:cNvSpPr/>
          <p:nvPr/>
        </p:nvSpPr>
        <p:spPr>
          <a:xfrm>
            <a:off x="3849623" y="284537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7" name="object 1527"/>
          <p:cNvSpPr/>
          <p:nvPr/>
        </p:nvSpPr>
        <p:spPr>
          <a:xfrm>
            <a:off x="3894590" y="284334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8" name="object 1528"/>
          <p:cNvSpPr/>
          <p:nvPr/>
        </p:nvSpPr>
        <p:spPr>
          <a:xfrm>
            <a:off x="3894590" y="284334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9" name="object 1529"/>
          <p:cNvSpPr/>
          <p:nvPr/>
        </p:nvSpPr>
        <p:spPr>
          <a:xfrm>
            <a:off x="3939558" y="284103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0" name="object 1530"/>
          <p:cNvSpPr/>
          <p:nvPr/>
        </p:nvSpPr>
        <p:spPr>
          <a:xfrm>
            <a:off x="3939558" y="284103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1" name="object 1531"/>
          <p:cNvSpPr/>
          <p:nvPr/>
        </p:nvSpPr>
        <p:spPr>
          <a:xfrm>
            <a:off x="3984526" y="283888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2" name="object 1532"/>
          <p:cNvSpPr/>
          <p:nvPr/>
        </p:nvSpPr>
        <p:spPr>
          <a:xfrm>
            <a:off x="3984526" y="283888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3" name="object 1533"/>
          <p:cNvSpPr/>
          <p:nvPr/>
        </p:nvSpPr>
        <p:spPr>
          <a:xfrm>
            <a:off x="4029494" y="283643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4" name="object 1534"/>
          <p:cNvSpPr/>
          <p:nvPr/>
        </p:nvSpPr>
        <p:spPr>
          <a:xfrm>
            <a:off x="4029494" y="283643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5" name="object 1535"/>
          <p:cNvSpPr/>
          <p:nvPr/>
        </p:nvSpPr>
        <p:spPr>
          <a:xfrm>
            <a:off x="4074461" y="283411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6" name="object 1536"/>
          <p:cNvSpPr/>
          <p:nvPr/>
        </p:nvSpPr>
        <p:spPr>
          <a:xfrm>
            <a:off x="4074461" y="283411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7" name="object 1537"/>
          <p:cNvSpPr/>
          <p:nvPr/>
        </p:nvSpPr>
        <p:spPr>
          <a:xfrm>
            <a:off x="4119429" y="283167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8" name="object 1538"/>
          <p:cNvSpPr/>
          <p:nvPr/>
        </p:nvSpPr>
        <p:spPr>
          <a:xfrm>
            <a:off x="4119429" y="283167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9" name="object 1539"/>
          <p:cNvSpPr/>
          <p:nvPr/>
        </p:nvSpPr>
        <p:spPr>
          <a:xfrm>
            <a:off x="4164397" y="282926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0" name="object 1540"/>
          <p:cNvSpPr/>
          <p:nvPr/>
        </p:nvSpPr>
        <p:spPr>
          <a:xfrm>
            <a:off x="4164397" y="282926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1" name="object 1541"/>
          <p:cNvSpPr/>
          <p:nvPr/>
        </p:nvSpPr>
        <p:spPr>
          <a:xfrm>
            <a:off x="4209365" y="282668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2" name="object 1542"/>
          <p:cNvSpPr/>
          <p:nvPr/>
        </p:nvSpPr>
        <p:spPr>
          <a:xfrm>
            <a:off x="4209365" y="282668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3" name="object 1543"/>
          <p:cNvSpPr/>
          <p:nvPr/>
        </p:nvSpPr>
        <p:spPr>
          <a:xfrm>
            <a:off x="4254332" y="282421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4" name="object 1544"/>
          <p:cNvSpPr/>
          <p:nvPr/>
        </p:nvSpPr>
        <p:spPr>
          <a:xfrm>
            <a:off x="4254332" y="282421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5" name="object 1545"/>
          <p:cNvSpPr/>
          <p:nvPr/>
        </p:nvSpPr>
        <p:spPr>
          <a:xfrm>
            <a:off x="4299300" y="282160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6" name="object 1546"/>
          <p:cNvSpPr/>
          <p:nvPr/>
        </p:nvSpPr>
        <p:spPr>
          <a:xfrm>
            <a:off x="4299300" y="2821609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7" name="object 1547"/>
          <p:cNvSpPr/>
          <p:nvPr/>
        </p:nvSpPr>
        <p:spPr>
          <a:xfrm>
            <a:off x="4344268" y="281888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8" name="object 1548"/>
          <p:cNvSpPr/>
          <p:nvPr/>
        </p:nvSpPr>
        <p:spPr>
          <a:xfrm>
            <a:off x="4344268" y="281888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9" name="object 1549"/>
          <p:cNvSpPr/>
          <p:nvPr/>
        </p:nvSpPr>
        <p:spPr>
          <a:xfrm>
            <a:off x="4389235" y="281659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0" name="object 1550"/>
          <p:cNvSpPr/>
          <p:nvPr/>
        </p:nvSpPr>
        <p:spPr>
          <a:xfrm>
            <a:off x="4389235" y="281659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1" name="object 1551"/>
          <p:cNvSpPr/>
          <p:nvPr/>
        </p:nvSpPr>
        <p:spPr>
          <a:xfrm>
            <a:off x="4434203" y="2813704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65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2659" y="4606"/>
                </a:lnTo>
                <a:lnTo>
                  <a:pt x="26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2" name="object 1552"/>
          <p:cNvSpPr/>
          <p:nvPr/>
        </p:nvSpPr>
        <p:spPr>
          <a:xfrm>
            <a:off x="4434203" y="2813704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2659" y="4606"/>
                </a:lnTo>
                <a:lnTo>
                  <a:pt x="2659" y="0"/>
                </a:lnTo>
                <a:lnTo>
                  <a:pt x="1329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3" name="object 1553"/>
          <p:cNvSpPr/>
          <p:nvPr/>
        </p:nvSpPr>
        <p:spPr>
          <a:xfrm>
            <a:off x="3447573" y="2855839"/>
            <a:ext cx="989330" cy="8890"/>
          </a:xfrm>
          <a:custGeom>
            <a:avLst/>
            <a:gdLst/>
            <a:ahLst/>
            <a:cxnLst/>
            <a:rect l="l" t="t" r="r" b="b"/>
            <a:pathLst>
              <a:path w="989329" h="8889">
                <a:moveTo>
                  <a:pt x="0" y="8727"/>
                </a:moveTo>
                <a:lnTo>
                  <a:pt x="44967" y="7733"/>
                </a:lnTo>
                <a:lnTo>
                  <a:pt x="89935" y="7889"/>
                </a:lnTo>
                <a:lnTo>
                  <a:pt x="134903" y="7767"/>
                </a:lnTo>
                <a:lnTo>
                  <a:pt x="179870" y="7544"/>
                </a:lnTo>
                <a:lnTo>
                  <a:pt x="224838" y="7379"/>
                </a:lnTo>
                <a:lnTo>
                  <a:pt x="269806" y="7166"/>
                </a:lnTo>
                <a:lnTo>
                  <a:pt x="314773" y="7055"/>
                </a:lnTo>
                <a:lnTo>
                  <a:pt x="359741" y="6923"/>
                </a:lnTo>
                <a:lnTo>
                  <a:pt x="404709" y="6746"/>
                </a:lnTo>
                <a:lnTo>
                  <a:pt x="449676" y="6464"/>
                </a:lnTo>
                <a:lnTo>
                  <a:pt x="494644" y="6299"/>
                </a:lnTo>
                <a:lnTo>
                  <a:pt x="539612" y="6125"/>
                </a:lnTo>
                <a:lnTo>
                  <a:pt x="584580" y="5916"/>
                </a:lnTo>
                <a:lnTo>
                  <a:pt x="629547" y="5620"/>
                </a:lnTo>
                <a:lnTo>
                  <a:pt x="674515" y="5457"/>
                </a:lnTo>
                <a:lnTo>
                  <a:pt x="719483" y="5166"/>
                </a:lnTo>
                <a:lnTo>
                  <a:pt x="764450" y="4866"/>
                </a:lnTo>
                <a:lnTo>
                  <a:pt x="809418" y="4527"/>
                </a:lnTo>
                <a:lnTo>
                  <a:pt x="854386" y="4308"/>
                </a:lnTo>
                <a:lnTo>
                  <a:pt x="899353" y="3733"/>
                </a:lnTo>
                <a:lnTo>
                  <a:pt x="944321" y="412"/>
                </a:lnTo>
                <a:lnTo>
                  <a:pt x="989289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4" name="object 1554"/>
          <p:cNvSpPr/>
          <p:nvPr/>
        </p:nvSpPr>
        <p:spPr>
          <a:xfrm>
            <a:off x="3447573" y="2864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5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5" name="object 1555"/>
          <p:cNvSpPr/>
          <p:nvPr/>
        </p:nvSpPr>
        <p:spPr>
          <a:xfrm>
            <a:off x="3447130" y="2861906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0" y="5318"/>
                </a:moveTo>
                <a:lnTo>
                  <a:pt x="886" y="5318"/>
                </a:lnTo>
                <a:lnTo>
                  <a:pt x="886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6" name="object 1556"/>
          <p:cNvSpPr/>
          <p:nvPr/>
        </p:nvSpPr>
        <p:spPr>
          <a:xfrm>
            <a:off x="3489881" y="286357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7" name="object 1557"/>
          <p:cNvSpPr/>
          <p:nvPr/>
        </p:nvSpPr>
        <p:spPr>
          <a:xfrm>
            <a:off x="3492541" y="286091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8" name="object 1558"/>
          <p:cNvSpPr/>
          <p:nvPr/>
        </p:nvSpPr>
        <p:spPr>
          <a:xfrm>
            <a:off x="3534849" y="2863728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9" name="object 1559"/>
          <p:cNvSpPr/>
          <p:nvPr/>
        </p:nvSpPr>
        <p:spPr>
          <a:xfrm>
            <a:off x="3537508" y="2861069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0" name="object 1560"/>
          <p:cNvSpPr/>
          <p:nvPr/>
        </p:nvSpPr>
        <p:spPr>
          <a:xfrm>
            <a:off x="3579817" y="2863606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1" name="object 1561"/>
          <p:cNvSpPr/>
          <p:nvPr/>
        </p:nvSpPr>
        <p:spPr>
          <a:xfrm>
            <a:off x="3582476" y="286094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2" name="object 1562"/>
          <p:cNvSpPr/>
          <p:nvPr/>
        </p:nvSpPr>
        <p:spPr>
          <a:xfrm>
            <a:off x="3624784" y="2863383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3" name="object 1563"/>
          <p:cNvSpPr/>
          <p:nvPr/>
        </p:nvSpPr>
        <p:spPr>
          <a:xfrm>
            <a:off x="3627444" y="286072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4" name="object 1564"/>
          <p:cNvSpPr/>
          <p:nvPr/>
        </p:nvSpPr>
        <p:spPr>
          <a:xfrm>
            <a:off x="3669752" y="2863218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5" name="object 1565"/>
          <p:cNvSpPr/>
          <p:nvPr/>
        </p:nvSpPr>
        <p:spPr>
          <a:xfrm>
            <a:off x="3672411" y="286055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6" name="object 1566"/>
          <p:cNvSpPr/>
          <p:nvPr/>
        </p:nvSpPr>
        <p:spPr>
          <a:xfrm>
            <a:off x="3714720" y="2863006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7" name="object 1567"/>
          <p:cNvSpPr/>
          <p:nvPr/>
        </p:nvSpPr>
        <p:spPr>
          <a:xfrm>
            <a:off x="3717379" y="286034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8" name="object 1568"/>
          <p:cNvSpPr/>
          <p:nvPr/>
        </p:nvSpPr>
        <p:spPr>
          <a:xfrm>
            <a:off x="3759687" y="286289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9" name="object 1569"/>
          <p:cNvSpPr/>
          <p:nvPr/>
        </p:nvSpPr>
        <p:spPr>
          <a:xfrm>
            <a:off x="3762347" y="286023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0" name="object 1570"/>
          <p:cNvSpPr/>
          <p:nvPr/>
        </p:nvSpPr>
        <p:spPr>
          <a:xfrm>
            <a:off x="3804655" y="286276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1" name="object 1571"/>
          <p:cNvSpPr/>
          <p:nvPr/>
        </p:nvSpPr>
        <p:spPr>
          <a:xfrm>
            <a:off x="3807315" y="286010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2" name="object 1572"/>
          <p:cNvSpPr/>
          <p:nvPr/>
        </p:nvSpPr>
        <p:spPr>
          <a:xfrm>
            <a:off x="3849623" y="2862585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3" name="object 1573"/>
          <p:cNvSpPr/>
          <p:nvPr/>
        </p:nvSpPr>
        <p:spPr>
          <a:xfrm>
            <a:off x="3852282" y="285992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4" name="object 1574"/>
          <p:cNvSpPr/>
          <p:nvPr/>
        </p:nvSpPr>
        <p:spPr>
          <a:xfrm>
            <a:off x="3894590" y="2862303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5" name="object 1575"/>
          <p:cNvSpPr/>
          <p:nvPr/>
        </p:nvSpPr>
        <p:spPr>
          <a:xfrm>
            <a:off x="3897250" y="285964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6" name="object 1576"/>
          <p:cNvSpPr/>
          <p:nvPr/>
        </p:nvSpPr>
        <p:spPr>
          <a:xfrm>
            <a:off x="3939558" y="2862138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7" name="object 1577"/>
          <p:cNvSpPr/>
          <p:nvPr/>
        </p:nvSpPr>
        <p:spPr>
          <a:xfrm>
            <a:off x="3942218" y="2859479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8" name="object 1578"/>
          <p:cNvSpPr/>
          <p:nvPr/>
        </p:nvSpPr>
        <p:spPr>
          <a:xfrm>
            <a:off x="3984526" y="2861964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9" name="object 1579"/>
          <p:cNvSpPr/>
          <p:nvPr/>
        </p:nvSpPr>
        <p:spPr>
          <a:xfrm>
            <a:off x="3987186" y="285930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0" name="object 1580"/>
          <p:cNvSpPr/>
          <p:nvPr/>
        </p:nvSpPr>
        <p:spPr>
          <a:xfrm>
            <a:off x="4029494" y="2861755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1" name="object 1581"/>
          <p:cNvSpPr/>
          <p:nvPr/>
        </p:nvSpPr>
        <p:spPr>
          <a:xfrm>
            <a:off x="4032153" y="285909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2" name="object 1582"/>
          <p:cNvSpPr/>
          <p:nvPr/>
        </p:nvSpPr>
        <p:spPr>
          <a:xfrm>
            <a:off x="4074461" y="2861460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3" name="object 1583"/>
          <p:cNvSpPr/>
          <p:nvPr/>
        </p:nvSpPr>
        <p:spPr>
          <a:xfrm>
            <a:off x="4077121" y="2858800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4" name="object 1584"/>
          <p:cNvSpPr/>
          <p:nvPr/>
        </p:nvSpPr>
        <p:spPr>
          <a:xfrm>
            <a:off x="4119429" y="2861297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5" name="object 1585"/>
          <p:cNvSpPr/>
          <p:nvPr/>
        </p:nvSpPr>
        <p:spPr>
          <a:xfrm>
            <a:off x="4122089" y="285863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6" name="object 1586"/>
          <p:cNvSpPr/>
          <p:nvPr/>
        </p:nvSpPr>
        <p:spPr>
          <a:xfrm>
            <a:off x="4164397" y="2861005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7" name="object 1587"/>
          <p:cNvSpPr/>
          <p:nvPr/>
        </p:nvSpPr>
        <p:spPr>
          <a:xfrm>
            <a:off x="4167056" y="285834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8" name="object 1588"/>
          <p:cNvSpPr/>
          <p:nvPr/>
        </p:nvSpPr>
        <p:spPr>
          <a:xfrm>
            <a:off x="4209365" y="2860705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9" name="object 1589"/>
          <p:cNvSpPr/>
          <p:nvPr/>
        </p:nvSpPr>
        <p:spPr>
          <a:xfrm>
            <a:off x="4212024" y="285804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0" name="object 1590"/>
          <p:cNvSpPr/>
          <p:nvPr/>
        </p:nvSpPr>
        <p:spPr>
          <a:xfrm>
            <a:off x="4254332" y="2860367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1" name="object 1591"/>
          <p:cNvSpPr/>
          <p:nvPr/>
        </p:nvSpPr>
        <p:spPr>
          <a:xfrm>
            <a:off x="4256992" y="285770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2" name="object 1592"/>
          <p:cNvSpPr/>
          <p:nvPr/>
        </p:nvSpPr>
        <p:spPr>
          <a:xfrm>
            <a:off x="4299300" y="2860147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3" name="object 1593"/>
          <p:cNvSpPr/>
          <p:nvPr/>
        </p:nvSpPr>
        <p:spPr>
          <a:xfrm>
            <a:off x="4301959" y="2857488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4" name="object 1594"/>
          <p:cNvSpPr/>
          <p:nvPr/>
        </p:nvSpPr>
        <p:spPr>
          <a:xfrm>
            <a:off x="4344268" y="2859573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5" name="object 1595"/>
          <p:cNvSpPr/>
          <p:nvPr/>
        </p:nvSpPr>
        <p:spPr>
          <a:xfrm>
            <a:off x="4346927" y="285691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6" name="object 1596"/>
          <p:cNvSpPr/>
          <p:nvPr/>
        </p:nvSpPr>
        <p:spPr>
          <a:xfrm>
            <a:off x="4389235" y="285625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7" name="object 1597"/>
          <p:cNvSpPr/>
          <p:nvPr/>
        </p:nvSpPr>
        <p:spPr>
          <a:xfrm>
            <a:off x="4391895" y="285359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8" name="object 1598"/>
          <p:cNvSpPr/>
          <p:nvPr/>
        </p:nvSpPr>
        <p:spPr>
          <a:xfrm>
            <a:off x="4434203" y="285583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59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9" name="object 1599"/>
          <p:cNvSpPr/>
          <p:nvPr/>
        </p:nvSpPr>
        <p:spPr>
          <a:xfrm>
            <a:off x="4434203" y="285583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265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0" name="object 1600"/>
          <p:cNvSpPr/>
          <p:nvPr/>
        </p:nvSpPr>
        <p:spPr>
          <a:xfrm>
            <a:off x="3447573" y="2258232"/>
            <a:ext cx="0" cy="639445"/>
          </a:xfrm>
          <a:custGeom>
            <a:avLst/>
            <a:gdLst/>
            <a:ahLst/>
            <a:cxnLst/>
            <a:rect l="l" t="t" r="r" b="b"/>
            <a:pathLst>
              <a:path w="0" h="639444">
                <a:moveTo>
                  <a:pt x="0" y="6388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1" name="object 1601"/>
          <p:cNvSpPr/>
          <p:nvPr/>
        </p:nvSpPr>
        <p:spPr>
          <a:xfrm>
            <a:off x="4436862" y="2258232"/>
            <a:ext cx="0" cy="639445"/>
          </a:xfrm>
          <a:custGeom>
            <a:avLst/>
            <a:gdLst/>
            <a:ahLst/>
            <a:cxnLst/>
            <a:rect l="l" t="t" r="r" b="b"/>
            <a:pathLst>
              <a:path w="0" h="639444">
                <a:moveTo>
                  <a:pt x="0" y="6388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2" name="object 1602"/>
          <p:cNvSpPr/>
          <p:nvPr/>
        </p:nvSpPr>
        <p:spPr>
          <a:xfrm>
            <a:off x="3447573" y="2897121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 h="0">
                <a:moveTo>
                  <a:pt x="0" y="0"/>
                </a:moveTo>
                <a:lnTo>
                  <a:pt x="9892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3" name="object 1603"/>
          <p:cNvSpPr/>
          <p:nvPr/>
        </p:nvSpPr>
        <p:spPr>
          <a:xfrm>
            <a:off x="3447573" y="2258232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 h="0">
                <a:moveTo>
                  <a:pt x="0" y="0"/>
                </a:moveTo>
                <a:lnTo>
                  <a:pt x="9892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4" name="object 1604"/>
          <p:cNvSpPr txBox="1"/>
          <p:nvPr/>
        </p:nvSpPr>
        <p:spPr>
          <a:xfrm>
            <a:off x="3778563" y="2202061"/>
            <a:ext cx="327025" cy="71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" spc="-60">
                <a:latin typeface="Arial Black"/>
                <a:cs typeface="Arial Black"/>
              </a:rPr>
              <a:t>Linked </a:t>
            </a:r>
            <a:r>
              <a:rPr dirty="0" sz="300" spc="-55">
                <a:latin typeface="Arial Black"/>
                <a:cs typeface="Arial Black"/>
              </a:rPr>
              <a:t>List</a:t>
            </a:r>
            <a:r>
              <a:rPr dirty="0" sz="300" spc="-25">
                <a:latin typeface="Arial Black"/>
                <a:cs typeface="Arial Black"/>
              </a:rPr>
              <a:t> </a:t>
            </a:r>
            <a:r>
              <a:rPr dirty="0" sz="300" spc="-60">
                <a:latin typeface="Arial Black"/>
                <a:cs typeface="Arial Black"/>
              </a:rPr>
              <a:t>Creation</a:t>
            </a:r>
            <a:endParaRPr sz="300">
              <a:latin typeface="Arial Black"/>
              <a:cs typeface="Arial Black"/>
            </a:endParaRPr>
          </a:p>
        </p:txBody>
      </p:sp>
      <p:sp>
        <p:nvSpPr>
          <p:cNvPr id="1605" name="object 1605"/>
          <p:cNvSpPr/>
          <p:nvPr/>
        </p:nvSpPr>
        <p:spPr>
          <a:xfrm>
            <a:off x="3463529" y="2274188"/>
            <a:ext cx="493395" cy="238760"/>
          </a:xfrm>
          <a:custGeom>
            <a:avLst/>
            <a:gdLst/>
            <a:ahLst/>
            <a:cxnLst/>
            <a:rect l="l" t="t" r="r" b="b"/>
            <a:pathLst>
              <a:path w="493395" h="238760">
                <a:moveTo>
                  <a:pt x="490680" y="0"/>
                </a:moveTo>
                <a:lnTo>
                  <a:pt x="2127" y="0"/>
                </a:lnTo>
                <a:lnTo>
                  <a:pt x="0" y="2127"/>
                </a:lnTo>
                <a:lnTo>
                  <a:pt x="0" y="236464"/>
                </a:lnTo>
                <a:lnTo>
                  <a:pt x="2127" y="238591"/>
                </a:lnTo>
                <a:lnTo>
                  <a:pt x="490680" y="238591"/>
                </a:lnTo>
                <a:lnTo>
                  <a:pt x="492808" y="236464"/>
                </a:lnTo>
                <a:lnTo>
                  <a:pt x="492808" y="2127"/>
                </a:lnTo>
                <a:lnTo>
                  <a:pt x="49068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6" name="object 1606"/>
          <p:cNvSpPr/>
          <p:nvPr/>
        </p:nvSpPr>
        <p:spPr>
          <a:xfrm>
            <a:off x="3463529" y="2274188"/>
            <a:ext cx="493395" cy="238760"/>
          </a:xfrm>
          <a:custGeom>
            <a:avLst/>
            <a:gdLst/>
            <a:ahLst/>
            <a:cxnLst/>
            <a:rect l="l" t="t" r="r" b="b"/>
            <a:pathLst>
              <a:path w="493395" h="238760">
                <a:moveTo>
                  <a:pt x="6382" y="238591"/>
                </a:moveTo>
                <a:lnTo>
                  <a:pt x="486425" y="238591"/>
                </a:lnTo>
                <a:lnTo>
                  <a:pt x="490680" y="238591"/>
                </a:lnTo>
                <a:lnTo>
                  <a:pt x="492808" y="236464"/>
                </a:lnTo>
                <a:lnTo>
                  <a:pt x="492808" y="232209"/>
                </a:lnTo>
                <a:lnTo>
                  <a:pt x="492808" y="6382"/>
                </a:lnTo>
                <a:lnTo>
                  <a:pt x="492808" y="2127"/>
                </a:lnTo>
                <a:lnTo>
                  <a:pt x="490680" y="0"/>
                </a:lnTo>
                <a:lnTo>
                  <a:pt x="486425" y="0"/>
                </a:lnTo>
                <a:lnTo>
                  <a:pt x="6382" y="0"/>
                </a:lnTo>
                <a:lnTo>
                  <a:pt x="2127" y="0"/>
                </a:lnTo>
                <a:lnTo>
                  <a:pt x="0" y="2127"/>
                </a:lnTo>
                <a:lnTo>
                  <a:pt x="0" y="6382"/>
                </a:lnTo>
                <a:lnTo>
                  <a:pt x="0" y="232209"/>
                </a:lnTo>
                <a:lnTo>
                  <a:pt x="0" y="236464"/>
                </a:lnTo>
                <a:lnTo>
                  <a:pt x="2127" y="238591"/>
                </a:lnTo>
                <a:lnTo>
                  <a:pt x="6382" y="238591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7" name="object 1607"/>
          <p:cNvSpPr/>
          <p:nvPr/>
        </p:nvSpPr>
        <p:spPr>
          <a:xfrm>
            <a:off x="3476294" y="229959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 h="0">
                <a:moveTo>
                  <a:pt x="0" y="0"/>
                </a:moveTo>
                <a:lnTo>
                  <a:pt x="6382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8" name="object 1608"/>
          <p:cNvSpPr/>
          <p:nvPr/>
        </p:nvSpPr>
        <p:spPr>
          <a:xfrm>
            <a:off x="3505548" y="22969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364" y="0"/>
                </a:moveTo>
                <a:lnTo>
                  <a:pt x="1954" y="0"/>
                </a:lnTo>
                <a:lnTo>
                  <a:pt x="1277" y="280"/>
                </a:lnTo>
                <a:lnTo>
                  <a:pt x="280" y="1277"/>
                </a:lnTo>
                <a:lnTo>
                  <a:pt x="0" y="1954"/>
                </a:lnTo>
                <a:lnTo>
                  <a:pt x="0" y="3364"/>
                </a:lnTo>
                <a:lnTo>
                  <a:pt x="280" y="4041"/>
                </a:lnTo>
                <a:lnTo>
                  <a:pt x="1277" y="5038"/>
                </a:lnTo>
                <a:lnTo>
                  <a:pt x="1954" y="5318"/>
                </a:lnTo>
                <a:lnTo>
                  <a:pt x="3364" y="5318"/>
                </a:lnTo>
                <a:lnTo>
                  <a:pt x="4041" y="5038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1954"/>
                </a:lnTo>
                <a:lnTo>
                  <a:pt x="5038" y="1277"/>
                </a:lnTo>
                <a:lnTo>
                  <a:pt x="4041" y="280"/>
                </a:lnTo>
                <a:lnTo>
                  <a:pt x="3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9" name="object 1609"/>
          <p:cNvSpPr/>
          <p:nvPr/>
        </p:nvSpPr>
        <p:spPr>
          <a:xfrm>
            <a:off x="3505548" y="22969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2659" y="5318"/>
                </a:moveTo>
                <a:lnTo>
                  <a:pt x="3364" y="5318"/>
                </a:lnTo>
                <a:lnTo>
                  <a:pt x="4041" y="5038"/>
                </a:lnTo>
                <a:lnTo>
                  <a:pt x="4539" y="4539"/>
                </a:lnTo>
                <a:lnTo>
                  <a:pt x="5038" y="4041"/>
                </a:lnTo>
                <a:lnTo>
                  <a:pt x="5318" y="3364"/>
                </a:lnTo>
                <a:lnTo>
                  <a:pt x="5318" y="2659"/>
                </a:lnTo>
                <a:lnTo>
                  <a:pt x="5318" y="1954"/>
                </a:lnTo>
                <a:lnTo>
                  <a:pt x="5038" y="1277"/>
                </a:lnTo>
                <a:lnTo>
                  <a:pt x="4539" y="778"/>
                </a:lnTo>
                <a:lnTo>
                  <a:pt x="4041" y="280"/>
                </a:lnTo>
                <a:lnTo>
                  <a:pt x="3364" y="0"/>
                </a:lnTo>
                <a:lnTo>
                  <a:pt x="2659" y="0"/>
                </a:lnTo>
                <a:lnTo>
                  <a:pt x="1954" y="0"/>
                </a:lnTo>
                <a:lnTo>
                  <a:pt x="1277" y="280"/>
                </a:lnTo>
                <a:lnTo>
                  <a:pt x="778" y="778"/>
                </a:lnTo>
                <a:lnTo>
                  <a:pt x="280" y="1277"/>
                </a:lnTo>
                <a:lnTo>
                  <a:pt x="0" y="1954"/>
                </a:lnTo>
                <a:lnTo>
                  <a:pt x="0" y="2659"/>
                </a:lnTo>
                <a:lnTo>
                  <a:pt x="0" y="3364"/>
                </a:lnTo>
                <a:lnTo>
                  <a:pt x="280" y="4041"/>
                </a:lnTo>
                <a:lnTo>
                  <a:pt x="778" y="4539"/>
                </a:lnTo>
                <a:lnTo>
                  <a:pt x="1277" y="5038"/>
                </a:lnTo>
                <a:lnTo>
                  <a:pt x="1954" y="5318"/>
                </a:lnTo>
                <a:lnTo>
                  <a:pt x="2659" y="5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0" name="object 1610"/>
          <p:cNvSpPr txBox="1"/>
          <p:nvPr/>
        </p:nvSpPr>
        <p:spPr>
          <a:xfrm>
            <a:off x="3355762" y="2266275"/>
            <a:ext cx="445134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44444" sz="375" spc="-7">
                <a:latin typeface="Arial Narrow"/>
                <a:cs typeface="Arial Narrow"/>
              </a:rPr>
              <a:t>35000</a:t>
            </a:r>
            <a:r>
              <a:rPr dirty="0" baseline="-44444" sz="375" spc="-7">
                <a:latin typeface="Arial Narrow"/>
                <a:cs typeface="Arial Narrow"/>
              </a:rPr>
              <a:t> </a:t>
            </a:r>
            <a:r>
              <a:rPr dirty="0" sz="250" spc="-50">
                <a:latin typeface="Arial Black"/>
                <a:cs typeface="Arial Black"/>
              </a:rPr>
              <a:t>jemalloc</a:t>
            </a:r>
            <a:r>
              <a:rPr dirty="0" sz="250" spc="-45">
                <a:latin typeface="Arial Black"/>
                <a:cs typeface="Arial Black"/>
              </a:rPr>
              <a:t> </a:t>
            </a:r>
            <a:r>
              <a:rPr dirty="0" sz="250" spc="-30">
                <a:latin typeface="Arial Black"/>
                <a:cs typeface="Arial Black"/>
              </a:rPr>
              <a:t>(DRAM)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1611" name="object 1611"/>
          <p:cNvSpPr/>
          <p:nvPr/>
        </p:nvSpPr>
        <p:spPr>
          <a:xfrm>
            <a:off x="3505548" y="234322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0" y="5318"/>
                </a:moveTo>
                <a:lnTo>
                  <a:pt x="5318" y="5318"/>
                </a:lnTo>
                <a:lnTo>
                  <a:pt x="5318" y="0"/>
                </a:lnTo>
                <a:lnTo>
                  <a:pt x="0" y="0"/>
                </a:lnTo>
                <a:lnTo>
                  <a:pt x="0" y="531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2" name="object 1612"/>
          <p:cNvSpPr/>
          <p:nvPr/>
        </p:nvSpPr>
        <p:spPr>
          <a:xfrm>
            <a:off x="3476294" y="239183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 h="0">
                <a:moveTo>
                  <a:pt x="0" y="0"/>
                </a:moveTo>
                <a:lnTo>
                  <a:pt x="63825" y="0"/>
                </a:lnTo>
              </a:path>
            </a:pathLst>
          </a:custGeom>
          <a:ln w="3175">
            <a:solidFill>
              <a:srgbClr val="0000FF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1613" name="object 1613"/>
          <p:cNvSpPr/>
          <p:nvPr/>
        </p:nvSpPr>
        <p:spPr>
          <a:xfrm>
            <a:off x="3505548" y="23891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3545" y="3545"/>
                </a:moveTo>
                <a:lnTo>
                  <a:pt x="1772" y="3545"/>
                </a:lnTo>
                <a:lnTo>
                  <a:pt x="1772" y="5318"/>
                </a:lnTo>
                <a:lnTo>
                  <a:pt x="3545" y="5318"/>
                </a:lnTo>
                <a:lnTo>
                  <a:pt x="3545" y="3545"/>
                </a:lnTo>
                <a:close/>
              </a:path>
              <a:path w="5714" h="5714">
                <a:moveTo>
                  <a:pt x="5318" y="1772"/>
                </a:moveTo>
                <a:lnTo>
                  <a:pt x="0" y="1772"/>
                </a:lnTo>
                <a:lnTo>
                  <a:pt x="0" y="3545"/>
                </a:lnTo>
                <a:lnTo>
                  <a:pt x="5318" y="3545"/>
                </a:lnTo>
                <a:lnTo>
                  <a:pt x="5318" y="1772"/>
                </a:lnTo>
                <a:close/>
              </a:path>
              <a:path w="5714" h="5714">
                <a:moveTo>
                  <a:pt x="3545" y="0"/>
                </a:moveTo>
                <a:lnTo>
                  <a:pt x="1772" y="0"/>
                </a:lnTo>
                <a:lnTo>
                  <a:pt x="1772" y="1772"/>
                </a:lnTo>
                <a:lnTo>
                  <a:pt x="3545" y="1772"/>
                </a:lnTo>
                <a:lnTo>
                  <a:pt x="35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4" name="object 1614"/>
          <p:cNvSpPr/>
          <p:nvPr/>
        </p:nvSpPr>
        <p:spPr>
          <a:xfrm>
            <a:off x="3505548" y="23891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1772" y="5318"/>
                </a:moveTo>
                <a:lnTo>
                  <a:pt x="3545" y="5318"/>
                </a:lnTo>
                <a:lnTo>
                  <a:pt x="3545" y="3545"/>
                </a:lnTo>
                <a:lnTo>
                  <a:pt x="5318" y="3545"/>
                </a:lnTo>
                <a:lnTo>
                  <a:pt x="5318" y="1772"/>
                </a:lnTo>
                <a:lnTo>
                  <a:pt x="3545" y="1772"/>
                </a:lnTo>
                <a:lnTo>
                  <a:pt x="3545" y="0"/>
                </a:lnTo>
                <a:lnTo>
                  <a:pt x="1772" y="0"/>
                </a:lnTo>
                <a:lnTo>
                  <a:pt x="1772" y="1772"/>
                </a:lnTo>
                <a:lnTo>
                  <a:pt x="0" y="1772"/>
                </a:lnTo>
                <a:lnTo>
                  <a:pt x="0" y="3545"/>
                </a:lnTo>
                <a:lnTo>
                  <a:pt x="1772" y="3545"/>
                </a:lnTo>
                <a:lnTo>
                  <a:pt x="1772" y="531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5" name="object 1615"/>
          <p:cNvSpPr txBox="1"/>
          <p:nvPr/>
        </p:nvSpPr>
        <p:spPr>
          <a:xfrm>
            <a:off x="3552949" y="2304755"/>
            <a:ext cx="40322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100"/>
              </a:spcBef>
            </a:pPr>
            <a:r>
              <a:rPr dirty="0" sz="250" spc="-45">
                <a:latin typeface="Arial Black"/>
                <a:cs typeface="Arial Black"/>
              </a:rPr>
              <a:t>nvm_malloc </a:t>
            </a:r>
            <a:r>
              <a:rPr dirty="0" sz="250" spc="-50">
                <a:latin typeface="Arial Black"/>
                <a:cs typeface="Arial Black"/>
              </a:rPr>
              <a:t>with CLWB  </a:t>
            </a:r>
            <a:r>
              <a:rPr dirty="0" sz="250" spc="-45">
                <a:latin typeface="Arial Black"/>
                <a:cs typeface="Arial Black"/>
              </a:rPr>
              <a:t>nvm_malloc </a:t>
            </a:r>
            <a:r>
              <a:rPr dirty="0" sz="250" spc="-50">
                <a:latin typeface="Arial Black"/>
                <a:cs typeface="Arial Black"/>
              </a:rPr>
              <a:t>no</a:t>
            </a:r>
            <a:r>
              <a:rPr dirty="0" sz="250" spc="-60">
                <a:latin typeface="Arial Black"/>
                <a:cs typeface="Arial Black"/>
              </a:rPr>
              <a:t> </a:t>
            </a:r>
            <a:r>
              <a:rPr dirty="0" sz="250" spc="-45">
                <a:latin typeface="Arial Black"/>
                <a:cs typeface="Arial Black"/>
              </a:rPr>
              <a:t>fences/flushes</a:t>
            </a:r>
            <a:endParaRPr sz="250">
              <a:latin typeface="Arial Black"/>
              <a:cs typeface="Arial Black"/>
            </a:endParaRPr>
          </a:p>
        </p:txBody>
      </p:sp>
      <p:sp>
        <p:nvSpPr>
          <p:cNvPr id="1616" name="object 1616"/>
          <p:cNvSpPr/>
          <p:nvPr/>
        </p:nvSpPr>
        <p:spPr>
          <a:xfrm>
            <a:off x="3505548" y="243581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3989" y="0"/>
                </a:moveTo>
                <a:lnTo>
                  <a:pt x="1329" y="0"/>
                </a:ln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7" name="object 1617"/>
          <p:cNvSpPr/>
          <p:nvPr/>
        </p:nvSpPr>
        <p:spPr>
          <a:xfrm>
            <a:off x="3505548" y="2435813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80">
                <a:moveTo>
                  <a:pt x="1329" y="0"/>
                </a:moveTo>
                <a:lnTo>
                  <a:pt x="0" y="2303"/>
                </a:lnTo>
                <a:lnTo>
                  <a:pt x="1329" y="4606"/>
                </a:lnTo>
                <a:lnTo>
                  <a:pt x="3989" y="4606"/>
                </a:lnTo>
                <a:lnTo>
                  <a:pt x="5318" y="2303"/>
                </a:lnTo>
                <a:lnTo>
                  <a:pt x="3989" y="0"/>
                </a:lnTo>
                <a:lnTo>
                  <a:pt x="1329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8" name="object 1618"/>
          <p:cNvSpPr/>
          <p:nvPr/>
        </p:nvSpPr>
        <p:spPr>
          <a:xfrm>
            <a:off x="3476294" y="2482662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 h="0">
                <a:moveTo>
                  <a:pt x="0" y="0"/>
                </a:moveTo>
                <a:lnTo>
                  <a:pt x="63825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9" name="object 1619"/>
          <p:cNvSpPr/>
          <p:nvPr/>
        </p:nvSpPr>
        <p:spPr>
          <a:xfrm>
            <a:off x="3505548" y="2482662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318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0" name="object 1620"/>
          <p:cNvSpPr/>
          <p:nvPr/>
        </p:nvSpPr>
        <p:spPr>
          <a:xfrm>
            <a:off x="3508207" y="248000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0" y="53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00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1" name="object 1621"/>
          <p:cNvSpPr txBox="1"/>
          <p:nvPr/>
        </p:nvSpPr>
        <p:spPr>
          <a:xfrm>
            <a:off x="3463594" y="2398399"/>
            <a:ext cx="294005" cy="114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600" marR="5080" indent="-89535">
              <a:lnSpc>
                <a:spcPct val="116900"/>
              </a:lnSpc>
              <a:spcBef>
                <a:spcPts val="100"/>
              </a:spcBef>
            </a:pPr>
            <a:r>
              <a:rPr dirty="0" u="dash" sz="250" spc="30"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dash" sz="250" spc="30"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    </a:t>
            </a:r>
            <a:r>
              <a:rPr dirty="0" u="dash" sz="250" spc="-5"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sz="250">
                <a:latin typeface="Arial Black"/>
                <a:cs typeface="Arial Black"/>
              </a:rPr>
              <a:t> </a:t>
            </a:r>
            <a:r>
              <a:rPr dirty="0" sz="250" spc="-50">
                <a:latin typeface="Arial Black"/>
                <a:cs typeface="Arial Black"/>
              </a:rPr>
              <a:t>pmcto_malloc  </a:t>
            </a:r>
            <a:r>
              <a:rPr dirty="0" sz="250" spc="-45">
                <a:latin typeface="Arial Black"/>
                <a:cs typeface="Arial Black"/>
              </a:rPr>
              <a:t>pmobj_mall</a:t>
            </a:r>
            <a:r>
              <a:rPr dirty="0" sz="250" spc="-40">
                <a:latin typeface="Arial Black"/>
                <a:cs typeface="Arial Black"/>
              </a:rPr>
              <a:t>o</a:t>
            </a:r>
            <a:r>
              <a:rPr dirty="0" sz="250" spc="-65">
                <a:latin typeface="Arial Black"/>
                <a:cs typeface="Arial Black"/>
              </a:rPr>
              <a:t>c</a:t>
            </a:r>
            <a:endParaRPr sz="25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64667" y="134147"/>
            <a:ext cx="6026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691400" y="948398"/>
            <a:ext cx="188391" cy="188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44753" y="964322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5926" y="942072"/>
            <a:ext cx="749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1400" y="1313726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44753" y="1329650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5926" y="1307400"/>
            <a:ext cx="7423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363647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4" action="ppaction://hlinksldjump"/>
              </a:rPr>
              <a:t>ersistence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1400" y="1679054"/>
            <a:ext cx="188391" cy="188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44753" y="1694153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5926" y="1672728"/>
            <a:ext cx="518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5" action="ppaction://hlinksldjump"/>
              </a:rPr>
              <a:t>Efficient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1400" y="2044382"/>
            <a:ext cx="188391" cy="1883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44753" y="2060319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35926" y="2038056"/>
            <a:ext cx="7937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363647"/>
                </a:solidFill>
                <a:latin typeface="Arial"/>
                <a:cs typeface="Arial"/>
                <a:hlinkClick r:id="rId6" action="ppaction://hlinksldjump"/>
              </a:rPr>
              <a:t>Recoverable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1400" y="2409723"/>
            <a:ext cx="188391" cy="188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744753" y="2423882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5926" y="2403384"/>
            <a:ext cx="680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7" action="ppaction://hlinksldjump"/>
              </a:rPr>
              <a:t>Consistent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91400" y="2775051"/>
            <a:ext cx="188391" cy="1883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44753" y="2790150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6F6FF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5926" y="2768725"/>
            <a:ext cx="780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AAAAFF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7042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Lessons</a:t>
            </a:r>
          </a:p>
        </p:txBody>
      </p:sp>
      <p:sp>
        <p:nvSpPr>
          <p:cNvPr id="37" name="object 37"/>
          <p:cNvSpPr/>
          <p:nvPr/>
        </p:nvSpPr>
        <p:spPr>
          <a:xfrm>
            <a:off x="880376" y="1134338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013752" y="1062429"/>
            <a:ext cx="2692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Flush </a:t>
            </a:r>
            <a:r>
              <a:rPr dirty="0" sz="1100" spc="-20" b="1">
                <a:solidFill>
                  <a:srgbClr val="FFFFFF"/>
                </a:solidFill>
                <a:latin typeface="Arial"/>
                <a:cs typeface="Arial"/>
              </a:rPr>
              <a:t>aggressively, 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fence</a:t>
            </a:r>
            <a:r>
              <a:rPr dirty="0" sz="11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conservatively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7042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Lessons</a:t>
            </a:r>
          </a:p>
        </p:txBody>
      </p:sp>
      <p:sp>
        <p:nvSpPr>
          <p:cNvPr id="37" name="object 37"/>
          <p:cNvSpPr/>
          <p:nvPr/>
        </p:nvSpPr>
        <p:spPr>
          <a:xfrm>
            <a:off x="880376" y="1134338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72400" y="1326400"/>
            <a:ext cx="61874" cy="61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172400" y="1478229"/>
            <a:ext cx="61874" cy="61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013752" y="1037348"/>
            <a:ext cx="2692400" cy="54356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Flush </a:t>
            </a:r>
            <a:r>
              <a:rPr dirty="0" sz="1100" spc="-20" b="1">
                <a:solidFill>
                  <a:srgbClr val="FFFFFF"/>
                </a:solidFill>
                <a:latin typeface="Arial"/>
                <a:cs typeface="Arial"/>
              </a:rPr>
              <a:t>aggressively, 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fence</a:t>
            </a:r>
            <a:r>
              <a:rPr dirty="0" sz="11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conservatively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flushing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fills the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pipeline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fencing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ensures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persistence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7042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Lessons</a:t>
            </a:r>
          </a:p>
        </p:txBody>
      </p:sp>
      <p:sp>
        <p:nvSpPr>
          <p:cNvPr id="37" name="object 37"/>
          <p:cNvSpPr/>
          <p:nvPr/>
        </p:nvSpPr>
        <p:spPr>
          <a:xfrm>
            <a:off x="880376" y="1134338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72400" y="1326400"/>
            <a:ext cx="61874" cy="61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172400" y="1478229"/>
            <a:ext cx="61874" cy="61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80376" y="1653082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013752" y="1037348"/>
            <a:ext cx="2692400" cy="73596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Flush </a:t>
            </a:r>
            <a:r>
              <a:rPr dirty="0" sz="1100" spc="-20" b="1">
                <a:solidFill>
                  <a:srgbClr val="FFFFFF"/>
                </a:solidFill>
                <a:latin typeface="Arial"/>
                <a:cs typeface="Arial"/>
              </a:rPr>
              <a:t>aggressively, 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fence</a:t>
            </a:r>
            <a:r>
              <a:rPr dirty="0" sz="11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conservatively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flushing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fills the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pipeline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fencing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ensures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persistence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 Efficiently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64667" y="134147"/>
            <a:ext cx="6026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691400" y="948398"/>
            <a:ext cx="188391" cy="188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44753" y="964322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6F6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5926" y="942072"/>
            <a:ext cx="749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AAAA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1400" y="1313726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44753" y="1329650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5926" y="1307400"/>
            <a:ext cx="7423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363647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4" action="ppaction://hlinksldjump"/>
              </a:rPr>
              <a:t>ersistence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1400" y="1679054"/>
            <a:ext cx="188391" cy="188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44753" y="1694153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5926" y="1672728"/>
            <a:ext cx="518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5" action="ppaction://hlinksldjump"/>
              </a:rPr>
              <a:t>Efficient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1400" y="2044382"/>
            <a:ext cx="188391" cy="1883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44753" y="2060319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35926" y="2038056"/>
            <a:ext cx="7937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363647"/>
                </a:solidFill>
                <a:latin typeface="Arial"/>
                <a:cs typeface="Arial"/>
                <a:hlinkClick r:id="rId6" action="ppaction://hlinksldjump"/>
              </a:rPr>
              <a:t>Recoverable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1400" y="2409723"/>
            <a:ext cx="188391" cy="1883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744753" y="2423882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5926" y="2403384"/>
            <a:ext cx="680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7" action="ppaction://hlinksldjump"/>
              </a:rPr>
              <a:t>Consistent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91400" y="2775051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44753" y="2790150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5926" y="2768725"/>
            <a:ext cx="780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7042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Lessons</a:t>
            </a:r>
          </a:p>
        </p:txBody>
      </p:sp>
      <p:sp>
        <p:nvSpPr>
          <p:cNvPr id="37" name="object 37"/>
          <p:cNvSpPr/>
          <p:nvPr/>
        </p:nvSpPr>
        <p:spPr>
          <a:xfrm>
            <a:off x="880376" y="1134338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72400" y="1326400"/>
            <a:ext cx="61874" cy="61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172400" y="1478229"/>
            <a:ext cx="61874" cy="618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80376" y="1653082"/>
            <a:ext cx="76809" cy="768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72400" y="1845157"/>
            <a:ext cx="61874" cy="618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72400" y="1996986"/>
            <a:ext cx="61874" cy="61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013752" y="1037348"/>
            <a:ext cx="2789555" cy="106235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Flush </a:t>
            </a:r>
            <a:r>
              <a:rPr dirty="0" sz="1100" spc="-20" b="1">
                <a:solidFill>
                  <a:srgbClr val="FFFFFF"/>
                </a:solidFill>
                <a:latin typeface="Arial"/>
                <a:cs typeface="Arial"/>
              </a:rPr>
              <a:t>aggressively, 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fence</a:t>
            </a:r>
            <a:r>
              <a:rPr dirty="0" sz="11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conservatively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flushing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fills the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pipeline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fencing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ensures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persistence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 Efficiently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(Sequential) Read is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 fast.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slow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beware write</a:t>
            </a: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amplification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7042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Lessons</a:t>
            </a:r>
          </a:p>
        </p:txBody>
      </p:sp>
      <p:sp>
        <p:nvSpPr>
          <p:cNvPr id="37" name="object 37"/>
          <p:cNvSpPr/>
          <p:nvPr/>
        </p:nvSpPr>
        <p:spPr>
          <a:xfrm>
            <a:off x="880376" y="1134338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72400" y="1326400"/>
            <a:ext cx="61874" cy="61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172400" y="1478229"/>
            <a:ext cx="61874" cy="618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80376" y="1653082"/>
            <a:ext cx="76809" cy="768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72400" y="1845157"/>
            <a:ext cx="61874" cy="618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72400" y="1996986"/>
            <a:ext cx="61874" cy="618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80376" y="2171839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72400" y="2363914"/>
            <a:ext cx="61874" cy="618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72400" y="2515743"/>
            <a:ext cx="61874" cy="618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72400" y="2667571"/>
            <a:ext cx="61874" cy="618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013752" y="1037348"/>
            <a:ext cx="2820670" cy="1732914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Flush </a:t>
            </a:r>
            <a:r>
              <a:rPr dirty="0" sz="1100" spc="-20" b="1">
                <a:solidFill>
                  <a:srgbClr val="FFFFFF"/>
                </a:solidFill>
                <a:latin typeface="Arial"/>
                <a:cs typeface="Arial"/>
              </a:rPr>
              <a:t>aggressively, 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fence</a:t>
            </a:r>
            <a:r>
              <a:rPr dirty="0" sz="11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conservatively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flushing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fills the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pipeline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fencing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ensures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persistence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 Efficiently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(Sequential) Read is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 fast.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slow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beware write</a:t>
            </a: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amplification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Optimize </a:t>
            </a: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</a:rPr>
              <a:t>NVM/DRAM Usage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Use NVRAM </a:t>
            </a:r>
            <a:r>
              <a:rPr dirty="0" sz="1000" spc="-1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data that </a:t>
            </a: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be persistent  Use DRAM </a:t>
            </a:r>
            <a:r>
              <a:rPr dirty="0" sz="1000" spc="-1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ephemeral operations 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NVRAM </a:t>
            </a:r>
            <a:r>
              <a:rPr dirty="0" sz="1000" spc="-15" i="1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1000" spc="-15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dirty="0" sz="10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0575"/>
            <a:ext cx="476250" cy="1325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3429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64667" y="134147"/>
            <a:ext cx="94741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Questions?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0575"/>
            <a:ext cx="476250" cy="1325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34290">
              <a:lnSpc>
                <a:spcPct val="172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6889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/>
              <a:t>Memo</a:t>
            </a:r>
            <a:r>
              <a:rPr dirty="0" spc="50"/>
              <a:t>r</a:t>
            </a:r>
            <a:r>
              <a:rPr dirty="0" spc="15"/>
              <a:t>y</a:t>
            </a:r>
          </a:p>
        </p:txBody>
      </p:sp>
      <p:sp>
        <p:nvSpPr>
          <p:cNvPr id="36" name="object 36"/>
          <p:cNvSpPr/>
          <p:nvPr/>
        </p:nvSpPr>
        <p:spPr>
          <a:xfrm>
            <a:off x="3208782" y="748474"/>
            <a:ext cx="1219200" cy="17607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62749" y="2530029"/>
            <a:ext cx="3678554" cy="7162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r" marL="902335" marR="5080" indent="-890269">
              <a:lnSpc>
                <a:spcPct val="102600"/>
              </a:lnSpc>
              <a:spcBef>
                <a:spcPts val="55"/>
              </a:spcBef>
            </a:pPr>
            <a:r>
              <a:rPr dirty="0" sz="1100" spc="-5" i="1">
                <a:solidFill>
                  <a:srgbClr val="FFFFFF"/>
                </a:solidFill>
                <a:latin typeface="Arial"/>
                <a:cs typeface="Arial"/>
              </a:rPr>
              <a:t>Without </a:t>
            </a:r>
            <a:r>
              <a:rPr dirty="0" sz="1100" spc="-20" i="1">
                <a:solidFill>
                  <a:srgbClr val="FFFFFF"/>
                </a:solidFill>
                <a:latin typeface="Arial"/>
                <a:cs typeface="Arial"/>
              </a:rPr>
              <a:t>memory, </a:t>
            </a:r>
            <a:r>
              <a:rPr dirty="0" sz="1100" spc="-5" i="1">
                <a:solidFill>
                  <a:srgbClr val="FFFFFF"/>
                </a:solidFill>
                <a:latin typeface="Arial"/>
                <a:cs typeface="Arial"/>
              </a:rPr>
              <a:t>there is </a:t>
            </a:r>
            <a:r>
              <a:rPr dirty="0" sz="1100" spc="-10" i="1">
                <a:solidFill>
                  <a:srgbClr val="FFFFFF"/>
                </a:solidFill>
                <a:latin typeface="Arial"/>
                <a:cs typeface="Arial"/>
              </a:rPr>
              <a:t>no culture. </a:t>
            </a:r>
            <a:r>
              <a:rPr dirty="0" sz="1100" spc="-5" i="1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dirty="0" sz="1100" spc="9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0" i="1">
                <a:solidFill>
                  <a:srgbClr val="FFFFFF"/>
                </a:solidFill>
                <a:latin typeface="Arial"/>
                <a:cs typeface="Arial"/>
              </a:rPr>
              <a:t>memory,</a:t>
            </a:r>
            <a:r>
              <a:rPr dirty="0" sz="1100" spc="-5" i="1">
                <a:solidFill>
                  <a:srgbClr val="FFFFFF"/>
                </a:solidFill>
                <a:latin typeface="Arial"/>
                <a:cs typeface="Arial"/>
              </a:rPr>
              <a:t> there </a:t>
            </a:r>
            <a:r>
              <a:rPr dirty="0" sz="11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FFFFFF"/>
                </a:solidFill>
                <a:latin typeface="Arial"/>
                <a:cs typeface="Arial"/>
              </a:rPr>
              <a:t>would be no </a:t>
            </a:r>
            <a:r>
              <a:rPr dirty="0" sz="1100" spc="-5" i="1">
                <a:solidFill>
                  <a:srgbClr val="FFFFFF"/>
                </a:solidFill>
                <a:latin typeface="Arial"/>
                <a:cs typeface="Arial"/>
              </a:rPr>
              <a:t>civilization, </a:t>
            </a:r>
            <a:r>
              <a:rPr dirty="0" sz="1100" spc="-10" i="1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dirty="0" sz="1100" spc="-20" i="1">
                <a:solidFill>
                  <a:srgbClr val="FFFFFF"/>
                </a:solidFill>
                <a:latin typeface="Arial"/>
                <a:cs typeface="Arial"/>
              </a:rPr>
              <a:t>society, </a:t>
            </a:r>
            <a:r>
              <a:rPr dirty="0" sz="1100" spc="-10" i="1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dirty="0" sz="1100" spc="4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FFFFFF"/>
                </a:solidFill>
                <a:latin typeface="Arial"/>
                <a:cs typeface="Arial"/>
              </a:rPr>
              <a:t>future.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Elie</a:t>
            </a:r>
            <a:r>
              <a:rPr dirty="0" sz="11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Wiesel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0575"/>
            <a:ext cx="476250" cy="1325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34290">
              <a:lnSpc>
                <a:spcPct val="172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14585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Non-Volatile</a:t>
            </a:r>
            <a:r>
              <a:rPr dirty="0" spc="-65"/>
              <a:t> </a:t>
            </a:r>
            <a:r>
              <a:rPr dirty="0" spc="25"/>
              <a:t>RAM</a:t>
            </a:r>
          </a:p>
        </p:txBody>
      </p:sp>
      <p:sp>
        <p:nvSpPr>
          <p:cNvPr id="36" name="object 36"/>
          <p:cNvSpPr/>
          <p:nvPr/>
        </p:nvSpPr>
        <p:spPr>
          <a:xfrm>
            <a:off x="749363" y="1102715"/>
            <a:ext cx="3678835" cy="15735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0575"/>
            <a:ext cx="476250" cy="1325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34290">
              <a:lnSpc>
                <a:spcPct val="172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17957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/>
              <a:t>NVRAM</a:t>
            </a:r>
            <a:r>
              <a:rPr dirty="0" spc="-35"/>
              <a:t> </a:t>
            </a:r>
            <a:r>
              <a:rPr dirty="0"/>
              <a:t>Technologies</a:t>
            </a:r>
          </a:p>
        </p:txBody>
      </p:sp>
      <p:sp>
        <p:nvSpPr>
          <p:cNvPr id="36" name="object 36"/>
          <p:cNvSpPr/>
          <p:nvPr/>
        </p:nvSpPr>
        <p:spPr>
          <a:xfrm>
            <a:off x="1117219" y="771657"/>
            <a:ext cx="2942904" cy="22071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57720" y="2978790"/>
            <a:ext cx="366204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30630" marR="5080" indent="-1218565">
              <a:lnSpc>
                <a:spcPts val="700"/>
              </a:lnSpc>
              <a:spcBef>
                <a:spcPts val="13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Source: Breaking the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Memory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Bottleneck in Computing Applications with Emerging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Memory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Technologies: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a  Design and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Perspective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" y="650575"/>
            <a:ext cx="433070" cy="300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" y="1073447"/>
            <a:ext cx="446405" cy="902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2000"/>
              </a:lnSpc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64667" y="134147"/>
            <a:ext cx="6026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691400" y="948398"/>
            <a:ext cx="188391" cy="188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44753" y="964322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5926" y="942072"/>
            <a:ext cx="749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1400" y="1313726"/>
            <a:ext cx="188391" cy="1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44753" y="1329650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6F6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5926" y="1307400"/>
            <a:ext cx="7423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AAAAF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r>
              <a:rPr dirty="0" sz="1100" spc="-5">
                <a:solidFill>
                  <a:srgbClr val="AAAAFF"/>
                </a:solidFill>
                <a:latin typeface="Arial"/>
                <a:cs typeface="Arial"/>
                <a:hlinkClick r:id="rId4" action="ppaction://hlinksldjump"/>
              </a:rPr>
              <a:t>ersistence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1400" y="1679054"/>
            <a:ext cx="188391" cy="188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44753" y="1694153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5926" y="1672728"/>
            <a:ext cx="518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5" action="ppaction://hlinksldjump"/>
              </a:rPr>
              <a:t>Efficient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1400" y="2044382"/>
            <a:ext cx="188391" cy="1883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44753" y="2060319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35926" y="2038056"/>
            <a:ext cx="7937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363647"/>
                </a:solidFill>
                <a:latin typeface="Arial"/>
                <a:cs typeface="Arial"/>
                <a:hlinkClick r:id="rId6" action="ppaction://hlinksldjump"/>
              </a:rPr>
              <a:t>Recoverable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1400" y="2409723"/>
            <a:ext cx="188391" cy="188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744753" y="2423882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5926" y="2403384"/>
            <a:ext cx="680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7" action="ppaction://hlinksldjump"/>
              </a:rPr>
              <a:t>Consistent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91400" y="2775051"/>
            <a:ext cx="188391" cy="1883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44753" y="2790150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454547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5926" y="2768725"/>
            <a:ext cx="780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63647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0575"/>
            <a:ext cx="476250" cy="1325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3429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9683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Persistence</a:t>
            </a:r>
          </a:p>
        </p:txBody>
      </p:sp>
      <p:sp>
        <p:nvSpPr>
          <p:cNvPr id="36" name="object 36"/>
          <p:cNvSpPr/>
          <p:nvPr/>
        </p:nvSpPr>
        <p:spPr>
          <a:xfrm>
            <a:off x="1577047" y="761372"/>
            <a:ext cx="2023256" cy="24269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0" y="650575"/>
            <a:ext cx="476250" cy="1325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PERC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dirty="0" sz="600" spc="-25">
                <a:solidFill>
                  <a:srgbClr val="D4D4FF"/>
                </a:solidFill>
                <a:latin typeface="Arial"/>
                <a:cs typeface="Arial"/>
              </a:rPr>
              <a:t>Tony</a:t>
            </a:r>
            <a:r>
              <a:rPr dirty="0" sz="600" spc="-50">
                <a:solidFill>
                  <a:srgbClr val="D4D4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D4D4FF"/>
                </a:solidFill>
                <a:latin typeface="Arial"/>
                <a:cs typeface="Arial"/>
              </a:rPr>
              <a:t>Mason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 marR="34290">
              <a:lnSpc>
                <a:spcPct val="172000"/>
              </a:lnSpc>
            </a:pP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3" action="ppaction://hlinksldjump"/>
              </a:rPr>
              <a:t>Introduction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Persistence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5" action="ppaction://hlinksldjump"/>
              </a:rPr>
              <a:t>Efficient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Rec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o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v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e</a:t>
            </a:r>
            <a:r>
              <a:rPr dirty="0" sz="600" spc="-1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a</a:t>
            </a:r>
            <a:r>
              <a:rPr dirty="0" sz="600" spc="-20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b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6" action="ppaction://hlinksldjump"/>
              </a:rPr>
              <a:t>le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7" action="ppaction://hlinksldjump"/>
              </a:rPr>
              <a:t>Consistent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8C8C8C"/>
                </a:solidFill>
                <a:latin typeface="Arial"/>
                <a:cs typeface="Arial"/>
                <a:hlinkClick r:id="rId8" action="ppaction://hlinksldjump"/>
              </a:rPr>
              <a:t>Conclusions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8361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08744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8654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3903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4952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5968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586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3188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42982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1918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3188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918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3188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6302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9900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9002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1010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3636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86302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99002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3636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53434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6613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13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5343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613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5353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69366" y="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0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5">
                <a:moveTo>
                  <a:pt x="0" y="569366"/>
                </a:moveTo>
                <a:lnTo>
                  <a:pt x="569366" y="569366"/>
                </a:lnTo>
                <a:lnTo>
                  <a:pt x="569366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64667" y="132826"/>
            <a:ext cx="9683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Persistence</a:t>
            </a:r>
          </a:p>
        </p:txBody>
      </p:sp>
      <p:sp>
        <p:nvSpPr>
          <p:cNvPr id="36" name="object 36"/>
          <p:cNvSpPr/>
          <p:nvPr/>
        </p:nvSpPr>
        <p:spPr>
          <a:xfrm>
            <a:off x="933310" y="683810"/>
            <a:ext cx="3310847" cy="2620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William Anthony Mason</dc:creator>
  <dc:title>PERC: Persistent, Efficient, Recoverable, Consistent</dc:title>
  <dcterms:created xsi:type="dcterms:W3CDTF">2018-12-14T03:19:09Z</dcterms:created>
  <dcterms:modified xsi:type="dcterms:W3CDTF">2018-12-14T03:19:09Z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2018-12-14T00:00:00Z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2018-12-14T00:00:00Z</vt:filetime>
  </property>
</Properties>
</file>