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5E9-506F-4CD3-822E-BF72846F9E06}" type="datetimeFigureOut">
              <a:rPr lang="en-IE" smtClean="0"/>
              <a:t>06/03/2023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8052-05A3-46E2-A73F-EE0D70C05D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182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5E9-506F-4CD3-822E-BF72846F9E06}" type="datetimeFigureOut">
              <a:rPr lang="en-IE" smtClean="0"/>
              <a:t>06/03/2023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8052-05A3-46E2-A73F-EE0D70C05D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316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5E9-506F-4CD3-822E-BF72846F9E06}" type="datetimeFigureOut">
              <a:rPr lang="en-IE" smtClean="0"/>
              <a:t>06/03/2023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8052-05A3-46E2-A73F-EE0D70C05D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293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5E9-506F-4CD3-822E-BF72846F9E06}" type="datetimeFigureOut">
              <a:rPr lang="en-IE" smtClean="0"/>
              <a:t>06/03/2023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8052-05A3-46E2-A73F-EE0D70C05D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573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5E9-506F-4CD3-822E-BF72846F9E06}" type="datetimeFigureOut">
              <a:rPr lang="en-IE" smtClean="0"/>
              <a:t>06/03/2023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8052-05A3-46E2-A73F-EE0D70C05D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56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5E9-506F-4CD3-822E-BF72846F9E06}" type="datetimeFigureOut">
              <a:rPr lang="en-IE" smtClean="0"/>
              <a:t>06/03/2023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8052-05A3-46E2-A73F-EE0D70C05D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6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5E9-506F-4CD3-822E-BF72846F9E06}" type="datetimeFigureOut">
              <a:rPr lang="en-IE" smtClean="0"/>
              <a:t>06/03/2023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8052-05A3-46E2-A73F-EE0D70C05D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943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5E9-506F-4CD3-822E-BF72846F9E06}" type="datetimeFigureOut">
              <a:rPr lang="en-IE" smtClean="0"/>
              <a:t>06/03/2023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8052-05A3-46E2-A73F-EE0D70C05D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635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5E9-506F-4CD3-822E-BF72846F9E06}" type="datetimeFigureOut">
              <a:rPr lang="en-IE" smtClean="0"/>
              <a:t>06/03/2023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8052-05A3-46E2-A73F-EE0D70C05D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664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5E9-506F-4CD3-822E-BF72846F9E06}" type="datetimeFigureOut">
              <a:rPr lang="en-IE" smtClean="0"/>
              <a:t>06/03/2023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8052-05A3-46E2-A73F-EE0D70C05D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966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5E9-506F-4CD3-822E-BF72846F9E06}" type="datetimeFigureOut">
              <a:rPr lang="en-IE" smtClean="0"/>
              <a:t>06/03/2023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8052-05A3-46E2-A73F-EE0D70C05D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440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225E9-506F-4CD3-822E-BF72846F9E06}" type="datetimeFigureOut">
              <a:rPr lang="en-IE" smtClean="0"/>
              <a:t>06/03/2023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F8052-05A3-46E2-A73F-EE0D70C05D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455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1" t="26978" r="20893" b="23022"/>
          <a:stretch/>
        </p:blipFill>
        <p:spPr>
          <a:xfrm>
            <a:off x="1643742" y="1894114"/>
            <a:ext cx="8901579" cy="3254829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 rot="5400000">
            <a:off x="1660072" y="1529442"/>
            <a:ext cx="859971" cy="653144"/>
          </a:xfrm>
          <a:prstGeom prst="bentConnector3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90057" y="225699"/>
            <a:ext cx="261481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Measurements:</a:t>
            </a:r>
          </a:p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flow rate</a:t>
            </a:r>
          </a:p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flow temperature</a:t>
            </a:r>
          </a:p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flow relative humidity</a:t>
            </a:r>
          </a:p>
        </p:txBody>
      </p:sp>
      <p:cxnSp>
        <p:nvCxnSpPr>
          <p:cNvPr id="21" name="Elbow Connector 20"/>
          <p:cNvCxnSpPr>
            <a:stCxn id="22" idx="3"/>
          </p:cNvCxnSpPr>
          <p:nvPr/>
        </p:nvCxnSpPr>
        <p:spPr>
          <a:xfrm flipV="1">
            <a:off x="9777618" y="4548776"/>
            <a:ext cx="487613" cy="1140574"/>
          </a:xfrm>
          <a:prstGeom prst="bentConnector2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2800" y="5227685"/>
            <a:ext cx="26148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Measurements:</a:t>
            </a:r>
          </a:p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flow temperature</a:t>
            </a:r>
          </a:p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flow relative humidity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27371" y="1088571"/>
            <a:ext cx="2183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VIEW</a:t>
            </a:r>
          </a:p>
        </p:txBody>
      </p:sp>
      <p:sp>
        <p:nvSpPr>
          <p:cNvPr id="28" name="Oval 27"/>
          <p:cNvSpPr/>
          <p:nvPr/>
        </p:nvSpPr>
        <p:spPr>
          <a:xfrm>
            <a:off x="663398" y="2286000"/>
            <a:ext cx="693477" cy="6966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8714" y="2449675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7773" y="40277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2524" y="291776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27517" y="5471636"/>
            <a:ext cx="17758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meter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I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outlet</a:t>
            </a: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inlet</a:t>
            </a:r>
            <a:endParaRPr lang="en-IE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9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80" y="571781"/>
            <a:ext cx="7723809" cy="4495238"/>
          </a:xfrm>
          <a:prstGeom prst="rect">
            <a:avLst/>
          </a:prstGeom>
        </p:spPr>
      </p:pic>
      <p:sp>
        <p:nvSpPr>
          <p:cNvPr id="3" name="Arc 2"/>
          <p:cNvSpPr/>
          <p:nvPr/>
        </p:nvSpPr>
        <p:spPr>
          <a:xfrm>
            <a:off x="6934199" y="1611086"/>
            <a:ext cx="272143" cy="51162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663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3C13372-977A-4CBD-925F-0C2F4B5CC991}"/>
              </a:ext>
            </a:extLst>
          </p:cNvPr>
          <p:cNvSpPr txBox="1"/>
          <p:nvPr/>
        </p:nvSpPr>
        <p:spPr>
          <a:xfrm>
            <a:off x="2753273" y="51524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86B32-3370-4242-B70F-38E0D71A4663}"/>
              </a:ext>
            </a:extLst>
          </p:cNvPr>
          <p:cNvSpPr txBox="1"/>
          <p:nvPr/>
        </p:nvSpPr>
        <p:spPr>
          <a:xfrm>
            <a:off x="8598966" y="51524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0" t="4887" r="4927" b="11454"/>
          <a:stretch/>
        </p:blipFill>
        <p:spPr>
          <a:xfrm>
            <a:off x="434340" y="906281"/>
            <a:ext cx="5545807" cy="4246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2" t="2790" r="9988" b="4147"/>
          <a:stretch/>
        </p:blipFill>
        <p:spPr>
          <a:xfrm>
            <a:off x="6215811" y="906281"/>
            <a:ext cx="5039996" cy="3916430"/>
          </a:xfrm>
          <a:prstGeom prst="rect">
            <a:avLst/>
          </a:prstGeom>
        </p:spPr>
      </p:pic>
      <p:sp>
        <p:nvSpPr>
          <p:cNvPr id="2" name="Arc 1"/>
          <p:cNvSpPr/>
          <p:nvPr/>
        </p:nvSpPr>
        <p:spPr>
          <a:xfrm>
            <a:off x="9852660" y="1760220"/>
            <a:ext cx="274320" cy="46863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Arc 2"/>
          <p:cNvSpPr/>
          <p:nvPr/>
        </p:nvSpPr>
        <p:spPr>
          <a:xfrm>
            <a:off x="3098658" y="4103370"/>
            <a:ext cx="217170" cy="43434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477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14" y="1203254"/>
            <a:ext cx="4816257" cy="3711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91" y="1203254"/>
            <a:ext cx="4816257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9" t="5949" r="8519" b="9096"/>
          <a:stretch/>
        </p:blipFill>
        <p:spPr>
          <a:xfrm>
            <a:off x="8901590" y="4560571"/>
            <a:ext cx="3204000" cy="2246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t="15336" r="8599" b="15218"/>
          <a:stretch/>
        </p:blipFill>
        <p:spPr>
          <a:xfrm>
            <a:off x="8901590" y="73671"/>
            <a:ext cx="3191350" cy="2203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9" t="6443" r="8296" b="9727"/>
          <a:stretch/>
        </p:blipFill>
        <p:spPr>
          <a:xfrm>
            <a:off x="8901590" y="2323085"/>
            <a:ext cx="3204000" cy="2191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7" t="16737" r="8519" b="15613"/>
          <a:stretch/>
        </p:blipFill>
        <p:spPr>
          <a:xfrm>
            <a:off x="5474970" y="73670"/>
            <a:ext cx="3204000" cy="2203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4" t="6400" r="8672" b="9995"/>
          <a:stretch/>
        </p:blipFill>
        <p:spPr>
          <a:xfrm>
            <a:off x="5475400" y="2323085"/>
            <a:ext cx="3203570" cy="2191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9" t="5949" r="8672" b="9320"/>
          <a:stretch/>
        </p:blipFill>
        <p:spPr>
          <a:xfrm>
            <a:off x="5474970" y="4560571"/>
            <a:ext cx="3204000" cy="2246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669280" y="3429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9280" y="26905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9280" y="5108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79230" y="3429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79230" y="26905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98466" y="51220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08416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43" y="1081381"/>
            <a:ext cx="7485714" cy="4695238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>
            <a:off x="7859486" y="3080656"/>
            <a:ext cx="174171" cy="40277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Arc 5"/>
          <p:cNvSpPr/>
          <p:nvPr/>
        </p:nvSpPr>
        <p:spPr>
          <a:xfrm>
            <a:off x="5965371" y="4212771"/>
            <a:ext cx="261257" cy="41365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599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15E817-D1FD-4503-AD3A-C66B55D99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4" r="20449"/>
          <a:stretch/>
        </p:blipFill>
        <p:spPr>
          <a:xfrm>
            <a:off x="3233529" y="1081381"/>
            <a:ext cx="5592419" cy="4695238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9C8C2FC-06BB-486F-84A5-09F73BA0508C}"/>
              </a:ext>
            </a:extLst>
          </p:cNvPr>
          <p:cNvSpPr/>
          <p:nvPr/>
        </p:nvSpPr>
        <p:spPr>
          <a:xfrm>
            <a:off x="6023113" y="3776869"/>
            <a:ext cx="145774" cy="2915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E30B3AB-3203-41DB-8F33-82DA6A53A87D}"/>
              </a:ext>
            </a:extLst>
          </p:cNvPr>
          <p:cNvSpPr/>
          <p:nvPr/>
        </p:nvSpPr>
        <p:spPr>
          <a:xfrm>
            <a:off x="6013174" y="4558748"/>
            <a:ext cx="255104" cy="39756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F6B3691-808C-4E20-BD9D-6B93B59709F7}"/>
              </a:ext>
            </a:extLst>
          </p:cNvPr>
          <p:cNvSpPr/>
          <p:nvPr/>
        </p:nvSpPr>
        <p:spPr>
          <a:xfrm rot="15046834">
            <a:off x="8321964" y="4116517"/>
            <a:ext cx="384313" cy="39756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728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B51253-9B4F-41E5-ACC1-FD5071D0A937}"/>
              </a:ext>
            </a:extLst>
          </p:cNvPr>
          <p:cNvSpPr/>
          <p:nvPr/>
        </p:nvSpPr>
        <p:spPr>
          <a:xfrm>
            <a:off x="3158836" y="3429000"/>
            <a:ext cx="2937164" cy="151113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IE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AF4C9-4A86-4F45-83E0-41B44137EE51}"/>
              </a:ext>
            </a:extLst>
          </p:cNvPr>
          <p:cNvSpPr/>
          <p:nvPr/>
        </p:nvSpPr>
        <p:spPr>
          <a:xfrm>
            <a:off x="4226626" y="2351314"/>
            <a:ext cx="801583" cy="52053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</a:t>
            </a: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B1539E-9503-4F5D-B1B8-E46C5D8F3AB2}"/>
              </a:ext>
            </a:extLst>
          </p:cNvPr>
          <p:cNvCxnSpPr>
            <a:stCxn id="5" idx="3"/>
          </p:cNvCxnSpPr>
          <p:nvPr/>
        </p:nvCxnSpPr>
        <p:spPr>
          <a:xfrm flipV="1">
            <a:off x="5028209" y="2611581"/>
            <a:ext cx="1586347" cy="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91AC7B-A376-433A-8AFF-4D6BB20D8BC2}"/>
              </a:ext>
            </a:extLst>
          </p:cNvPr>
          <p:cNvCxnSpPr/>
          <p:nvPr/>
        </p:nvCxnSpPr>
        <p:spPr>
          <a:xfrm>
            <a:off x="6614556" y="2611581"/>
            <a:ext cx="0" cy="2102923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EAB203-3443-4E9E-9430-8C25FFAD5EF3}"/>
              </a:ext>
            </a:extLst>
          </p:cNvPr>
          <p:cNvCxnSpPr/>
          <p:nvPr/>
        </p:nvCxnSpPr>
        <p:spPr>
          <a:xfrm flipH="1">
            <a:off x="6096000" y="4714504"/>
            <a:ext cx="518556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625F1-6882-44F8-9A73-8D5A8C03A908}"/>
              </a:ext>
            </a:extLst>
          </p:cNvPr>
          <p:cNvSpPr txBox="1"/>
          <p:nvPr/>
        </p:nvSpPr>
        <p:spPr>
          <a:xfrm>
            <a:off x="6096000" y="48593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INLET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F5FD14-6A2D-4D3F-9F6D-0A7A41E9A02F}"/>
              </a:ext>
            </a:extLst>
          </p:cNvPr>
          <p:cNvCxnSpPr/>
          <p:nvPr/>
        </p:nvCxnSpPr>
        <p:spPr>
          <a:xfrm flipH="1">
            <a:off x="2505694" y="3663042"/>
            <a:ext cx="653142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46C38F-4913-4DC4-9CE7-B4E9C3AC694A}"/>
              </a:ext>
            </a:extLst>
          </p:cNvPr>
          <p:cNvCxnSpPr/>
          <p:nvPr/>
        </p:nvCxnSpPr>
        <p:spPr>
          <a:xfrm flipV="1">
            <a:off x="2505694" y="2611581"/>
            <a:ext cx="0" cy="105146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FF9C43-7810-4569-A837-E3F7D194727A}"/>
              </a:ext>
            </a:extLst>
          </p:cNvPr>
          <p:cNvSpPr txBox="1"/>
          <p:nvPr/>
        </p:nvSpPr>
        <p:spPr>
          <a:xfrm>
            <a:off x="2099106" y="36425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OUTLET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8D0216-3626-49D9-AD79-558384463F12}"/>
              </a:ext>
            </a:extLst>
          </p:cNvPr>
          <p:cNvSpPr/>
          <p:nvPr/>
        </p:nvSpPr>
        <p:spPr>
          <a:xfrm>
            <a:off x="5144489" y="1232159"/>
            <a:ext cx="1353786" cy="763587"/>
          </a:xfrm>
          <a:prstGeom prst="ellips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POWERSUPPLY</a:t>
            </a:r>
            <a:endParaRPr lang="en-IE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CD50BFA-FC0E-4180-9DBA-BEA714F3E37D}"/>
              </a:ext>
            </a:extLst>
          </p:cNvPr>
          <p:cNvCxnSpPr>
            <a:stCxn id="28" idx="2"/>
            <a:endCxn id="5" idx="0"/>
          </p:cNvCxnSpPr>
          <p:nvPr/>
        </p:nvCxnSpPr>
        <p:spPr>
          <a:xfrm rot="10800000" flipV="1">
            <a:off x="4627419" y="1613952"/>
            <a:ext cx="517071" cy="737361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99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FF639B-7210-46B6-8640-38235FB1C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9" t="5948" r="26961" b="6052"/>
          <a:stretch/>
        </p:blipFill>
        <p:spPr>
          <a:xfrm>
            <a:off x="3263705" y="365760"/>
            <a:ext cx="5641144" cy="6035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1615B-654B-44EF-8F7D-843259CB94B5}"/>
              </a:ext>
            </a:extLst>
          </p:cNvPr>
          <p:cNvSpPr txBox="1"/>
          <p:nvPr/>
        </p:nvSpPr>
        <p:spPr>
          <a:xfrm>
            <a:off x="5498432" y="4692316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IACPC 1</a:t>
            </a:r>
            <a:endParaRPr lang="en-IE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79ADE-FB40-4A58-9CC0-E3B5728249DB}"/>
              </a:ext>
            </a:extLst>
          </p:cNvPr>
          <p:cNvSpPr txBox="1"/>
          <p:nvPr/>
        </p:nvSpPr>
        <p:spPr>
          <a:xfrm>
            <a:off x="5510690" y="3533274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IACPC 2</a:t>
            </a:r>
            <a:endParaRPr lang="en-IE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4BDBE-B647-4F7E-9AD0-2D390578B814}"/>
              </a:ext>
            </a:extLst>
          </p:cNvPr>
          <p:cNvSpPr txBox="1"/>
          <p:nvPr/>
        </p:nvSpPr>
        <p:spPr>
          <a:xfrm>
            <a:off x="5488601" y="2405845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IACPC 3</a:t>
            </a:r>
            <a:endParaRPr lang="en-IE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31F044-D31C-4440-8652-A23DA16268D1}"/>
              </a:ext>
            </a:extLst>
          </p:cNvPr>
          <p:cNvCxnSpPr/>
          <p:nvPr/>
        </p:nvCxnSpPr>
        <p:spPr>
          <a:xfrm>
            <a:off x="4054643" y="5131589"/>
            <a:ext cx="4572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0509AB-4F4E-419C-B290-2FD0B3ECBB8B}"/>
              </a:ext>
            </a:extLst>
          </p:cNvPr>
          <p:cNvSpPr txBox="1"/>
          <p:nvPr/>
        </p:nvSpPr>
        <p:spPr>
          <a:xfrm>
            <a:off x="3722719" y="5417964"/>
            <a:ext cx="620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inlet</a:t>
            </a:r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328C1-C5D0-4536-94EB-E43CAFA745EC}"/>
              </a:ext>
            </a:extLst>
          </p:cNvPr>
          <p:cNvSpPr txBox="1"/>
          <p:nvPr/>
        </p:nvSpPr>
        <p:spPr>
          <a:xfrm>
            <a:off x="7941792" y="1618083"/>
            <a:ext cx="7489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outlet</a:t>
            </a:r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9976C-A01A-4961-AB03-85E7A5162771}"/>
              </a:ext>
            </a:extLst>
          </p:cNvPr>
          <p:cNvCxnSpPr>
            <a:cxnSpLocks/>
          </p:cNvCxnSpPr>
          <p:nvPr/>
        </p:nvCxnSpPr>
        <p:spPr>
          <a:xfrm>
            <a:off x="7483642" y="2155778"/>
            <a:ext cx="6867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4478A44-F1A1-479C-876C-C931784EDC41}"/>
              </a:ext>
            </a:extLst>
          </p:cNvPr>
          <p:cNvSpPr/>
          <p:nvPr/>
        </p:nvSpPr>
        <p:spPr>
          <a:xfrm>
            <a:off x="4511843" y="4271211"/>
            <a:ext cx="3168316" cy="123924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DC805F-496A-40AE-B3F8-2002E437D335}"/>
              </a:ext>
            </a:extLst>
          </p:cNvPr>
          <p:cNvSpPr/>
          <p:nvPr/>
        </p:nvSpPr>
        <p:spPr>
          <a:xfrm>
            <a:off x="4509950" y="3023839"/>
            <a:ext cx="3168316" cy="123924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F66886-5D6E-4885-AAA0-9DB406975D36}"/>
              </a:ext>
            </a:extLst>
          </p:cNvPr>
          <p:cNvSpPr/>
          <p:nvPr/>
        </p:nvSpPr>
        <p:spPr>
          <a:xfrm>
            <a:off x="4509950" y="1755664"/>
            <a:ext cx="3168316" cy="123924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275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6225014-2861-4B28-B9EF-6E242D365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5" t="7179" r="27192" b="6667"/>
          <a:stretch/>
        </p:blipFill>
        <p:spPr>
          <a:xfrm>
            <a:off x="3305908" y="492369"/>
            <a:ext cx="5570806" cy="590843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D50DFB-FFC3-4763-8B57-EFA227B0D3CC}"/>
              </a:ext>
            </a:extLst>
          </p:cNvPr>
          <p:cNvCxnSpPr/>
          <p:nvPr/>
        </p:nvCxnSpPr>
        <p:spPr>
          <a:xfrm>
            <a:off x="3815492" y="3992106"/>
            <a:ext cx="4572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282975-BBE9-4FBA-AE1F-7A1896DC9824}"/>
              </a:ext>
            </a:extLst>
          </p:cNvPr>
          <p:cNvSpPr txBox="1"/>
          <p:nvPr/>
        </p:nvSpPr>
        <p:spPr>
          <a:xfrm>
            <a:off x="3505150" y="4165940"/>
            <a:ext cx="620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inlet</a:t>
            </a:r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747EA-0AFD-4726-961C-C06C857CD152}"/>
              </a:ext>
            </a:extLst>
          </p:cNvPr>
          <p:cNvSpPr txBox="1"/>
          <p:nvPr/>
        </p:nvSpPr>
        <p:spPr>
          <a:xfrm>
            <a:off x="7998063" y="3429000"/>
            <a:ext cx="7489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outlet</a:t>
            </a:r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F2C6D-13A3-44B6-9E96-8E1400BA13E1}"/>
              </a:ext>
            </a:extLst>
          </p:cNvPr>
          <p:cNvCxnSpPr>
            <a:cxnSpLocks/>
          </p:cNvCxnSpPr>
          <p:nvPr/>
        </p:nvCxnSpPr>
        <p:spPr>
          <a:xfrm>
            <a:off x="7821266" y="3323396"/>
            <a:ext cx="4224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B069C8-E303-495A-8657-F9836F3339CB}"/>
              </a:ext>
            </a:extLst>
          </p:cNvPr>
          <p:cNvCxnSpPr/>
          <p:nvPr/>
        </p:nvCxnSpPr>
        <p:spPr>
          <a:xfrm>
            <a:off x="4272692" y="3992106"/>
            <a:ext cx="4572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0486C-3203-42BB-BFE0-B030F7B92B97}"/>
              </a:ext>
            </a:extLst>
          </p:cNvPr>
          <p:cNvCxnSpPr>
            <a:cxnSpLocks/>
          </p:cNvCxnSpPr>
          <p:nvPr/>
        </p:nvCxnSpPr>
        <p:spPr>
          <a:xfrm flipV="1">
            <a:off x="4273495" y="3323396"/>
            <a:ext cx="0" cy="6662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71FC02-24AD-44D5-853B-7C2FB64EF2D8}"/>
              </a:ext>
            </a:extLst>
          </p:cNvPr>
          <p:cNvCxnSpPr>
            <a:cxnSpLocks/>
          </p:cNvCxnSpPr>
          <p:nvPr/>
        </p:nvCxnSpPr>
        <p:spPr>
          <a:xfrm>
            <a:off x="4272692" y="3989665"/>
            <a:ext cx="0" cy="6053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57A078-F8E0-46F4-9DFA-4C9B55A51621}"/>
              </a:ext>
            </a:extLst>
          </p:cNvPr>
          <p:cNvCxnSpPr>
            <a:cxnSpLocks/>
          </p:cNvCxnSpPr>
          <p:nvPr/>
        </p:nvCxnSpPr>
        <p:spPr>
          <a:xfrm>
            <a:off x="7821266" y="2532185"/>
            <a:ext cx="0" cy="675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A00DC2-CCAF-4CBC-9935-1AB9508DAD64}"/>
              </a:ext>
            </a:extLst>
          </p:cNvPr>
          <p:cNvCxnSpPr>
            <a:cxnSpLocks/>
          </p:cNvCxnSpPr>
          <p:nvPr/>
        </p:nvCxnSpPr>
        <p:spPr>
          <a:xfrm>
            <a:off x="7398864" y="3310404"/>
            <a:ext cx="4224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C31F13-BD43-4E1B-B913-D01C7EAA115E}"/>
              </a:ext>
            </a:extLst>
          </p:cNvPr>
          <p:cNvCxnSpPr>
            <a:cxnSpLocks/>
          </p:cNvCxnSpPr>
          <p:nvPr/>
        </p:nvCxnSpPr>
        <p:spPr>
          <a:xfrm flipV="1">
            <a:off x="7821266" y="3342002"/>
            <a:ext cx="0" cy="6476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F4D2EC2-854B-469B-BD9C-B33F5E44CD22}"/>
              </a:ext>
            </a:extLst>
          </p:cNvPr>
          <p:cNvSpPr txBox="1"/>
          <p:nvPr/>
        </p:nvSpPr>
        <p:spPr>
          <a:xfrm>
            <a:off x="5498432" y="4692316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IACPC 1</a:t>
            </a:r>
            <a:endParaRPr lang="en-IE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48029-3B17-49CA-822E-FBD097E16E2A}"/>
              </a:ext>
            </a:extLst>
          </p:cNvPr>
          <p:cNvSpPr txBox="1"/>
          <p:nvPr/>
        </p:nvSpPr>
        <p:spPr>
          <a:xfrm>
            <a:off x="5510690" y="3533274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IACPC 2</a:t>
            </a:r>
            <a:endParaRPr lang="en-IE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2326F0-9A2D-4F7C-B162-F94C665FC640}"/>
              </a:ext>
            </a:extLst>
          </p:cNvPr>
          <p:cNvSpPr txBox="1"/>
          <p:nvPr/>
        </p:nvSpPr>
        <p:spPr>
          <a:xfrm>
            <a:off x="5488601" y="2405845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IACPC 3</a:t>
            </a:r>
            <a:endParaRPr lang="en-IE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8DF5D-19D6-4C0C-A350-D8B44DC02F36}"/>
              </a:ext>
            </a:extLst>
          </p:cNvPr>
          <p:cNvSpPr/>
          <p:nvPr/>
        </p:nvSpPr>
        <p:spPr>
          <a:xfrm>
            <a:off x="4511843" y="4271211"/>
            <a:ext cx="3168316" cy="123924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058FE7-9A4C-4721-A861-423620B03D31}"/>
              </a:ext>
            </a:extLst>
          </p:cNvPr>
          <p:cNvSpPr/>
          <p:nvPr/>
        </p:nvSpPr>
        <p:spPr>
          <a:xfrm>
            <a:off x="4509950" y="3023839"/>
            <a:ext cx="3168316" cy="123924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68D9B-F524-493A-B37E-B589407DD3E6}"/>
              </a:ext>
            </a:extLst>
          </p:cNvPr>
          <p:cNvSpPr/>
          <p:nvPr/>
        </p:nvSpPr>
        <p:spPr>
          <a:xfrm>
            <a:off x="4509950" y="1755664"/>
            <a:ext cx="3168316" cy="123924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783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5070678-B147-42E3-819F-0D09FD6CF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5" t="6564" r="27308" b="6666"/>
          <a:stretch/>
        </p:blipFill>
        <p:spPr>
          <a:xfrm>
            <a:off x="3277772" y="450166"/>
            <a:ext cx="5584874" cy="595063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166BC4-292D-478F-BFB3-5ED138BEE635}"/>
              </a:ext>
            </a:extLst>
          </p:cNvPr>
          <p:cNvCxnSpPr/>
          <p:nvPr/>
        </p:nvCxnSpPr>
        <p:spPr>
          <a:xfrm>
            <a:off x="4054643" y="5131589"/>
            <a:ext cx="4572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FF44A-E664-4DC5-B267-88BDEFFFE346}"/>
              </a:ext>
            </a:extLst>
          </p:cNvPr>
          <p:cNvSpPr txBox="1"/>
          <p:nvPr/>
        </p:nvSpPr>
        <p:spPr>
          <a:xfrm>
            <a:off x="3722719" y="5417964"/>
            <a:ext cx="620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inlet</a:t>
            </a:r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E9C17-B146-4DB2-8405-6D85C6C932A7}"/>
              </a:ext>
            </a:extLst>
          </p:cNvPr>
          <p:cNvSpPr txBox="1"/>
          <p:nvPr/>
        </p:nvSpPr>
        <p:spPr>
          <a:xfrm>
            <a:off x="3520093" y="1642534"/>
            <a:ext cx="7489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outlet</a:t>
            </a:r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77EB7-00CF-4CBE-9252-7FD622704952}"/>
              </a:ext>
            </a:extLst>
          </p:cNvPr>
          <p:cNvCxnSpPr>
            <a:cxnSpLocks/>
          </p:cNvCxnSpPr>
          <p:nvPr/>
        </p:nvCxnSpPr>
        <p:spPr>
          <a:xfrm flipH="1">
            <a:off x="3894555" y="2141710"/>
            <a:ext cx="4488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B76B6-CC73-447C-9E97-28466B94F4E9}"/>
              </a:ext>
            </a:extLst>
          </p:cNvPr>
          <p:cNvCxnSpPr/>
          <p:nvPr/>
        </p:nvCxnSpPr>
        <p:spPr>
          <a:xfrm>
            <a:off x="7597357" y="4468063"/>
            <a:ext cx="4572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52B733-BD1B-4BD9-AAC9-FFAF8BA67F7D}"/>
              </a:ext>
            </a:extLst>
          </p:cNvPr>
          <p:cNvCxnSpPr>
            <a:cxnSpLocks/>
          </p:cNvCxnSpPr>
          <p:nvPr/>
        </p:nvCxnSpPr>
        <p:spPr>
          <a:xfrm flipH="1">
            <a:off x="4343402" y="2141710"/>
            <a:ext cx="4488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F371AF-A370-4B49-8262-430587EC88F4}"/>
              </a:ext>
            </a:extLst>
          </p:cNvPr>
          <p:cNvCxnSpPr>
            <a:cxnSpLocks/>
          </p:cNvCxnSpPr>
          <p:nvPr/>
        </p:nvCxnSpPr>
        <p:spPr>
          <a:xfrm flipH="1" flipV="1">
            <a:off x="4343402" y="2271555"/>
            <a:ext cx="1" cy="451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D14606-4457-4EE3-8C19-174351A215B3}"/>
              </a:ext>
            </a:extLst>
          </p:cNvPr>
          <p:cNvCxnSpPr>
            <a:cxnSpLocks/>
          </p:cNvCxnSpPr>
          <p:nvPr/>
        </p:nvCxnSpPr>
        <p:spPr>
          <a:xfrm flipH="1">
            <a:off x="7591126" y="3987417"/>
            <a:ext cx="44430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ED04B6-7399-4A5B-9801-4FC0D04398AB}"/>
              </a:ext>
            </a:extLst>
          </p:cNvPr>
          <p:cNvCxnSpPr>
            <a:cxnSpLocks/>
          </p:cNvCxnSpPr>
          <p:nvPr/>
        </p:nvCxnSpPr>
        <p:spPr>
          <a:xfrm flipV="1">
            <a:off x="8054557" y="3270738"/>
            <a:ext cx="0" cy="48456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E7C75A-6FC7-45BC-BB71-6F02F270D273}"/>
              </a:ext>
            </a:extLst>
          </p:cNvPr>
          <p:cNvSpPr txBox="1"/>
          <p:nvPr/>
        </p:nvSpPr>
        <p:spPr>
          <a:xfrm>
            <a:off x="5498432" y="4692316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IACPC 1</a:t>
            </a:r>
            <a:endParaRPr lang="en-IE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737700-C726-45F9-8938-0CDF473F469D}"/>
              </a:ext>
            </a:extLst>
          </p:cNvPr>
          <p:cNvSpPr txBox="1"/>
          <p:nvPr/>
        </p:nvSpPr>
        <p:spPr>
          <a:xfrm>
            <a:off x="5510690" y="3533274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IACPC 2</a:t>
            </a:r>
            <a:endParaRPr lang="en-IE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D5999E-F9EB-4D92-B3AA-E13F0652C9E6}"/>
              </a:ext>
            </a:extLst>
          </p:cNvPr>
          <p:cNvSpPr txBox="1"/>
          <p:nvPr/>
        </p:nvSpPr>
        <p:spPr>
          <a:xfrm>
            <a:off x="5488601" y="2405845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IACPC 3</a:t>
            </a:r>
            <a:endParaRPr lang="en-IE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3AFCEE-F04B-4526-97CF-6B0291FB10B9}"/>
              </a:ext>
            </a:extLst>
          </p:cNvPr>
          <p:cNvSpPr/>
          <p:nvPr/>
        </p:nvSpPr>
        <p:spPr>
          <a:xfrm>
            <a:off x="4511843" y="4271211"/>
            <a:ext cx="3168316" cy="123924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4A5C57-95A3-42E1-9128-B9D5E6EEF0B8}"/>
              </a:ext>
            </a:extLst>
          </p:cNvPr>
          <p:cNvSpPr/>
          <p:nvPr/>
        </p:nvSpPr>
        <p:spPr>
          <a:xfrm>
            <a:off x="4509950" y="3023839"/>
            <a:ext cx="3168316" cy="123924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B0A4A2-7948-4DCB-9F4D-22900915CCBA}"/>
              </a:ext>
            </a:extLst>
          </p:cNvPr>
          <p:cNvSpPr/>
          <p:nvPr/>
        </p:nvSpPr>
        <p:spPr>
          <a:xfrm>
            <a:off x="4509950" y="1755664"/>
            <a:ext cx="3168316" cy="123924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31C244-17EB-4FE0-AA7D-FDF207401A51}"/>
              </a:ext>
            </a:extLst>
          </p:cNvPr>
          <p:cNvCxnSpPr>
            <a:cxnSpLocks/>
          </p:cNvCxnSpPr>
          <p:nvPr/>
        </p:nvCxnSpPr>
        <p:spPr>
          <a:xfrm flipH="1">
            <a:off x="7591126" y="2805955"/>
            <a:ext cx="44430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59957"/>
              </p:ext>
            </p:extLst>
          </p:nvPr>
        </p:nvGraphicFramePr>
        <p:xfrm>
          <a:off x="159026" y="1590262"/>
          <a:ext cx="11926958" cy="3591337"/>
        </p:xfrm>
        <a:graphic>
          <a:graphicData uri="http://schemas.openxmlformats.org/drawingml/2006/table">
            <a:tbl>
              <a:tblPr/>
              <a:tblGrid>
                <a:gridCol w="2553876">
                  <a:extLst>
                    <a:ext uri="{9D8B030D-6E8A-4147-A177-3AD203B41FA5}">
                      <a16:colId xmlns:a16="http://schemas.microsoft.com/office/drawing/2014/main" val="2648146092"/>
                    </a:ext>
                  </a:extLst>
                </a:gridCol>
                <a:gridCol w="3050464">
                  <a:extLst>
                    <a:ext uri="{9D8B030D-6E8A-4147-A177-3AD203B41FA5}">
                      <a16:colId xmlns:a16="http://schemas.microsoft.com/office/drawing/2014/main" val="2926387157"/>
                    </a:ext>
                  </a:extLst>
                </a:gridCol>
                <a:gridCol w="1207277">
                  <a:extLst>
                    <a:ext uri="{9D8B030D-6E8A-4147-A177-3AD203B41FA5}">
                      <a16:colId xmlns:a16="http://schemas.microsoft.com/office/drawing/2014/main" val="2762764923"/>
                    </a:ext>
                  </a:extLst>
                </a:gridCol>
                <a:gridCol w="1741209">
                  <a:extLst>
                    <a:ext uri="{9D8B030D-6E8A-4147-A177-3AD203B41FA5}">
                      <a16:colId xmlns:a16="http://schemas.microsoft.com/office/drawing/2014/main" val="3395641595"/>
                    </a:ext>
                  </a:extLst>
                </a:gridCol>
                <a:gridCol w="1046380">
                  <a:extLst>
                    <a:ext uri="{9D8B030D-6E8A-4147-A177-3AD203B41FA5}">
                      <a16:colId xmlns:a16="http://schemas.microsoft.com/office/drawing/2014/main" val="1362533364"/>
                    </a:ext>
                  </a:extLst>
                </a:gridCol>
                <a:gridCol w="2327752">
                  <a:extLst>
                    <a:ext uri="{9D8B030D-6E8A-4147-A177-3AD203B41FA5}">
                      <a16:colId xmlns:a16="http://schemas.microsoft.com/office/drawing/2014/main" val="4073084828"/>
                    </a:ext>
                  </a:extLst>
                </a:gridCol>
              </a:tblGrid>
              <a:tr h="322093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361038"/>
                  </a:ext>
                </a:extLst>
              </a:tr>
              <a:tr h="370407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Reflector Sheet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1.32m x 1.25m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 Flow Meter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0 - 20 m/s or 0 - 120 ft</a:t>
                      </a:r>
                      <a:r>
                        <a:rPr lang="en-IE" sz="1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70514"/>
                  </a:ext>
                </a:extLst>
              </a:tr>
              <a:tr h="322093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Tempered, Low-e Glass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270mm x 1246mm x 4 mm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Fan/Blower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773851"/>
                  </a:ext>
                </a:extLst>
              </a:tr>
              <a:tr h="322093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1.32m x 1.25m x 5cm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 Meter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0 - 100 Pa or 0 - 10 mmHg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756565"/>
                  </a:ext>
                </a:extLst>
              </a:tr>
              <a:tr h="322093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Aluminium Sheet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1.5m x 1.3m x 1.5mm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Humidity Meter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0 - 100% RH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108239"/>
                  </a:ext>
                </a:extLst>
              </a:tr>
              <a:tr h="322093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Pipe Connection w/ flange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cm long; 2.5 in of inner diameter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Thermocouple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0 - 200 ºC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411923"/>
                  </a:ext>
                </a:extLst>
              </a:tr>
              <a:tr h="322093"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69398"/>
                  </a:ext>
                </a:extLst>
              </a:tr>
              <a:tr h="32209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6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experiments w/ control system: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726685"/>
                  </a:ext>
                </a:extLst>
              </a:tr>
              <a:tr h="3220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Set-point of air flow rate;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57983"/>
                  </a:ext>
                </a:extLst>
              </a:tr>
              <a:tr h="3220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Set-point of outlet air temperature by manipulating air flow;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982511"/>
                  </a:ext>
                </a:extLst>
              </a:tr>
              <a:tr h="3220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Set-point of energy delivered by manipulating air flow.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9470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51582" y="702365"/>
            <a:ext cx="4596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and Instruments for 1 collector</a:t>
            </a:r>
            <a:endParaRPr lang="en-I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21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C8E7B3E-CBF5-4783-84DD-EFEF6A282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AF5139-396A-42AC-8E60-31ABFB83BBD8}"/>
              </a:ext>
            </a:extLst>
          </p:cNvPr>
          <p:cNvCxnSpPr/>
          <p:nvPr/>
        </p:nvCxnSpPr>
        <p:spPr>
          <a:xfrm>
            <a:off x="3910818" y="5145656"/>
            <a:ext cx="4572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929870-C874-460E-8EAB-3BDE052C841F}"/>
              </a:ext>
            </a:extLst>
          </p:cNvPr>
          <p:cNvSpPr txBox="1"/>
          <p:nvPr/>
        </p:nvSpPr>
        <p:spPr>
          <a:xfrm>
            <a:off x="3648333" y="5333557"/>
            <a:ext cx="620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inlet</a:t>
            </a:r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40793-3C73-4546-A905-E9472EE43DDC}"/>
              </a:ext>
            </a:extLst>
          </p:cNvPr>
          <p:cNvSpPr txBox="1"/>
          <p:nvPr/>
        </p:nvSpPr>
        <p:spPr>
          <a:xfrm>
            <a:off x="3520093" y="1614398"/>
            <a:ext cx="7489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outlet</a:t>
            </a:r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93E09C-56E8-4180-B45D-04D3C40A2951}"/>
              </a:ext>
            </a:extLst>
          </p:cNvPr>
          <p:cNvCxnSpPr>
            <a:cxnSpLocks/>
          </p:cNvCxnSpPr>
          <p:nvPr/>
        </p:nvCxnSpPr>
        <p:spPr>
          <a:xfrm flipH="1">
            <a:off x="3924886" y="2155777"/>
            <a:ext cx="5685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3D3CE8-6303-4704-BFD3-A57487182784}"/>
              </a:ext>
            </a:extLst>
          </p:cNvPr>
          <p:cNvCxnSpPr>
            <a:cxnSpLocks/>
          </p:cNvCxnSpPr>
          <p:nvPr/>
        </p:nvCxnSpPr>
        <p:spPr>
          <a:xfrm flipV="1">
            <a:off x="4311746" y="4375052"/>
            <a:ext cx="0" cy="529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6700DA-75C5-4DC4-BCFE-B14912B0B52A}"/>
              </a:ext>
            </a:extLst>
          </p:cNvPr>
          <p:cNvCxnSpPr>
            <a:cxnSpLocks/>
          </p:cNvCxnSpPr>
          <p:nvPr/>
        </p:nvCxnSpPr>
        <p:spPr>
          <a:xfrm>
            <a:off x="4311746" y="5145656"/>
            <a:ext cx="28838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DF0364-6E95-45B1-929B-78B76CB3763E}"/>
              </a:ext>
            </a:extLst>
          </p:cNvPr>
          <p:cNvCxnSpPr/>
          <p:nvPr/>
        </p:nvCxnSpPr>
        <p:spPr>
          <a:xfrm>
            <a:off x="7597357" y="4468063"/>
            <a:ext cx="4572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677F9F-2B6B-4713-869D-17E21D8B82A6}"/>
              </a:ext>
            </a:extLst>
          </p:cNvPr>
          <p:cNvCxnSpPr>
            <a:cxnSpLocks/>
          </p:cNvCxnSpPr>
          <p:nvPr/>
        </p:nvCxnSpPr>
        <p:spPr>
          <a:xfrm>
            <a:off x="7597357" y="3294582"/>
            <a:ext cx="46503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B8A716-F328-4588-8EA7-ED5E993E2450}"/>
              </a:ext>
            </a:extLst>
          </p:cNvPr>
          <p:cNvCxnSpPr>
            <a:cxnSpLocks/>
          </p:cNvCxnSpPr>
          <p:nvPr/>
        </p:nvCxnSpPr>
        <p:spPr>
          <a:xfrm flipV="1">
            <a:off x="8054557" y="3594295"/>
            <a:ext cx="0" cy="48456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8EEF46-D167-4504-9EE2-059B660F2E3F}"/>
              </a:ext>
            </a:extLst>
          </p:cNvPr>
          <p:cNvCxnSpPr>
            <a:cxnSpLocks/>
          </p:cNvCxnSpPr>
          <p:nvPr/>
        </p:nvCxnSpPr>
        <p:spPr>
          <a:xfrm flipH="1">
            <a:off x="7597357" y="2848120"/>
            <a:ext cx="45565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BE009C0-37BF-47F0-B7BB-0600DFE8BBC0}"/>
              </a:ext>
            </a:extLst>
          </p:cNvPr>
          <p:cNvSpPr txBox="1"/>
          <p:nvPr/>
        </p:nvSpPr>
        <p:spPr>
          <a:xfrm>
            <a:off x="5498432" y="4692316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IACPC 1</a:t>
            </a:r>
            <a:endParaRPr lang="en-IE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8BCF4A-DAA9-428C-82E2-853B5E2DED32}"/>
              </a:ext>
            </a:extLst>
          </p:cNvPr>
          <p:cNvSpPr txBox="1"/>
          <p:nvPr/>
        </p:nvSpPr>
        <p:spPr>
          <a:xfrm>
            <a:off x="5510690" y="3533274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IACPC 2</a:t>
            </a:r>
            <a:endParaRPr lang="en-IE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5506F0-95F8-439B-BF2A-AFE93F8DA5B1}"/>
              </a:ext>
            </a:extLst>
          </p:cNvPr>
          <p:cNvSpPr txBox="1"/>
          <p:nvPr/>
        </p:nvSpPr>
        <p:spPr>
          <a:xfrm>
            <a:off x="5488601" y="2405845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IACPC 3</a:t>
            </a:r>
            <a:endParaRPr lang="en-IE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AB55A4-7540-445C-8C59-3814E0A79B35}"/>
              </a:ext>
            </a:extLst>
          </p:cNvPr>
          <p:cNvSpPr/>
          <p:nvPr/>
        </p:nvSpPr>
        <p:spPr>
          <a:xfrm>
            <a:off x="4511843" y="4271211"/>
            <a:ext cx="3168316" cy="123924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54B9E2-BECB-4498-8912-ED946ED160E4}"/>
              </a:ext>
            </a:extLst>
          </p:cNvPr>
          <p:cNvSpPr/>
          <p:nvPr/>
        </p:nvSpPr>
        <p:spPr>
          <a:xfrm>
            <a:off x="4509950" y="3023839"/>
            <a:ext cx="3168316" cy="123924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A5EB21-5CE5-429F-9032-EB70CB787C91}"/>
              </a:ext>
            </a:extLst>
          </p:cNvPr>
          <p:cNvSpPr/>
          <p:nvPr/>
        </p:nvSpPr>
        <p:spPr>
          <a:xfrm>
            <a:off x="4509950" y="1755664"/>
            <a:ext cx="3168316" cy="123924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3273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8F425D-365B-0DE4-1EAE-64CACDD5E3D0}"/>
              </a:ext>
            </a:extLst>
          </p:cNvPr>
          <p:cNvSpPr/>
          <p:nvPr/>
        </p:nvSpPr>
        <p:spPr>
          <a:xfrm>
            <a:off x="1127051" y="1109330"/>
            <a:ext cx="2137144" cy="1424763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heater (gas burner)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7704E6-E001-D377-856B-780B260A9515}"/>
              </a:ext>
            </a:extLst>
          </p:cNvPr>
          <p:cNvSpPr/>
          <p:nvPr/>
        </p:nvSpPr>
        <p:spPr>
          <a:xfrm>
            <a:off x="1127051" y="3958856"/>
            <a:ext cx="2137144" cy="1424763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system (solar collector(s))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9C2E10-D6DD-B36B-FD42-C3E9D25CA4C3}"/>
              </a:ext>
            </a:extLst>
          </p:cNvPr>
          <p:cNvSpPr/>
          <p:nvPr/>
        </p:nvSpPr>
        <p:spPr>
          <a:xfrm>
            <a:off x="6308651" y="2534093"/>
            <a:ext cx="2137144" cy="1424763"/>
          </a:xfrm>
          <a:prstGeom prst="round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Barley dryer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Summing Junction 8">
            <a:extLst>
              <a:ext uri="{FF2B5EF4-FFF2-40B4-BE49-F238E27FC236}">
                <a16:creationId xmlns:a16="http://schemas.microsoft.com/office/drawing/2014/main" id="{A00A330E-6295-FB39-A021-05E917268D4F}"/>
              </a:ext>
            </a:extLst>
          </p:cNvPr>
          <p:cNvSpPr/>
          <p:nvPr/>
        </p:nvSpPr>
        <p:spPr>
          <a:xfrm>
            <a:off x="3925186" y="2970027"/>
            <a:ext cx="574158" cy="552893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022960EF-0357-321A-6366-CCF9C0839ED9}"/>
              </a:ext>
            </a:extLst>
          </p:cNvPr>
          <p:cNvSpPr/>
          <p:nvPr/>
        </p:nvSpPr>
        <p:spPr>
          <a:xfrm rot="16200000" flipV="1">
            <a:off x="3272611" y="3514501"/>
            <a:ext cx="1261730" cy="127856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0C760FD-2EF0-0FAB-F58A-3C11998575D7}"/>
              </a:ext>
            </a:extLst>
          </p:cNvPr>
          <p:cNvSpPr/>
          <p:nvPr/>
        </p:nvSpPr>
        <p:spPr>
          <a:xfrm>
            <a:off x="4499343" y="2970027"/>
            <a:ext cx="1809307" cy="552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879343C9-6BB4-1BA9-C987-2BC5F5E059E7}"/>
              </a:ext>
            </a:extLst>
          </p:cNvPr>
          <p:cNvSpPr/>
          <p:nvPr/>
        </p:nvSpPr>
        <p:spPr>
          <a:xfrm rot="5400000">
            <a:off x="3272612" y="1699880"/>
            <a:ext cx="1261730" cy="1278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9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86FDBF-42A3-411F-B16C-D3FC20378D31}"/>
              </a:ext>
            </a:extLst>
          </p:cNvPr>
          <p:cNvSpPr/>
          <p:nvPr/>
        </p:nvSpPr>
        <p:spPr>
          <a:xfrm>
            <a:off x="1908313" y="569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518864-B487-4AAC-9B1B-70BC2944FCAF}"/>
              </a:ext>
            </a:extLst>
          </p:cNvPr>
          <p:cNvSpPr/>
          <p:nvPr/>
        </p:nvSpPr>
        <p:spPr>
          <a:xfrm>
            <a:off x="1908313" y="2240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3507-F574-4387-9CF3-BEF48716C546}"/>
              </a:ext>
            </a:extLst>
          </p:cNvPr>
          <p:cNvSpPr/>
          <p:nvPr/>
        </p:nvSpPr>
        <p:spPr>
          <a:xfrm>
            <a:off x="3810000" y="569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EA6D0E-24D5-4A5F-A8BE-E4BC0E409180}"/>
              </a:ext>
            </a:extLst>
          </p:cNvPr>
          <p:cNvSpPr/>
          <p:nvPr/>
        </p:nvSpPr>
        <p:spPr>
          <a:xfrm>
            <a:off x="3810000" y="2240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A46C3-66F4-4D2B-869C-0EB611746DD0}"/>
              </a:ext>
            </a:extLst>
          </p:cNvPr>
          <p:cNvSpPr/>
          <p:nvPr/>
        </p:nvSpPr>
        <p:spPr>
          <a:xfrm>
            <a:off x="5711687" y="569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3B5306-D346-4FA1-8259-CF777729CB1E}"/>
              </a:ext>
            </a:extLst>
          </p:cNvPr>
          <p:cNvSpPr/>
          <p:nvPr/>
        </p:nvSpPr>
        <p:spPr>
          <a:xfrm>
            <a:off x="5711687" y="2240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10F9BC-2DD7-4F3B-9BF0-F5B1F1A30BB7}"/>
              </a:ext>
            </a:extLst>
          </p:cNvPr>
          <p:cNvSpPr/>
          <p:nvPr/>
        </p:nvSpPr>
        <p:spPr>
          <a:xfrm>
            <a:off x="7613374" y="569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56B53E-49B5-4A1A-A69A-CAC8AA19AF9E}"/>
              </a:ext>
            </a:extLst>
          </p:cNvPr>
          <p:cNvSpPr/>
          <p:nvPr/>
        </p:nvSpPr>
        <p:spPr>
          <a:xfrm>
            <a:off x="7613374" y="2240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DC3CBE-2A3C-4D12-A8E4-70416182C2B2}"/>
              </a:ext>
            </a:extLst>
          </p:cNvPr>
          <p:cNvSpPr/>
          <p:nvPr/>
        </p:nvSpPr>
        <p:spPr>
          <a:xfrm>
            <a:off x="1908313" y="3911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C83EB7-68EF-4106-8B69-F93064E36C7A}"/>
              </a:ext>
            </a:extLst>
          </p:cNvPr>
          <p:cNvSpPr/>
          <p:nvPr/>
        </p:nvSpPr>
        <p:spPr>
          <a:xfrm>
            <a:off x="1908313" y="5582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BC0352-6F82-410B-BC49-B336156C3DD5}"/>
              </a:ext>
            </a:extLst>
          </p:cNvPr>
          <p:cNvSpPr/>
          <p:nvPr/>
        </p:nvSpPr>
        <p:spPr>
          <a:xfrm>
            <a:off x="3810000" y="3911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6DC317-BB69-4A55-88BD-CF5BDD3CB558}"/>
              </a:ext>
            </a:extLst>
          </p:cNvPr>
          <p:cNvSpPr/>
          <p:nvPr/>
        </p:nvSpPr>
        <p:spPr>
          <a:xfrm>
            <a:off x="3810000" y="5582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161A85-B121-4D16-A746-CE4FE9AA56B9}"/>
              </a:ext>
            </a:extLst>
          </p:cNvPr>
          <p:cNvSpPr/>
          <p:nvPr/>
        </p:nvSpPr>
        <p:spPr>
          <a:xfrm>
            <a:off x="5711687" y="3911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7A2CB4-7765-46D6-9843-5A3535EFA096}"/>
              </a:ext>
            </a:extLst>
          </p:cNvPr>
          <p:cNvSpPr/>
          <p:nvPr/>
        </p:nvSpPr>
        <p:spPr>
          <a:xfrm>
            <a:off x="5711687" y="5582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9B95DA-86E4-41B1-BDB9-E332122CA520}"/>
              </a:ext>
            </a:extLst>
          </p:cNvPr>
          <p:cNvSpPr/>
          <p:nvPr/>
        </p:nvSpPr>
        <p:spPr>
          <a:xfrm>
            <a:off x="7613374" y="3911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35C01-F092-45C6-AC2A-2388B5D6BC1D}"/>
              </a:ext>
            </a:extLst>
          </p:cNvPr>
          <p:cNvSpPr/>
          <p:nvPr/>
        </p:nvSpPr>
        <p:spPr>
          <a:xfrm>
            <a:off x="7613374" y="5582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298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F4877-97F9-4CC3-8FD5-78208DEECE12}"/>
              </a:ext>
            </a:extLst>
          </p:cNvPr>
          <p:cNvSpPr/>
          <p:nvPr/>
        </p:nvSpPr>
        <p:spPr>
          <a:xfrm>
            <a:off x="1656523" y="291548"/>
            <a:ext cx="4784033" cy="43334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3EDEE-DD48-48DE-BA8A-25D8AA2B5A08}"/>
              </a:ext>
            </a:extLst>
          </p:cNvPr>
          <p:cNvSpPr/>
          <p:nvPr/>
        </p:nvSpPr>
        <p:spPr>
          <a:xfrm>
            <a:off x="1908313" y="569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DE721-09D6-430A-AF89-61A26F4DB3D5}"/>
              </a:ext>
            </a:extLst>
          </p:cNvPr>
          <p:cNvSpPr/>
          <p:nvPr/>
        </p:nvSpPr>
        <p:spPr>
          <a:xfrm>
            <a:off x="1908313" y="2240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8386BD-A045-4B7B-A789-F19518161557}"/>
              </a:ext>
            </a:extLst>
          </p:cNvPr>
          <p:cNvSpPr/>
          <p:nvPr/>
        </p:nvSpPr>
        <p:spPr>
          <a:xfrm>
            <a:off x="3783496" y="569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045D6-B37F-45EF-83D4-B1B3CFC973A9}"/>
              </a:ext>
            </a:extLst>
          </p:cNvPr>
          <p:cNvSpPr/>
          <p:nvPr/>
        </p:nvSpPr>
        <p:spPr>
          <a:xfrm>
            <a:off x="3783496" y="2240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A000E0-4EDF-4D84-BBD7-A76CFB6FB0A8}"/>
              </a:ext>
            </a:extLst>
          </p:cNvPr>
          <p:cNvSpPr/>
          <p:nvPr/>
        </p:nvSpPr>
        <p:spPr>
          <a:xfrm>
            <a:off x="5711687" y="569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BC601-F1A3-485E-B7A9-9A841DBECB76}"/>
              </a:ext>
            </a:extLst>
          </p:cNvPr>
          <p:cNvSpPr/>
          <p:nvPr/>
        </p:nvSpPr>
        <p:spPr>
          <a:xfrm>
            <a:off x="5711687" y="2240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4A40F3-3277-454C-8909-B2EB410A8915}"/>
              </a:ext>
            </a:extLst>
          </p:cNvPr>
          <p:cNvSpPr/>
          <p:nvPr/>
        </p:nvSpPr>
        <p:spPr>
          <a:xfrm>
            <a:off x="1908313" y="3911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44417-036A-4BEF-9BDB-B10162FE38B0}"/>
              </a:ext>
            </a:extLst>
          </p:cNvPr>
          <p:cNvSpPr/>
          <p:nvPr/>
        </p:nvSpPr>
        <p:spPr>
          <a:xfrm>
            <a:off x="3783496" y="3911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84A85-DF7A-48D0-A1D3-A2E7A7B5C9E4}"/>
              </a:ext>
            </a:extLst>
          </p:cNvPr>
          <p:cNvSpPr/>
          <p:nvPr/>
        </p:nvSpPr>
        <p:spPr>
          <a:xfrm>
            <a:off x="5711687" y="3911844"/>
            <a:ext cx="468000" cy="46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70EC0D-2707-414F-934C-53F5B33AA785}"/>
              </a:ext>
            </a:extLst>
          </p:cNvPr>
          <p:cNvCxnSpPr>
            <a:cxnSpLocks/>
          </p:cNvCxnSpPr>
          <p:nvPr/>
        </p:nvCxnSpPr>
        <p:spPr>
          <a:xfrm>
            <a:off x="1391479" y="808383"/>
            <a:ext cx="0" cy="16631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738F4A-723D-46A8-8B32-3DC2E8534DC9}"/>
              </a:ext>
            </a:extLst>
          </p:cNvPr>
          <p:cNvCxnSpPr/>
          <p:nvPr/>
        </p:nvCxnSpPr>
        <p:spPr>
          <a:xfrm>
            <a:off x="1258957" y="808383"/>
            <a:ext cx="87464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5E7D34-1AD5-4597-A8FE-971FA2C883E1}"/>
              </a:ext>
            </a:extLst>
          </p:cNvPr>
          <p:cNvCxnSpPr/>
          <p:nvPr/>
        </p:nvCxnSpPr>
        <p:spPr>
          <a:xfrm>
            <a:off x="1258957" y="2471531"/>
            <a:ext cx="87464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2655CE-AA41-4927-AA8C-CB461684060B}"/>
              </a:ext>
            </a:extLst>
          </p:cNvPr>
          <p:cNvCxnSpPr/>
          <p:nvPr/>
        </p:nvCxnSpPr>
        <p:spPr>
          <a:xfrm>
            <a:off x="1258957" y="3911844"/>
            <a:ext cx="87464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F8A2DB-CB5E-4EEF-9618-02E4A27B9AB3}"/>
              </a:ext>
            </a:extLst>
          </p:cNvPr>
          <p:cNvCxnSpPr/>
          <p:nvPr/>
        </p:nvCxnSpPr>
        <p:spPr>
          <a:xfrm>
            <a:off x="1258957" y="4379844"/>
            <a:ext cx="87464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40D296-C43D-4B05-B86B-9CC67DBD31EE}"/>
              </a:ext>
            </a:extLst>
          </p:cNvPr>
          <p:cNvCxnSpPr>
            <a:cxnSpLocks/>
          </p:cNvCxnSpPr>
          <p:nvPr/>
        </p:nvCxnSpPr>
        <p:spPr>
          <a:xfrm>
            <a:off x="1391479" y="3919696"/>
            <a:ext cx="0" cy="4601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17E826-D079-43E9-8C21-7CEE9A920A0A}"/>
              </a:ext>
            </a:extLst>
          </p:cNvPr>
          <p:cNvSpPr txBox="1"/>
          <p:nvPr/>
        </p:nvSpPr>
        <p:spPr>
          <a:xfrm>
            <a:off x="1087608" y="1409125"/>
            <a:ext cx="24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Script MT Bold" panose="03040602040607080904" pitchFamily="66" charset="0"/>
                <a:ea typeface="Adobe Heiti Std R" panose="020B0400000000000000" pitchFamily="34" charset="-128"/>
              </a:rPr>
              <a:t>l</a:t>
            </a:r>
            <a:endParaRPr lang="en-IE" sz="2400" dirty="0">
              <a:latin typeface="Script MT Bold" panose="03040602040607080904" pitchFamily="66" charset="0"/>
              <a:ea typeface="Adobe Heiti Std R" panose="020B04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432F81-9208-452D-AB04-0EA457FF887B}"/>
              </a:ext>
            </a:extLst>
          </p:cNvPr>
          <p:cNvSpPr txBox="1"/>
          <p:nvPr/>
        </p:nvSpPr>
        <p:spPr>
          <a:xfrm>
            <a:off x="872951" y="390384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Modern No. 20" panose="02070704070505020303" pitchFamily="18" charset="0"/>
              </a:rPr>
              <a:t>d</a:t>
            </a:r>
            <a:r>
              <a:rPr lang="pt-BR" sz="2400" baseline="-25000" dirty="0">
                <a:latin typeface="Modern No. 20" panose="02070704070505020303" pitchFamily="18" charset="0"/>
              </a:rPr>
              <a:t>H</a:t>
            </a:r>
            <a:endParaRPr lang="en-IE" sz="2400" baseline="-25000" dirty="0">
              <a:latin typeface="Modern No. 20" panose="02070704070505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62B095-D80D-45C4-9E03-241DB27B189C}"/>
              </a:ext>
            </a:extLst>
          </p:cNvPr>
          <p:cNvCxnSpPr>
            <a:cxnSpLocks/>
          </p:cNvCxnSpPr>
          <p:nvPr/>
        </p:nvCxnSpPr>
        <p:spPr>
          <a:xfrm flipH="1" flipV="1">
            <a:off x="1139689" y="3562647"/>
            <a:ext cx="993911" cy="5426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7FC803-065A-48F8-8D39-0B56DF36A0E2}"/>
              </a:ext>
            </a:extLst>
          </p:cNvPr>
          <p:cNvSpPr txBox="1"/>
          <p:nvPr/>
        </p:nvSpPr>
        <p:spPr>
          <a:xfrm>
            <a:off x="63810" y="3166929"/>
            <a:ext cx="1114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>
                <a:latin typeface="Modern No. 20" panose="02070704070505020303" pitchFamily="18" charset="0"/>
              </a:rPr>
              <a:t>Absorber</a:t>
            </a:r>
          </a:p>
          <a:p>
            <a:pPr algn="r"/>
            <a:r>
              <a:rPr lang="pt-BR" sz="2000" dirty="0">
                <a:latin typeface="Modern No. 20" panose="02070704070505020303" pitchFamily="18" charset="0"/>
              </a:rPr>
              <a:t>hole</a:t>
            </a:r>
            <a:endParaRPr lang="en-IE" sz="2000" dirty="0">
              <a:latin typeface="Modern No. 20" panose="02070704070505020303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C7A4A7-D0D1-4FE8-8AAF-FC97D7A9B81F}"/>
              </a:ext>
            </a:extLst>
          </p:cNvPr>
          <p:cNvCxnSpPr>
            <a:cxnSpLocks/>
          </p:cNvCxnSpPr>
          <p:nvPr/>
        </p:nvCxnSpPr>
        <p:spPr>
          <a:xfrm flipH="1" flipV="1">
            <a:off x="1123981" y="2939530"/>
            <a:ext cx="525915" cy="3437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2AE4DF-71D9-4A1E-894B-370D91E20754}"/>
              </a:ext>
            </a:extLst>
          </p:cNvPr>
          <p:cNvSpPr txBox="1"/>
          <p:nvPr/>
        </p:nvSpPr>
        <p:spPr>
          <a:xfrm>
            <a:off x="63810" y="2328630"/>
            <a:ext cx="1114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>
                <a:latin typeface="Modern No. 20" panose="02070704070505020303" pitchFamily="18" charset="0"/>
              </a:rPr>
              <a:t>Absorber</a:t>
            </a:r>
          </a:p>
          <a:p>
            <a:pPr algn="r"/>
            <a:r>
              <a:rPr lang="pt-BR" sz="2000" dirty="0">
                <a:latin typeface="Modern No. 20" panose="02070704070505020303" pitchFamily="18" charset="0"/>
              </a:rPr>
              <a:t>surface</a:t>
            </a:r>
          </a:p>
        </p:txBody>
      </p:sp>
    </p:spTree>
    <p:extLst>
      <p:ext uri="{BB962C8B-B14F-4D97-AF65-F5344CB8AC3E}">
        <p14:creationId xmlns:p14="http://schemas.microsoft.com/office/powerpoint/2010/main" val="325861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F626D1-A4B4-4F2B-B4C7-8042B1AC0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9" y="1745793"/>
            <a:ext cx="3761757" cy="336641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548D7BF-12FD-4B74-B963-0B58FEF92824}"/>
              </a:ext>
            </a:extLst>
          </p:cNvPr>
          <p:cNvSpPr/>
          <p:nvPr/>
        </p:nvSpPr>
        <p:spPr>
          <a:xfrm>
            <a:off x="1921565" y="1772297"/>
            <a:ext cx="2345636" cy="23591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8EB6D0-4A28-4A1F-8A9D-9992DBA6A4A3}"/>
              </a:ext>
            </a:extLst>
          </p:cNvPr>
          <p:cNvSpPr txBox="1"/>
          <p:nvPr/>
        </p:nvSpPr>
        <p:spPr>
          <a:xfrm>
            <a:off x="1297359" y="5202473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Modern No. 20" panose="02070704070505020303" pitchFamily="18" charset="0"/>
              </a:rPr>
              <a:t>Absorber surface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2FD099-DD2A-4779-B9A4-EE7613BEBCA6}"/>
              </a:ext>
            </a:extLst>
          </p:cNvPr>
          <p:cNvSpPr/>
          <p:nvPr/>
        </p:nvSpPr>
        <p:spPr>
          <a:xfrm>
            <a:off x="5792721" y="1158158"/>
            <a:ext cx="4718983" cy="4541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8BE9A4-965F-40CB-B66D-EBA4D5E1FF1B}"/>
              </a:ext>
            </a:extLst>
          </p:cNvPr>
          <p:cNvSpPr/>
          <p:nvPr/>
        </p:nvSpPr>
        <p:spPr>
          <a:xfrm>
            <a:off x="9068460" y="2258488"/>
            <a:ext cx="468000" cy="46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B16E5-4D92-462B-B918-A1F15C985C72}"/>
              </a:ext>
            </a:extLst>
          </p:cNvPr>
          <p:cNvSpPr/>
          <p:nvPr/>
        </p:nvSpPr>
        <p:spPr>
          <a:xfrm>
            <a:off x="9068460" y="4164496"/>
            <a:ext cx="468000" cy="46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6BF130-6797-4937-8B83-BC324DB7F414}"/>
              </a:ext>
            </a:extLst>
          </p:cNvPr>
          <p:cNvSpPr/>
          <p:nvPr/>
        </p:nvSpPr>
        <p:spPr>
          <a:xfrm>
            <a:off x="6953576" y="4164496"/>
            <a:ext cx="468000" cy="46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2F4047-D123-4EC3-AF3F-7381CA2E5A05}"/>
              </a:ext>
            </a:extLst>
          </p:cNvPr>
          <p:cNvSpPr/>
          <p:nvPr/>
        </p:nvSpPr>
        <p:spPr>
          <a:xfrm>
            <a:off x="6949961" y="2258488"/>
            <a:ext cx="468000" cy="46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78A6E2-9351-4808-9426-DE08E355FA86}"/>
              </a:ext>
            </a:extLst>
          </p:cNvPr>
          <p:cNvCxnSpPr>
            <a:cxnSpLocks/>
          </p:cNvCxnSpPr>
          <p:nvPr/>
        </p:nvCxnSpPr>
        <p:spPr>
          <a:xfrm>
            <a:off x="8444915" y="2726488"/>
            <a:ext cx="0" cy="14380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A35901-BAD6-41A2-B007-2288FC09F1DB}"/>
              </a:ext>
            </a:extLst>
          </p:cNvPr>
          <p:cNvCxnSpPr/>
          <p:nvPr/>
        </p:nvCxnSpPr>
        <p:spPr>
          <a:xfrm>
            <a:off x="8387799" y="2726488"/>
            <a:ext cx="87464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252810-E208-4870-A976-CC15795FC10F}"/>
              </a:ext>
            </a:extLst>
          </p:cNvPr>
          <p:cNvCxnSpPr/>
          <p:nvPr/>
        </p:nvCxnSpPr>
        <p:spPr>
          <a:xfrm>
            <a:off x="8312393" y="4164496"/>
            <a:ext cx="87464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2680C08-435B-49D1-917F-7ED309B91F60}"/>
              </a:ext>
            </a:extLst>
          </p:cNvPr>
          <p:cNvSpPr txBox="1"/>
          <p:nvPr/>
        </p:nvSpPr>
        <p:spPr>
          <a:xfrm>
            <a:off x="8141044" y="3102090"/>
            <a:ext cx="24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Script MT Bold" panose="03040602040607080904" pitchFamily="66" charset="0"/>
                <a:ea typeface="Adobe Heiti Std R" panose="020B0400000000000000" pitchFamily="34" charset="-128"/>
              </a:rPr>
              <a:t>l</a:t>
            </a:r>
            <a:endParaRPr lang="en-IE" sz="2400" dirty="0">
              <a:latin typeface="Script MT Bold" panose="03040602040607080904" pitchFamily="66" charset="0"/>
              <a:ea typeface="Adobe Heiti Std R" panose="020B0400000000000000" pitchFamily="34" charset="-128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0EFEDF-2620-41DD-A837-C0A904C1BD82}"/>
              </a:ext>
            </a:extLst>
          </p:cNvPr>
          <p:cNvCxnSpPr>
            <a:cxnSpLocks/>
          </p:cNvCxnSpPr>
          <p:nvPr/>
        </p:nvCxnSpPr>
        <p:spPr>
          <a:xfrm flipH="1" flipV="1">
            <a:off x="6148304" y="1953283"/>
            <a:ext cx="993911" cy="5426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57E853F-89B4-411A-A8D9-0DBE713F4D8A}"/>
              </a:ext>
            </a:extLst>
          </p:cNvPr>
          <p:cNvSpPr txBox="1"/>
          <p:nvPr/>
        </p:nvSpPr>
        <p:spPr>
          <a:xfrm>
            <a:off x="4931592" y="1516702"/>
            <a:ext cx="1202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200" dirty="0">
                <a:latin typeface="Modern No. 20" panose="02070704070505020303" pitchFamily="18" charset="0"/>
              </a:rPr>
              <a:t>Absorber</a:t>
            </a:r>
          </a:p>
          <a:p>
            <a:pPr algn="r"/>
            <a:r>
              <a:rPr lang="pt-BR" sz="2200" dirty="0">
                <a:latin typeface="Modern No. 20" panose="02070704070505020303" pitchFamily="18" charset="0"/>
              </a:rPr>
              <a:t>hole</a:t>
            </a:r>
            <a:endParaRPr lang="en-IE" sz="2200" dirty="0">
              <a:latin typeface="Modern No. 20" panose="02070704070505020303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BAB353-140E-423E-BEBC-29988DDC486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094383" y="1170584"/>
            <a:ext cx="4830418" cy="601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2EAE9FF-FA3E-400E-AF1C-D09E5B009442}"/>
              </a:ext>
            </a:extLst>
          </p:cNvPr>
          <p:cNvCxnSpPr>
            <a:cxnSpLocks/>
          </p:cNvCxnSpPr>
          <p:nvPr/>
        </p:nvCxnSpPr>
        <p:spPr>
          <a:xfrm>
            <a:off x="2614366" y="4031754"/>
            <a:ext cx="4722783" cy="153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3EADEA-F12D-46DC-9A5E-D9852B14D438}"/>
              </a:ext>
            </a:extLst>
          </p:cNvPr>
          <p:cNvCxnSpPr/>
          <p:nvPr/>
        </p:nvCxnSpPr>
        <p:spPr>
          <a:xfrm>
            <a:off x="6496419" y="4145230"/>
            <a:ext cx="87464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3D0CF13-CCF2-4E42-8DDD-F91C226F41D8}"/>
              </a:ext>
            </a:extLst>
          </p:cNvPr>
          <p:cNvCxnSpPr/>
          <p:nvPr/>
        </p:nvCxnSpPr>
        <p:spPr>
          <a:xfrm>
            <a:off x="6512639" y="4632496"/>
            <a:ext cx="87464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55082C-378F-4F4D-8099-CFDF72720350}"/>
              </a:ext>
            </a:extLst>
          </p:cNvPr>
          <p:cNvCxnSpPr>
            <a:cxnSpLocks/>
          </p:cNvCxnSpPr>
          <p:nvPr/>
        </p:nvCxnSpPr>
        <p:spPr>
          <a:xfrm>
            <a:off x="6628941" y="4153082"/>
            <a:ext cx="0" cy="4601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523490-C05C-49E5-8B4E-5C6AA8738F2C}"/>
              </a:ext>
            </a:extLst>
          </p:cNvPr>
          <p:cNvSpPr txBox="1"/>
          <p:nvPr/>
        </p:nvSpPr>
        <p:spPr>
          <a:xfrm>
            <a:off x="6126120" y="4131454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pt-BR" sz="2400" baseline="-25000" dirty="0">
                <a:latin typeface="Modern No. 20" panose="02070704070505020303" pitchFamily="18" charset="0"/>
              </a:rPr>
              <a:t>h</a:t>
            </a:r>
            <a:endParaRPr lang="en-IE" sz="2400" baseline="-250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0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5835124" y="1282714"/>
            <a:ext cx="0" cy="13021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835124" y="2584886"/>
            <a:ext cx="144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851217" y="1933800"/>
            <a:ext cx="1259978" cy="6162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1094085">
            <a:off x="6126949" y="2234688"/>
            <a:ext cx="459025" cy="522940"/>
          </a:xfrm>
          <a:prstGeom prst="arc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55030" y="2612802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 (south)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34316" y="90482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z-axis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14334" y="215189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I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0724" y="170951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ray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57268" y="288325"/>
            <a:ext cx="216918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r>
              <a:rPr lang="en-IE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plane (top view)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-5400000">
            <a:off x="9689272" y="1867655"/>
            <a:ext cx="8787" cy="14369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-5400000">
            <a:off x="8246421" y="1895127"/>
            <a:ext cx="144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975209" y="1415126"/>
            <a:ext cx="1150603" cy="1166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430800">
            <a:off x="9018447" y="2283462"/>
            <a:ext cx="459025" cy="522940"/>
          </a:xfrm>
          <a:prstGeom prst="arc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05695" y="2604015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 (south)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82609" y="825821"/>
            <a:ext cx="16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 (vertical)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52880" y="214177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76764" y="113109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ray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41094" y="297825"/>
            <a:ext cx="31710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IE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plane (cross section view)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32995" y="1940503"/>
            <a:ext cx="186145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828394" y="328062"/>
            <a:ext cx="4601" cy="16226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761786" y="1940503"/>
            <a:ext cx="1071211" cy="12547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69639" y="-13453"/>
            <a:ext cx="16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 (vertical)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97947" y="307944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 (south)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07167" y="1571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z-axis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854866" y="512728"/>
            <a:ext cx="893502" cy="13946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48368" y="503588"/>
            <a:ext cx="15356" cy="2691615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833526" y="1940503"/>
            <a:ext cx="930198" cy="121566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/>
          <p:cNvSpPr/>
          <p:nvPr/>
        </p:nvSpPr>
        <p:spPr>
          <a:xfrm rot="2072992">
            <a:off x="2260793" y="1503094"/>
            <a:ext cx="1002447" cy="1088158"/>
          </a:xfrm>
          <a:prstGeom prst="arc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Arc 59"/>
          <p:cNvSpPr/>
          <p:nvPr/>
        </p:nvSpPr>
        <p:spPr>
          <a:xfrm rot="8504972">
            <a:off x="2625354" y="1742619"/>
            <a:ext cx="459025" cy="522940"/>
          </a:xfrm>
          <a:prstGeom prst="arc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51683" y="157117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81581" y="2212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I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8" t="20018" r="30478" b="22373"/>
          <a:stretch/>
        </p:blipFill>
        <p:spPr>
          <a:xfrm>
            <a:off x="7545297" y="3746210"/>
            <a:ext cx="4027714" cy="2928257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flipV="1">
            <a:off x="5357269" y="5141010"/>
            <a:ext cx="1774371" cy="95794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5357269" y="4487867"/>
            <a:ext cx="0" cy="161108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57268" y="6098954"/>
            <a:ext cx="1926772" cy="30480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063354" y="4008895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957947" y="64752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81269" y="47545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z-axis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1C2F-70BF-445C-BA95-CED0BEE0323C}" type="slidenum">
              <a:rPr lang="en-IE" smtClean="0"/>
              <a:t>6</a:t>
            </a:fld>
            <a:endParaRPr lang="en-I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B77E9F-0822-4838-B62F-432F536C02F7}"/>
              </a:ext>
            </a:extLst>
          </p:cNvPr>
          <p:cNvSpPr txBox="1"/>
          <p:nvPr/>
        </p:nvSpPr>
        <p:spPr>
          <a:xfrm>
            <a:off x="3650577" y="23063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ray</a:t>
            </a:r>
          </a:p>
        </p:txBody>
      </p:sp>
    </p:spTree>
    <p:extLst>
      <p:ext uri="{BB962C8B-B14F-4D97-AF65-F5344CB8AC3E}">
        <p14:creationId xmlns:p14="http://schemas.microsoft.com/office/powerpoint/2010/main" val="332360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50" y="819147"/>
            <a:ext cx="7991475" cy="5095875"/>
          </a:xfrm>
          <a:prstGeom prst="rect">
            <a:avLst/>
          </a:prstGeom>
        </p:spPr>
      </p:pic>
      <p:sp>
        <p:nvSpPr>
          <p:cNvPr id="12" name="Bent-Up Arrow 11"/>
          <p:cNvSpPr/>
          <p:nvPr/>
        </p:nvSpPr>
        <p:spPr>
          <a:xfrm rot="5400000">
            <a:off x="5132611" y="3554184"/>
            <a:ext cx="947059" cy="696687"/>
          </a:xfrm>
          <a:prstGeom prst="bentUpArrow">
            <a:avLst>
              <a:gd name="adj1" fmla="val 14063"/>
              <a:gd name="adj2" fmla="val 17187"/>
              <a:gd name="adj3" fmla="val 34375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Bent-Up Arrow 12"/>
          <p:cNvSpPr/>
          <p:nvPr/>
        </p:nvSpPr>
        <p:spPr>
          <a:xfrm rot="5400000">
            <a:off x="4392381" y="3793671"/>
            <a:ext cx="1426032" cy="696687"/>
          </a:xfrm>
          <a:prstGeom prst="bentUpArrow">
            <a:avLst>
              <a:gd name="adj1" fmla="val 14063"/>
              <a:gd name="adj2" fmla="val 17187"/>
              <a:gd name="adj3" fmla="val 34375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Down Arrow 13"/>
          <p:cNvSpPr/>
          <p:nvPr/>
        </p:nvSpPr>
        <p:spPr>
          <a:xfrm rot="3694870">
            <a:off x="9002648" y="1578555"/>
            <a:ext cx="387646" cy="876794"/>
          </a:xfrm>
          <a:prstGeom prst="downArrow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Arrow 14"/>
          <p:cNvSpPr/>
          <p:nvPr/>
        </p:nvSpPr>
        <p:spPr>
          <a:xfrm rot="19876193">
            <a:off x="9092655" y="2864610"/>
            <a:ext cx="857197" cy="2105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ight Arrow 15"/>
          <p:cNvSpPr/>
          <p:nvPr/>
        </p:nvSpPr>
        <p:spPr>
          <a:xfrm rot="19876193">
            <a:off x="9431946" y="3689156"/>
            <a:ext cx="892687" cy="247940"/>
          </a:xfrm>
          <a:prstGeom prst="rightArrow">
            <a:avLst>
              <a:gd name="adj1" fmla="val 43148"/>
              <a:gd name="adj2" fmla="val 7146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Up Arrow 17"/>
          <p:cNvSpPr/>
          <p:nvPr/>
        </p:nvSpPr>
        <p:spPr>
          <a:xfrm>
            <a:off x="4087581" y="3318123"/>
            <a:ext cx="337457" cy="646518"/>
          </a:xfrm>
          <a:prstGeom prst="upArrow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Up Arrow 18"/>
          <p:cNvSpPr/>
          <p:nvPr/>
        </p:nvSpPr>
        <p:spPr>
          <a:xfrm rot="19365957">
            <a:off x="4607284" y="2420321"/>
            <a:ext cx="315868" cy="708799"/>
          </a:xfrm>
          <a:prstGeom prst="up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9674281" y="1559835"/>
            <a:ext cx="1266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</a:p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53717" y="3953569"/>
            <a:ext cx="1067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</a:t>
            </a:r>
          </a:p>
          <a:p>
            <a:r>
              <a:rPr lang="en-I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47700" y="2467774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CONVECTION</a:t>
            </a:r>
          </a:p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90222" y="3367085"/>
            <a:ext cx="1221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</a:t>
            </a:r>
          </a:p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54484" y="3949157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CONVECTION</a:t>
            </a:r>
          </a:p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4180" y="4472377"/>
            <a:ext cx="1221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</a:t>
            </a:r>
          </a:p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48220" y="1944554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</a:p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95612" y="288910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Absorber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29957" y="4283762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Glazing</a:t>
            </a:r>
          </a:p>
        </p:txBody>
      </p:sp>
    </p:spTree>
    <p:extLst>
      <p:ext uri="{BB962C8B-B14F-4D97-AF65-F5344CB8AC3E}">
        <p14:creationId xmlns:p14="http://schemas.microsoft.com/office/powerpoint/2010/main" val="272607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50" y="819147"/>
            <a:ext cx="7991475" cy="5095875"/>
          </a:xfrm>
          <a:prstGeom prst="rect">
            <a:avLst/>
          </a:prstGeom>
        </p:spPr>
      </p:pic>
      <p:sp>
        <p:nvSpPr>
          <p:cNvPr id="5" name="Bent-Up Arrow 4"/>
          <p:cNvSpPr/>
          <p:nvPr/>
        </p:nvSpPr>
        <p:spPr>
          <a:xfrm rot="5400000">
            <a:off x="5132611" y="3554184"/>
            <a:ext cx="947059" cy="696687"/>
          </a:xfrm>
          <a:prstGeom prst="bentUpArrow">
            <a:avLst>
              <a:gd name="adj1" fmla="val 14063"/>
              <a:gd name="adj2" fmla="val 17187"/>
              <a:gd name="adj3" fmla="val 34375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Bent-Up Arrow 5"/>
          <p:cNvSpPr/>
          <p:nvPr/>
        </p:nvSpPr>
        <p:spPr>
          <a:xfrm rot="5400000">
            <a:off x="4392381" y="3793671"/>
            <a:ext cx="1426032" cy="696687"/>
          </a:xfrm>
          <a:prstGeom prst="bentUpArrow">
            <a:avLst>
              <a:gd name="adj1" fmla="val 14063"/>
              <a:gd name="adj2" fmla="val 17187"/>
              <a:gd name="adj3" fmla="val 34375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Down Arrow 6"/>
          <p:cNvSpPr/>
          <p:nvPr/>
        </p:nvSpPr>
        <p:spPr>
          <a:xfrm rot="3694870">
            <a:off x="9002648" y="1578555"/>
            <a:ext cx="387646" cy="876794"/>
          </a:xfrm>
          <a:prstGeom prst="downArrow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ight Arrow 7"/>
          <p:cNvSpPr/>
          <p:nvPr/>
        </p:nvSpPr>
        <p:spPr>
          <a:xfrm rot="19876193">
            <a:off x="9092655" y="2864610"/>
            <a:ext cx="857197" cy="2105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ight Arrow 8"/>
          <p:cNvSpPr/>
          <p:nvPr/>
        </p:nvSpPr>
        <p:spPr>
          <a:xfrm rot="19876193">
            <a:off x="9431946" y="3689156"/>
            <a:ext cx="892687" cy="247940"/>
          </a:xfrm>
          <a:prstGeom prst="rightArrow">
            <a:avLst>
              <a:gd name="adj1" fmla="val 43148"/>
              <a:gd name="adj2" fmla="val 7146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Up Arrow 9"/>
          <p:cNvSpPr/>
          <p:nvPr/>
        </p:nvSpPr>
        <p:spPr>
          <a:xfrm>
            <a:off x="4087581" y="3318123"/>
            <a:ext cx="337457" cy="646518"/>
          </a:xfrm>
          <a:prstGeom prst="upArrow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Up Arrow 10"/>
          <p:cNvSpPr/>
          <p:nvPr/>
        </p:nvSpPr>
        <p:spPr>
          <a:xfrm rot="19365957">
            <a:off x="4607284" y="2420321"/>
            <a:ext cx="315868" cy="708799"/>
          </a:xfrm>
          <a:prstGeom prst="up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9674281" y="155983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RADIAÇÃO</a:t>
            </a:r>
          </a:p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  <a:endParaRPr lang="en-I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1672" y="3949157"/>
            <a:ext cx="109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RADIAÇÃO</a:t>
            </a:r>
          </a:p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</a:t>
            </a:r>
          </a:p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ABSORVIDA</a:t>
            </a:r>
            <a:endParaRPr lang="en-IE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47700" y="2467774"/>
            <a:ext cx="1490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PERDAS</a:t>
            </a:r>
          </a:p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CONVECTIVAS</a:t>
            </a:r>
            <a:endParaRPr lang="en-I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90222" y="3367085"/>
            <a:ext cx="128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PERDAS</a:t>
            </a:r>
          </a:p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RADIATIVAS</a:t>
            </a:r>
            <a:endParaRPr lang="en-I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4484" y="3949157"/>
            <a:ext cx="153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PERDAS</a:t>
            </a:r>
          </a:p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CONVECTIVAS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4180" y="4472377"/>
            <a:ext cx="128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PERDAS</a:t>
            </a:r>
          </a:p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RADIATIVAS</a:t>
            </a:r>
            <a:endParaRPr lang="en-I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8220" y="1944554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</a:t>
            </a:r>
          </a:p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ÚTIL</a:t>
            </a:r>
            <a:endParaRPr lang="en-I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5612" y="2889106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Absorvedor</a:t>
            </a:r>
            <a:endParaRPr lang="en-I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29957" y="4283762"/>
            <a:ext cx="651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Vidro</a:t>
            </a:r>
            <a:endParaRPr lang="en-I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99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11" y="320040"/>
            <a:ext cx="7723809" cy="5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4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353</Words>
  <Application>Microsoft Office PowerPoint</Application>
  <PresentationFormat>Widescreen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Modern No. 20</vt:lpstr>
      <vt:lpstr>Script MT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DIT</dc:creator>
  <cp:lastModifiedBy>Fernando Guerreiro</cp:lastModifiedBy>
  <cp:revision>47</cp:revision>
  <dcterms:created xsi:type="dcterms:W3CDTF">2017-02-17T15:39:06Z</dcterms:created>
  <dcterms:modified xsi:type="dcterms:W3CDTF">2023-03-06T07:46:15Z</dcterms:modified>
</cp:coreProperties>
</file>