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
  </p:notesMasterIdLst>
  <p:sldIdLst>
    <p:sldId id="323" r:id="rId2"/>
    <p:sldId id="328" r:id="rId3"/>
    <p:sldId id="332" r:id="rId4"/>
    <p:sldId id="334" r:id="rId5"/>
    <p:sldId id="335" r:id="rId6"/>
    <p:sldId id="318" r:id="rId7"/>
    <p:sldId id="340" r:id="rId8"/>
    <p:sldId id="338" r:id="rId9"/>
    <p:sldId id="339" r:id="rId10"/>
    <p:sldId id="3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ruhlman" initials="rr" lastIdx="1" clrIdx="0">
    <p:extLst>
      <p:ext uri="{19B8F6BF-5375-455C-9EA6-DF929625EA0E}">
        <p15:presenceInfo xmlns:p15="http://schemas.microsoft.com/office/powerpoint/2012/main" userId="d5b2232316ecf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0032"/>
    <a:srgbClr val="001E62"/>
    <a:srgbClr val="F4F3E8"/>
    <a:srgbClr val="0080A9"/>
    <a:srgbClr val="FEBB37"/>
    <a:srgbClr val="51BFE7"/>
    <a:srgbClr val="333333"/>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42" autoAdjust="0"/>
    <p:restoredTop sz="86495" autoAdjust="0"/>
  </p:normalViewPr>
  <p:slideViewPr>
    <p:cSldViewPr snapToGrid="0" snapToObjects="1">
      <p:cViewPr varScale="1">
        <p:scale>
          <a:sx n="97" d="100"/>
          <a:sy n="97" d="100"/>
        </p:scale>
        <p:origin x="232" y="2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4A3ED06A-E3B9-0047-8050-B794EA99C6AE}" type="datetimeFigureOut">
              <a:rPr lang="en-US" smtClean="0"/>
              <a:pPr/>
              <a:t>2/14/24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CFDF244-9769-4A4F-8A52-7801F8D12EA0}" type="slidenum">
              <a:rPr lang="en-US" smtClean="0"/>
              <a:pPr/>
              <a:t>‹#›</a:t>
            </a:fld>
            <a:endParaRPr lang="en-US" dirty="0"/>
          </a:p>
        </p:txBody>
      </p:sp>
    </p:spTree>
    <p:extLst>
      <p:ext uri="{BB962C8B-B14F-4D97-AF65-F5344CB8AC3E}">
        <p14:creationId xmlns:p14="http://schemas.microsoft.com/office/powerpoint/2010/main" val="228736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14" name="Picture Placeholder 13" descr="you must type your ada compliant description here.">
            <a:extLst>
              <a:ext uri="{FF2B5EF4-FFF2-40B4-BE49-F238E27FC236}">
                <a16:creationId xmlns:a16="http://schemas.microsoft.com/office/drawing/2014/main" id="{4FE3EE1A-FE2A-D841-84E7-BEC666CBB2FF}"/>
              </a:ext>
            </a:extLst>
          </p:cNvPr>
          <p:cNvSpPr>
            <a:spLocks noGrp="1"/>
          </p:cNvSpPr>
          <p:nvPr>
            <p:ph type="pic" sz="quarter" idx="12"/>
          </p:nvPr>
        </p:nvSpPr>
        <p:spPr>
          <a:xfrm>
            <a:off x="-803275" y="0"/>
            <a:ext cx="6248908" cy="6874625"/>
          </a:xfrm>
          <a:custGeom>
            <a:avLst/>
            <a:gdLst>
              <a:gd name="connsiteX0" fmla="*/ 0 w 6858000"/>
              <a:gd name="connsiteY0" fmla="*/ 0 h 6858000"/>
              <a:gd name="connsiteX1" fmla="*/ 6858000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6858000"/>
              <a:gd name="connsiteY0" fmla="*/ 0 h 6858000"/>
              <a:gd name="connsiteX1" fmla="*/ 4862945 w 6858000"/>
              <a:gd name="connsiteY1" fmla="*/ 0 h 6858000"/>
              <a:gd name="connsiteX2" fmla="*/ 6858000 w 6858000"/>
              <a:gd name="connsiteY2" fmla="*/ 6858000 h 6858000"/>
              <a:gd name="connsiteX3" fmla="*/ 0 w 6858000"/>
              <a:gd name="connsiteY3" fmla="*/ 6858000 h 6858000"/>
              <a:gd name="connsiteX4" fmla="*/ 0 w 6858000"/>
              <a:gd name="connsiteY4" fmla="*/ 0 h 6858000"/>
              <a:gd name="connsiteX0" fmla="*/ 0 w 4862945"/>
              <a:gd name="connsiteY0" fmla="*/ 0 h 6874625"/>
              <a:gd name="connsiteX1" fmla="*/ 4862945 w 4862945"/>
              <a:gd name="connsiteY1" fmla="*/ 0 h 6874625"/>
              <a:gd name="connsiteX2" fmla="*/ 4846320 w 4862945"/>
              <a:gd name="connsiteY2" fmla="*/ 6874625 h 6874625"/>
              <a:gd name="connsiteX3" fmla="*/ 0 w 4862945"/>
              <a:gd name="connsiteY3" fmla="*/ 6858000 h 6874625"/>
              <a:gd name="connsiteX4" fmla="*/ 0 w 4862945"/>
              <a:gd name="connsiteY4" fmla="*/ 0 h 6874625"/>
              <a:gd name="connsiteX0" fmla="*/ 0 w 6130182"/>
              <a:gd name="connsiteY0" fmla="*/ 0 h 6874625"/>
              <a:gd name="connsiteX1" fmla="*/ 4862945 w 6130182"/>
              <a:gd name="connsiteY1" fmla="*/ 0 h 6874625"/>
              <a:gd name="connsiteX2" fmla="*/ 4846320 w 6130182"/>
              <a:gd name="connsiteY2" fmla="*/ 6874625 h 6874625"/>
              <a:gd name="connsiteX3" fmla="*/ 0 w 6130182"/>
              <a:gd name="connsiteY3" fmla="*/ 6858000 h 6874625"/>
              <a:gd name="connsiteX4" fmla="*/ 0 w 6130182"/>
              <a:gd name="connsiteY4" fmla="*/ 0 h 6874625"/>
              <a:gd name="connsiteX0" fmla="*/ 0 w 6248908"/>
              <a:gd name="connsiteY0" fmla="*/ 0 h 6874625"/>
              <a:gd name="connsiteX1" fmla="*/ 4862945 w 6248908"/>
              <a:gd name="connsiteY1" fmla="*/ 0 h 6874625"/>
              <a:gd name="connsiteX2" fmla="*/ 4846320 w 6248908"/>
              <a:gd name="connsiteY2" fmla="*/ 6874625 h 6874625"/>
              <a:gd name="connsiteX3" fmla="*/ 0 w 6248908"/>
              <a:gd name="connsiteY3" fmla="*/ 6858000 h 6874625"/>
              <a:gd name="connsiteX4" fmla="*/ 0 w 6248908"/>
              <a:gd name="connsiteY4" fmla="*/ 0 h 6874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8908" h="6874625">
                <a:moveTo>
                  <a:pt x="0" y="0"/>
                </a:moveTo>
                <a:lnTo>
                  <a:pt x="4862945" y="0"/>
                </a:lnTo>
                <a:cubicBezTo>
                  <a:pt x="5356167" y="479368"/>
                  <a:pt x="7728066" y="3552305"/>
                  <a:pt x="4846320" y="6874625"/>
                </a:cubicBezTo>
                <a:lnTo>
                  <a:pt x="0" y="6858000"/>
                </a:lnTo>
                <a:lnTo>
                  <a:pt x="0" y="0"/>
                </a:lnTo>
                <a:close/>
              </a:path>
            </a:pathLst>
          </a:custGeom>
          <a:pattFill prst="pct20">
            <a:fgClr>
              <a:schemeClr val="accent1"/>
            </a:fgClr>
            <a:bgClr>
              <a:schemeClr val="bg1"/>
            </a:bgClr>
          </a:pattFill>
        </p:spPr>
        <p:txBody>
          <a:bodyPr/>
          <a:lstStyle/>
          <a:p>
            <a:endParaRPr lang="en-US" dirty="0"/>
          </a:p>
        </p:txBody>
      </p:sp>
      <p:sp>
        <p:nvSpPr>
          <p:cNvPr id="5" name="Title 1">
            <a:extLst>
              <a:ext uri="{FF2B5EF4-FFF2-40B4-BE49-F238E27FC236}">
                <a16:creationId xmlns:a16="http://schemas.microsoft.com/office/drawing/2014/main" id="{BC3BE6E7-8A11-8F4B-B8D2-E622A7A18957}"/>
              </a:ext>
            </a:extLst>
          </p:cNvPr>
          <p:cNvSpPr>
            <a:spLocks noGrp="1"/>
          </p:cNvSpPr>
          <p:nvPr>
            <p:ph type="ctrTitle" hasCustomPrompt="1"/>
          </p:nvPr>
        </p:nvSpPr>
        <p:spPr>
          <a:xfrm>
            <a:off x="6105008" y="2205037"/>
            <a:ext cx="4920343" cy="1655763"/>
          </a:xfrm>
          <a:prstGeom prst="rect">
            <a:avLst/>
          </a:prstGeom>
        </p:spPr>
        <p:txBody>
          <a:bodyPr lIns="0" tIns="0" rIns="0" bIns="0" anchor="t">
            <a:normAutofit/>
          </a:bodyPr>
          <a:lstStyle>
            <a:lvl1pPr algn="l">
              <a:defRPr sz="3600" b="1">
                <a:solidFill>
                  <a:srgbClr val="001E62"/>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6" name="Subtitle 2">
            <a:extLst>
              <a:ext uri="{FF2B5EF4-FFF2-40B4-BE49-F238E27FC236}">
                <a16:creationId xmlns:a16="http://schemas.microsoft.com/office/drawing/2014/main" id="{07644AD0-57F7-094F-A3A4-D5E46E4E56D5}"/>
              </a:ext>
            </a:extLst>
          </p:cNvPr>
          <p:cNvSpPr>
            <a:spLocks noGrp="1"/>
          </p:cNvSpPr>
          <p:nvPr>
            <p:ph type="subTitle" idx="1" hasCustomPrompt="1"/>
          </p:nvPr>
        </p:nvSpPr>
        <p:spPr>
          <a:xfrm>
            <a:off x="6105008" y="4099548"/>
            <a:ext cx="4920344" cy="607572"/>
          </a:xfrm>
          <a:prstGeom prst="rect">
            <a:avLst/>
          </a:prstGeom>
        </p:spPr>
        <p:txBody>
          <a:bodyPr lIns="0" tIns="0" rIns="0" bIns="0"/>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D9F05423-983C-0F42-AD62-09CC5937E61B}"/>
              </a:ext>
            </a:extLst>
          </p:cNvPr>
          <p:cNvPicPr>
            <a:picLocks noChangeAspect="1"/>
          </p:cNvPicPr>
          <p:nvPr/>
        </p:nvPicPr>
        <p:blipFill>
          <a:blip r:embed="rId2"/>
          <a:stretch>
            <a:fillRect/>
          </a:stretch>
        </p:blipFill>
        <p:spPr>
          <a:xfrm>
            <a:off x="6096000" y="5300680"/>
            <a:ext cx="3152330" cy="607572"/>
          </a:xfrm>
          <a:prstGeom prst="rect">
            <a:avLst/>
          </a:prstGeom>
        </p:spPr>
      </p:pic>
      <p:sp>
        <p:nvSpPr>
          <p:cNvPr id="8" name="Text Placeholder 9">
            <a:extLst>
              <a:ext uri="{FF2B5EF4-FFF2-40B4-BE49-F238E27FC236}">
                <a16:creationId xmlns:a16="http://schemas.microsoft.com/office/drawing/2014/main" id="{1B81A75D-6185-754B-94A9-530861CEF5ED}"/>
              </a:ext>
            </a:extLst>
          </p:cNvPr>
          <p:cNvSpPr>
            <a:spLocks noGrp="1"/>
          </p:cNvSpPr>
          <p:nvPr>
            <p:ph type="body" sz="quarter" idx="11" hasCustomPrompt="1"/>
          </p:nvPr>
        </p:nvSpPr>
        <p:spPr>
          <a:xfrm>
            <a:off x="6105008" y="1611477"/>
            <a:ext cx="2902358" cy="295275"/>
          </a:xfrm>
          <a:prstGeom prst="rect">
            <a:avLst/>
          </a:prstGeom>
        </p:spPr>
        <p:txBody>
          <a:bodyPr lIns="0" tIns="0" rIns="0" bIns="0"/>
          <a:lstStyle>
            <a:lvl1pPr marL="0" indent="0">
              <a:buFontTx/>
              <a:buNone/>
              <a:defRPr sz="1400" b="1" cap="all" spc="400" baseline="0">
                <a:solidFill>
                  <a:srgbClr val="D50032"/>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9" name="Picture 8" descr="color UIC logo">
            <a:extLst>
              <a:ext uri="{FF2B5EF4-FFF2-40B4-BE49-F238E27FC236}">
                <a16:creationId xmlns:a16="http://schemas.microsoft.com/office/drawing/2014/main" id="{CFA93E4F-6F26-3F4A-B98C-D14E3F97D593}"/>
              </a:ext>
            </a:extLst>
          </p:cNvPr>
          <p:cNvPicPr>
            <a:picLocks noChangeAspect="1"/>
          </p:cNvPicPr>
          <p:nvPr userDrawn="1"/>
        </p:nvPicPr>
        <p:blipFill>
          <a:blip r:embed="rId2"/>
          <a:stretch>
            <a:fillRect/>
          </a:stretch>
        </p:blipFill>
        <p:spPr>
          <a:xfrm>
            <a:off x="6096000" y="5300680"/>
            <a:ext cx="3152330" cy="607572"/>
          </a:xfrm>
          <a:prstGeom prst="rect">
            <a:avLst/>
          </a:prstGeom>
        </p:spPr>
      </p:pic>
      <p:sp>
        <p:nvSpPr>
          <p:cNvPr id="20" name="TextBox 19">
            <a:extLst>
              <a:ext uri="{FF2B5EF4-FFF2-40B4-BE49-F238E27FC236}">
                <a16:creationId xmlns:a16="http://schemas.microsoft.com/office/drawing/2014/main" id="{A766D111-EABD-934E-9606-C1FAEE903FAC}"/>
              </a:ext>
            </a:extLst>
          </p:cNvPr>
          <p:cNvSpPr txBox="1"/>
          <p:nvPr userDrawn="1"/>
        </p:nvSpPr>
        <p:spPr>
          <a:xfrm>
            <a:off x="2514600" y="-444500"/>
            <a:ext cx="184731" cy="369332"/>
          </a:xfrm>
          <a:prstGeom prst="rect">
            <a:avLst/>
          </a:prstGeom>
          <a:noFill/>
        </p:spPr>
        <p:txBody>
          <a:bodyPr wrap="none" rtlCol="0">
            <a:spAutoFit/>
          </a:bodyPr>
          <a:lstStyle/>
          <a:p>
            <a:endParaRPr lang="en-US" b="0" i="0" dirty="0">
              <a:latin typeface="Arial" panose="020B0604020202020204" pitchFamily="34" charset="0"/>
            </a:endParaRPr>
          </a:p>
        </p:txBody>
      </p:sp>
    </p:spTree>
    <p:extLst>
      <p:ext uri="{BB962C8B-B14F-4D97-AF65-F5344CB8AC3E}">
        <p14:creationId xmlns:p14="http://schemas.microsoft.com/office/powerpoint/2010/main" val="24841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09CDF7-6D7C-E843-B704-0D26734AE631}"/>
              </a:ext>
              <a:ext uri="{C183D7F6-B498-43B3-948B-1728B52AA6E4}">
                <adec:decorative xmlns:adec="http://schemas.microsoft.com/office/drawing/2017/decorative" val="1"/>
              </a:ext>
            </a:extLst>
          </p:cNvPr>
          <p:cNvPicPr>
            <a:picLocks noChangeAspect="1"/>
          </p:cNvPicPr>
          <p:nvPr userDrawn="1"/>
        </p:nvPicPr>
        <p:blipFill rotWithShape="1">
          <a:blip r:embed="rId2"/>
          <a:srcRect t="65897" r="80192"/>
          <a:stretch/>
        </p:blipFill>
        <p:spPr>
          <a:xfrm>
            <a:off x="9097108" y="3791960"/>
            <a:ext cx="2414954" cy="2338753"/>
          </a:xfrm>
          <a:prstGeom prst="rect">
            <a:avLst/>
          </a:prstGeom>
        </p:spPr>
      </p:pic>
      <p:sp>
        <p:nvSpPr>
          <p:cNvPr id="9" name="Picture Placeholder 8" descr=" you must type your ADA compliant description here.">
            <a:extLst>
              <a:ext uri="{FF2B5EF4-FFF2-40B4-BE49-F238E27FC236}">
                <a16:creationId xmlns:a16="http://schemas.microsoft.com/office/drawing/2014/main" id="{821B9663-D2FB-0A47-B820-68385720A808}"/>
              </a:ext>
            </a:extLst>
          </p:cNvPr>
          <p:cNvSpPr>
            <a:spLocks noGrp="1"/>
          </p:cNvSpPr>
          <p:nvPr>
            <p:ph type="pic" sz="quarter" idx="10"/>
          </p:nvPr>
        </p:nvSpPr>
        <p:spPr>
          <a:xfrm>
            <a:off x="6362702" y="1437125"/>
            <a:ext cx="4679887" cy="4218683"/>
          </a:xfrm>
          <a:prstGeom prst="rect">
            <a:avLst/>
          </a:prstGeom>
          <a:pattFill prst="pct20">
            <a:fgClr>
              <a:srgbClr val="D50032"/>
            </a:fgClr>
            <a:bgClr>
              <a:schemeClr val="bg1"/>
            </a:bgClr>
          </a:pattFill>
        </p:spPr>
        <p:txBody>
          <a:bodyPr/>
          <a:lstStyle/>
          <a:p>
            <a:r>
              <a:rPr lang="en-US" dirty="0"/>
              <a:t>Click icon to add picture</a:t>
            </a:r>
          </a:p>
        </p:txBody>
      </p:sp>
      <p:sp>
        <p:nvSpPr>
          <p:cNvPr id="10" name="Title Placeholder 1">
            <a:extLst>
              <a:ext uri="{FF2B5EF4-FFF2-40B4-BE49-F238E27FC236}">
                <a16:creationId xmlns:a16="http://schemas.microsoft.com/office/drawing/2014/main" id="{2CF2F6AE-C3BD-8C44-BCE8-28FA6E40252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DA79375B-0A10-644E-AB71-8BC27B044BBA}"/>
              </a:ext>
            </a:extLst>
          </p:cNvPr>
          <p:cNvSpPr>
            <a:spLocks noGrp="1"/>
          </p:cNvSpPr>
          <p:nvPr>
            <p:ph idx="1"/>
          </p:nvPr>
        </p:nvSpPr>
        <p:spPr>
          <a:xfrm>
            <a:off x="571500" y="1437126"/>
            <a:ext cx="55245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33339FA9-D484-2141-9711-92A12FFDCAA3}"/>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08051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96AAD-EBAE-3C45-9A74-FE321ADD86E9}"/>
              </a:ext>
            </a:extLst>
          </p:cNvPr>
          <p:cNvPicPr>
            <a:picLocks noChangeAspect="1"/>
          </p:cNvPicPr>
          <p:nvPr/>
        </p:nvPicPr>
        <p:blipFill rotWithShape="1">
          <a:blip r:embed="rId2"/>
          <a:srcRect l="14776" t="88158" r="80191" b="1"/>
          <a:stretch/>
        </p:blipFill>
        <p:spPr>
          <a:xfrm rot="5400000">
            <a:off x="11507447" y="2192742"/>
            <a:ext cx="613620" cy="812045"/>
          </a:xfrm>
          <a:prstGeom prst="rect">
            <a:avLst/>
          </a:prstGeom>
        </p:spPr>
      </p:pic>
      <p:pic>
        <p:nvPicPr>
          <p:cNvPr id="7" name="Picture 6">
            <a:extLst>
              <a:ext uri="{FF2B5EF4-FFF2-40B4-BE49-F238E27FC236}">
                <a16:creationId xmlns:a16="http://schemas.microsoft.com/office/drawing/2014/main" id="{811B2469-2EB4-F84E-A129-5FBD41497F05}"/>
              </a:ext>
            </a:extLst>
          </p:cNvPr>
          <p:cNvPicPr>
            <a:picLocks noChangeAspect="1"/>
          </p:cNvPicPr>
          <p:nvPr/>
        </p:nvPicPr>
        <p:blipFill rotWithShape="1">
          <a:blip r:embed="rId2"/>
          <a:srcRect l="14776" t="88158" r="80191" b="1"/>
          <a:stretch/>
        </p:blipFill>
        <p:spPr>
          <a:xfrm rot="5400000">
            <a:off x="117451" y="2192743"/>
            <a:ext cx="613620" cy="812045"/>
          </a:xfrm>
          <a:prstGeom prst="rect">
            <a:avLst/>
          </a:prstGeom>
        </p:spPr>
      </p:pic>
      <p:sp>
        <p:nvSpPr>
          <p:cNvPr id="8" name="Title 1">
            <a:extLst>
              <a:ext uri="{FF2B5EF4-FFF2-40B4-BE49-F238E27FC236}">
                <a16:creationId xmlns:a16="http://schemas.microsoft.com/office/drawing/2014/main" id="{E3063953-EAE8-4743-B6C7-C20C322B3AD4}"/>
              </a:ext>
            </a:extLst>
          </p:cNvPr>
          <p:cNvSpPr>
            <a:spLocks noGrp="1"/>
          </p:cNvSpPr>
          <p:nvPr>
            <p:ph type="title" hasCustomPrompt="1"/>
          </p:nvPr>
        </p:nvSpPr>
        <p:spPr>
          <a:xfrm>
            <a:off x="588579" y="430105"/>
            <a:ext cx="11035861" cy="766989"/>
          </a:xfrm>
          <a:prstGeom prst="rect">
            <a:avLst/>
          </a:prstGeom>
        </p:spPr>
        <p:txBody>
          <a:bodyPr lIns="0" tIns="0" rIns="0" bIns="0" anchor="t"/>
          <a:lstStyle>
            <a:lvl1pPr algn="ctr">
              <a:defRPr/>
            </a:lvl1pPr>
          </a:lstStyle>
          <a:p>
            <a:r>
              <a:rPr lang="en-US" dirty="0"/>
              <a:t>Slide Title</a:t>
            </a:r>
          </a:p>
        </p:txBody>
      </p:sp>
      <p:sp>
        <p:nvSpPr>
          <p:cNvPr id="14" name="Text Placeholder 13">
            <a:extLst>
              <a:ext uri="{FF2B5EF4-FFF2-40B4-BE49-F238E27FC236}">
                <a16:creationId xmlns:a16="http://schemas.microsoft.com/office/drawing/2014/main" id="{4CA3B2DB-E136-9F42-8824-29B39C9C739D}"/>
              </a:ext>
            </a:extLst>
          </p:cNvPr>
          <p:cNvSpPr>
            <a:spLocks noGrp="1"/>
          </p:cNvSpPr>
          <p:nvPr>
            <p:ph type="body" sz="quarter" idx="14" hasCustomPrompt="1"/>
          </p:nvPr>
        </p:nvSpPr>
        <p:spPr>
          <a:xfrm>
            <a:off x="477010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7" name="Text Placeholder 13">
            <a:extLst>
              <a:ext uri="{FF2B5EF4-FFF2-40B4-BE49-F238E27FC236}">
                <a16:creationId xmlns:a16="http://schemas.microsoft.com/office/drawing/2014/main" id="{17F8106A-D2FC-2D47-99D6-D88B0EE4E5A6}"/>
              </a:ext>
            </a:extLst>
          </p:cNvPr>
          <p:cNvSpPr>
            <a:spLocks noGrp="1"/>
          </p:cNvSpPr>
          <p:nvPr>
            <p:ph type="body" sz="quarter" idx="16" hasCustomPrompt="1"/>
          </p:nvPr>
        </p:nvSpPr>
        <p:spPr>
          <a:xfrm>
            <a:off x="1121932" y="4108974"/>
            <a:ext cx="2608263" cy="438150"/>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latin typeface="Arial" panose="020B0604020202020204" pitchFamily="34" charset="0"/>
                <a:cs typeface="Arial" panose="020B0604020202020204" pitchFamily="34" charset="0"/>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19" name="Text Placeholder 13">
            <a:extLst>
              <a:ext uri="{FF2B5EF4-FFF2-40B4-BE49-F238E27FC236}">
                <a16:creationId xmlns:a16="http://schemas.microsoft.com/office/drawing/2014/main" id="{AB39890F-DEC5-6E46-8FE0-5701F842F9B2}"/>
              </a:ext>
            </a:extLst>
          </p:cNvPr>
          <p:cNvSpPr>
            <a:spLocks noGrp="1"/>
          </p:cNvSpPr>
          <p:nvPr>
            <p:ph type="body" sz="quarter" idx="18" hasCustomPrompt="1"/>
          </p:nvPr>
        </p:nvSpPr>
        <p:spPr>
          <a:xfrm>
            <a:off x="8455986" y="4108974"/>
            <a:ext cx="2608263" cy="43815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800" b="1" i="0" baseline="0">
                <a:solidFill>
                  <a:schemeClr val="accent2"/>
                </a:solidFill>
              </a:defRPr>
            </a:lvl1pPr>
          </a:lstStyle>
          <a:p>
            <a:pPr algn="ctr"/>
            <a:r>
              <a:rPr lang="en-US" b="1" dirty="0">
                <a:solidFill>
                  <a:srgbClr val="001E62"/>
                </a:solidFill>
                <a:latin typeface="Arial" panose="020B0604020202020204" pitchFamily="34" charset="0"/>
                <a:cs typeface="Arial" panose="020B0604020202020204" pitchFamily="34" charset="0"/>
              </a:rPr>
              <a:t>Caption goes here</a:t>
            </a:r>
          </a:p>
        </p:txBody>
      </p:sp>
      <p:sp>
        <p:nvSpPr>
          <p:cNvPr id="20" name="Picture Placeholder 4" descr=" you must type your ADA compliant description here.">
            <a:extLst>
              <a:ext uri="{FF2B5EF4-FFF2-40B4-BE49-F238E27FC236}">
                <a16:creationId xmlns:a16="http://schemas.microsoft.com/office/drawing/2014/main" id="{0DA7729A-D4ED-284D-9571-BE3BCD72FD3E}"/>
              </a:ext>
            </a:extLst>
          </p:cNvPr>
          <p:cNvSpPr>
            <a:spLocks noGrp="1"/>
          </p:cNvSpPr>
          <p:nvPr>
            <p:ph type="pic" sz="quarter" idx="11" hasCustomPrompt="1"/>
          </p:nvPr>
        </p:nvSpPr>
        <p:spPr>
          <a:xfrm>
            <a:off x="1094112"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1" name="Picture Placeholder 4" descr="you must type your ADA compliant description here.">
            <a:extLst>
              <a:ext uri="{FF2B5EF4-FFF2-40B4-BE49-F238E27FC236}">
                <a16:creationId xmlns:a16="http://schemas.microsoft.com/office/drawing/2014/main" id="{AC3DB5E5-FC54-CA41-88A0-0AA6CAECA36F}"/>
              </a:ext>
            </a:extLst>
          </p:cNvPr>
          <p:cNvSpPr>
            <a:spLocks noGrp="1"/>
          </p:cNvSpPr>
          <p:nvPr>
            <p:ph type="pic" sz="quarter" idx="19" hasCustomPrompt="1"/>
          </p:nvPr>
        </p:nvSpPr>
        <p:spPr>
          <a:xfrm>
            <a:off x="8468093"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sp>
        <p:nvSpPr>
          <p:cNvPr id="22" name="Picture Placeholder 4" descr=" you must type your ADA compliant description here.">
            <a:extLst>
              <a:ext uri="{FF2B5EF4-FFF2-40B4-BE49-F238E27FC236}">
                <a16:creationId xmlns:a16="http://schemas.microsoft.com/office/drawing/2014/main" id="{8731F2BB-6641-754F-8594-AC40F886ED3F}"/>
              </a:ext>
            </a:extLst>
          </p:cNvPr>
          <p:cNvSpPr>
            <a:spLocks noGrp="1"/>
          </p:cNvSpPr>
          <p:nvPr>
            <p:ph type="pic" sz="quarter" idx="20" hasCustomPrompt="1"/>
          </p:nvPr>
        </p:nvSpPr>
        <p:spPr>
          <a:xfrm>
            <a:off x="4760678" y="1294401"/>
            <a:ext cx="2629795" cy="2608727"/>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id-ID" dirty="0" err="1"/>
              <a:t>Click</a:t>
            </a:r>
            <a:r>
              <a:rPr lang="id-ID" dirty="0"/>
              <a:t> </a:t>
            </a:r>
            <a:r>
              <a:rPr lang="id-ID" dirty="0" err="1"/>
              <a:t>to</a:t>
            </a:r>
            <a:r>
              <a:rPr lang="id-ID" dirty="0"/>
              <a:t> </a:t>
            </a:r>
            <a:r>
              <a:rPr lang="id-ID" dirty="0" err="1"/>
              <a:t>add</a:t>
            </a:r>
            <a:r>
              <a:rPr lang="id-ID" dirty="0"/>
              <a:t> </a:t>
            </a:r>
            <a:r>
              <a:rPr lang="id-ID" dirty="0" err="1"/>
              <a:t>photo</a:t>
            </a:r>
            <a:endParaRPr lang="id-ID" dirty="0"/>
          </a:p>
        </p:txBody>
      </p:sp>
      <p:pic>
        <p:nvPicPr>
          <p:cNvPr id="15" name="Picture 14">
            <a:extLst>
              <a:ext uri="{FF2B5EF4-FFF2-40B4-BE49-F238E27FC236}">
                <a16:creationId xmlns:a16="http://schemas.microsoft.com/office/drawing/2014/main" id="{3249B61A-EC0D-074E-9EC9-5BF7523BCE24}"/>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507447" y="2192742"/>
            <a:ext cx="613620" cy="812045"/>
          </a:xfrm>
          <a:prstGeom prst="rect">
            <a:avLst/>
          </a:prstGeom>
        </p:spPr>
      </p:pic>
      <p:pic>
        <p:nvPicPr>
          <p:cNvPr id="23" name="Picture 22">
            <a:extLst>
              <a:ext uri="{FF2B5EF4-FFF2-40B4-BE49-F238E27FC236}">
                <a16:creationId xmlns:a16="http://schemas.microsoft.com/office/drawing/2014/main" id="{8C460373-17B6-0F45-9FB4-204627AF6C4A}"/>
              </a:ext>
              <a:ext uri="{C183D7F6-B498-43B3-948B-1728B52AA6E4}">
                <adec:decorative xmlns:adec="http://schemas.microsoft.com/office/drawing/2017/decorative" val="1"/>
              </a:ext>
            </a:extLst>
          </p:cNvPr>
          <p:cNvPicPr>
            <a:picLocks noChangeAspect="1"/>
          </p:cNvPicPr>
          <p:nvPr userDrawn="1"/>
        </p:nvPicPr>
        <p:blipFill rotWithShape="1">
          <a:blip r:embed="rId2"/>
          <a:srcRect l="14776" t="88158" r="80191" b="1"/>
          <a:stretch/>
        </p:blipFill>
        <p:spPr>
          <a:xfrm rot="5400000">
            <a:off x="117451" y="2192743"/>
            <a:ext cx="613620" cy="812045"/>
          </a:xfrm>
          <a:prstGeom prst="rect">
            <a:avLst/>
          </a:prstGeom>
        </p:spPr>
      </p:pic>
      <p:sp>
        <p:nvSpPr>
          <p:cNvPr id="24" name="Content Placeholder 2" descr="if picture or chart you must type your ADA compliant description here.">
            <a:extLst>
              <a:ext uri="{FF2B5EF4-FFF2-40B4-BE49-F238E27FC236}">
                <a16:creationId xmlns:a16="http://schemas.microsoft.com/office/drawing/2014/main" id="{75FFE1F8-E876-AF49-AF89-78C4F144D4F7}"/>
              </a:ext>
            </a:extLst>
          </p:cNvPr>
          <p:cNvSpPr>
            <a:spLocks noGrp="1"/>
          </p:cNvSpPr>
          <p:nvPr>
            <p:ph idx="1" hasCustomPrompt="1"/>
          </p:nvPr>
        </p:nvSpPr>
        <p:spPr>
          <a:xfrm>
            <a:off x="11156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5" name="Content Placeholder 2" descr="if picture or chart you must type your ADA compliant description here.">
            <a:extLst>
              <a:ext uri="{FF2B5EF4-FFF2-40B4-BE49-F238E27FC236}">
                <a16:creationId xmlns:a16="http://schemas.microsoft.com/office/drawing/2014/main" id="{5DF30A05-AE50-F741-836C-FF7CA9FE4CD9}"/>
              </a:ext>
            </a:extLst>
          </p:cNvPr>
          <p:cNvSpPr>
            <a:spLocks noGrp="1"/>
          </p:cNvSpPr>
          <p:nvPr>
            <p:ph idx="21" hasCustomPrompt="1"/>
          </p:nvPr>
        </p:nvSpPr>
        <p:spPr>
          <a:xfrm>
            <a:off x="47605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6" name="Content Placeholder 2" descr="if picture or chart you must type your ADA compliant description here.">
            <a:extLst>
              <a:ext uri="{FF2B5EF4-FFF2-40B4-BE49-F238E27FC236}">
                <a16:creationId xmlns:a16="http://schemas.microsoft.com/office/drawing/2014/main" id="{8C8A6EEC-8002-B04B-AFBA-7676415749B9}"/>
              </a:ext>
            </a:extLst>
          </p:cNvPr>
          <p:cNvSpPr>
            <a:spLocks noGrp="1"/>
          </p:cNvSpPr>
          <p:nvPr>
            <p:ph idx="22" hasCustomPrompt="1"/>
          </p:nvPr>
        </p:nvSpPr>
        <p:spPr>
          <a:xfrm>
            <a:off x="8456244" y="4752970"/>
            <a:ext cx="2626658" cy="1714500"/>
          </a:xfrm>
          <a:prstGeom prst="rect">
            <a:avLst/>
          </a:prstGeom>
        </p:spPr>
        <p:txBody>
          <a:bodyPr lIns="0" tIns="0" rIns="0" bIns="0">
            <a:normAutofit/>
          </a:bodyPr>
          <a:lstStyle>
            <a:lvl1pPr algn="ctr">
              <a:lnSpc>
                <a:spcPct val="100000"/>
              </a:lnSpc>
              <a:defRPr lang="en-US" sz="1600"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a:t>
            </a:r>
            <a:endParaRPr lang="en-US" dirty="0"/>
          </a:p>
        </p:txBody>
      </p:sp>
      <p:sp>
        <p:nvSpPr>
          <p:cNvPr id="2" name="Footer Placeholder 1">
            <a:extLst>
              <a:ext uri="{FF2B5EF4-FFF2-40B4-BE49-F238E27FC236}">
                <a16:creationId xmlns:a16="http://schemas.microsoft.com/office/drawing/2014/main" id="{AFE77721-8DDD-CD44-88F4-DABDABC2E014}"/>
              </a:ext>
            </a:extLst>
          </p:cNvPr>
          <p:cNvSpPr>
            <a:spLocks noGrp="1"/>
          </p:cNvSpPr>
          <p:nvPr>
            <p:ph type="ftr" sz="quarter" idx="23"/>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30531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8" name="Picture Placeholder 7" descr="you must type your ADA compliant description here.">
            <a:extLst>
              <a:ext uri="{FF2B5EF4-FFF2-40B4-BE49-F238E27FC236}">
                <a16:creationId xmlns:a16="http://schemas.microsoft.com/office/drawing/2014/main" id="{D59D45DC-DD11-2B43-BCCA-0080D714F989}"/>
              </a:ext>
            </a:extLst>
          </p:cNvPr>
          <p:cNvSpPr>
            <a:spLocks noGrp="1"/>
          </p:cNvSpPr>
          <p:nvPr>
            <p:ph type="pic" sz="quarter" idx="14" hasCustomPrompt="1"/>
          </p:nvPr>
        </p:nvSpPr>
        <p:spPr>
          <a:xfrm>
            <a:off x="6096000" y="1437126"/>
            <a:ext cx="5524500" cy="4050861"/>
          </a:xfrm>
          <a:prstGeom prst="rect">
            <a:avLst/>
          </a:prstGeom>
          <a:pattFill prst="pct20">
            <a:fgClr>
              <a:schemeClr val="accent1"/>
            </a:fgClr>
            <a:bgClr>
              <a:schemeClr val="bg1"/>
            </a:bgClr>
          </a:pattFill>
        </p:spPr>
        <p:txBody>
          <a:bodyPr/>
          <a:lstStyle/>
          <a:p>
            <a:r>
              <a:rPr lang="en-US" dirty="0"/>
              <a:t>Click to add picture</a:t>
            </a:r>
          </a:p>
        </p:txBody>
      </p:sp>
      <p:sp>
        <p:nvSpPr>
          <p:cNvPr id="13" name="Text Placeholder 2" descr="if picture or chart you must type your ADA compliant description here.">
            <a:extLst>
              <a:ext uri="{FF2B5EF4-FFF2-40B4-BE49-F238E27FC236}">
                <a16:creationId xmlns:a16="http://schemas.microsoft.com/office/drawing/2014/main" id="{C9E570CE-B5C1-B148-9C81-45F1379592DF}"/>
              </a:ext>
            </a:extLst>
          </p:cNvPr>
          <p:cNvSpPr>
            <a:spLocks noGrp="1"/>
          </p:cNvSpPr>
          <p:nvPr>
            <p:ph idx="1"/>
          </p:nvPr>
        </p:nvSpPr>
        <p:spPr>
          <a:xfrm>
            <a:off x="571500" y="1437126"/>
            <a:ext cx="50546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Title 2">
            <a:extLst>
              <a:ext uri="{FF2B5EF4-FFF2-40B4-BE49-F238E27FC236}">
                <a16:creationId xmlns:a16="http://schemas.microsoft.com/office/drawing/2014/main" id="{2481760B-E6B6-E948-9991-95ED7BC8EE1E}"/>
              </a:ext>
            </a:extLst>
          </p:cNvPr>
          <p:cNvSpPr>
            <a:spLocks noGrp="1"/>
          </p:cNvSpPr>
          <p:nvPr>
            <p:ph type="title"/>
          </p:nvPr>
        </p:nvSpPr>
        <p:spPr/>
        <p:txBody>
          <a:bodyPr/>
          <a:lstStyle/>
          <a:p>
            <a:r>
              <a:rPr lang="en-US"/>
              <a:t>Click to edit Master title style</a:t>
            </a:r>
          </a:p>
        </p:txBody>
      </p:sp>
      <p:sp>
        <p:nvSpPr>
          <p:cNvPr id="7" name="Footer Placeholder 1">
            <a:extLst>
              <a:ext uri="{FF2B5EF4-FFF2-40B4-BE49-F238E27FC236}">
                <a16:creationId xmlns:a16="http://schemas.microsoft.com/office/drawing/2014/main" id="{851C9981-623A-2D46-88F7-7E89F2C9A50C}"/>
              </a:ext>
            </a:extLst>
          </p:cNvPr>
          <p:cNvSpPr>
            <a:spLocks noGrp="1"/>
          </p:cNvSpPr>
          <p:nvPr>
            <p:ph type="ftr" sz="quarter" idx="15"/>
          </p:nvPr>
        </p:nvSpPr>
        <p:spPr>
          <a:xfrm>
            <a:off x="57149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001685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12" name="Picture Placeholder 11" descr="you must type your ADA compliant description here.">
            <a:extLst>
              <a:ext uri="{FF2B5EF4-FFF2-40B4-BE49-F238E27FC236}">
                <a16:creationId xmlns:a16="http://schemas.microsoft.com/office/drawing/2014/main" id="{A54390B8-F5A6-DC4C-95B7-DC0760C0D9E3}"/>
              </a:ext>
            </a:extLst>
          </p:cNvPr>
          <p:cNvSpPr>
            <a:spLocks noGrp="1"/>
          </p:cNvSpPr>
          <p:nvPr>
            <p:ph type="pic" sz="quarter" idx="13"/>
          </p:nvPr>
        </p:nvSpPr>
        <p:spPr>
          <a:xfrm>
            <a:off x="7727950" y="427475"/>
            <a:ext cx="3892550" cy="2566047"/>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13" name="Picture Placeholder 11" descr="if picture or chart ADA compliant description here.">
            <a:extLst>
              <a:ext uri="{FF2B5EF4-FFF2-40B4-BE49-F238E27FC236}">
                <a16:creationId xmlns:a16="http://schemas.microsoft.com/office/drawing/2014/main" id="{B8FF2F8D-D4EF-6049-A031-899F44F0E30A}"/>
              </a:ext>
            </a:extLst>
          </p:cNvPr>
          <p:cNvSpPr>
            <a:spLocks noGrp="1"/>
          </p:cNvSpPr>
          <p:nvPr>
            <p:ph type="pic" sz="quarter" idx="14"/>
          </p:nvPr>
        </p:nvSpPr>
        <p:spPr>
          <a:xfrm>
            <a:off x="7727950" y="3293224"/>
            <a:ext cx="3892550" cy="2566047"/>
          </a:xfrm>
          <a:prstGeom prst="rect">
            <a:avLst/>
          </a:prstGeom>
          <a:pattFill prst="pct20">
            <a:fgClr>
              <a:srgbClr val="D50032"/>
            </a:fgClr>
            <a:bgClr>
              <a:schemeClr val="bg1"/>
            </a:bgClr>
          </a:pattFill>
        </p:spPr>
        <p:txBody>
          <a:bodyPr/>
          <a:lstStyle/>
          <a:p>
            <a:r>
              <a:rPr lang="en-US" dirty="0"/>
              <a:t>Click icon to add picture</a:t>
            </a:r>
          </a:p>
        </p:txBody>
      </p:sp>
      <p:sp>
        <p:nvSpPr>
          <p:cNvPr id="3" name="Title 2">
            <a:extLst>
              <a:ext uri="{FF2B5EF4-FFF2-40B4-BE49-F238E27FC236}">
                <a16:creationId xmlns:a16="http://schemas.microsoft.com/office/drawing/2014/main" id="{69A2A977-0915-D942-8D9B-557EB78D8118}"/>
              </a:ext>
            </a:extLst>
          </p:cNvPr>
          <p:cNvSpPr>
            <a:spLocks noGrp="1"/>
          </p:cNvSpPr>
          <p:nvPr>
            <p:ph type="title" hasCustomPrompt="1"/>
          </p:nvPr>
        </p:nvSpPr>
        <p:spPr>
          <a:xfrm>
            <a:off x="571499" y="427475"/>
            <a:ext cx="6642100" cy="811005"/>
          </a:xfrm>
          <a:prstGeom prst="rect">
            <a:avLst/>
          </a:prstGeom>
        </p:spPr>
        <p:txBody>
          <a:bodyPr/>
          <a:lstStyle/>
          <a:p>
            <a:r>
              <a:rPr lang="en-US" dirty="0"/>
              <a:t>Slide Title</a:t>
            </a:r>
          </a:p>
        </p:txBody>
      </p:sp>
      <p:sp>
        <p:nvSpPr>
          <p:cNvPr id="16" name="Text Placeholder 2" descr="if picture or chart you must type your ADA compliant description here.">
            <a:extLst>
              <a:ext uri="{FF2B5EF4-FFF2-40B4-BE49-F238E27FC236}">
                <a16:creationId xmlns:a16="http://schemas.microsoft.com/office/drawing/2014/main" id="{0EF65F6D-A292-1047-808C-B11F4A287E9E}"/>
              </a:ext>
            </a:extLst>
          </p:cNvPr>
          <p:cNvSpPr>
            <a:spLocks noGrp="1"/>
          </p:cNvSpPr>
          <p:nvPr>
            <p:ph idx="1"/>
          </p:nvPr>
        </p:nvSpPr>
        <p:spPr>
          <a:xfrm>
            <a:off x="571500" y="1437126"/>
            <a:ext cx="66421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DCCE80CA-7BF4-554F-846B-768483360BCB}"/>
              </a:ext>
            </a:extLst>
          </p:cNvPr>
          <p:cNvSpPr>
            <a:spLocks noGrp="1"/>
          </p:cNvSpPr>
          <p:nvPr>
            <p:ph type="ftr" sz="quarter" idx="15"/>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8475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11" name="Picture Placeholder 10" descr="you must type your ADA compliant description here.">
            <a:extLst>
              <a:ext uri="{FF2B5EF4-FFF2-40B4-BE49-F238E27FC236}">
                <a16:creationId xmlns:a16="http://schemas.microsoft.com/office/drawing/2014/main" id="{45AF2651-3E17-AA4E-9587-82202DB57AD4}"/>
              </a:ext>
            </a:extLst>
          </p:cNvPr>
          <p:cNvSpPr>
            <a:spLocks noGrp="1"/>
          </p:cNvSpPr>
          <p:nvPr>
            <p:ph type="pic" sz="quarter" idx="13"/>
          </p:nvPr>
        </p:nvSpPr>
        <p:spPr>
          <a:xfrm>
            <a:off x="571500" y="1196599"/>
            <a:ext cx="11049000" cy="3157474"/>
          </a:xfrm>
          <a:prstGeom prst="rect">
            <a:avLst/>
          </a:prstGeom>
          <a:pattFill prst="pct20">
            <a:fgClr>
              <a:srgbClr val="D50032"/>
            </a:fgClr>
            <a:bgClr>
              <a:schemeClr val="bg1"/>
            </a:bgClr>
          </a:pattFill>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2E70F768-77C3-C24C-A38F-BE1E1E8A4EF9}"/>
              </a:ext>
            </a:extLst>
          </p:cNvPr>
          <p:cNvSpPr>
            <a:spLocks noGrp="1"/>
          </p:cNvSpPr>
          <p:nvPr>
            <p:ph type="title" hasCustomPrompt="1"/>
          </p:nvPr>
        </p:nvSpPr>
        <p:spPr>
          <a:xfrm>
            <a:off x="571500" y="429610"/>
            <a:ext cx="5980129" cy="766989"/>
          </a:xfrm>
          <a:prstGeom prst="rect">
            <a:avLst/>
          </a:prstGeom>
        </p:spPr>
        <p:txBody>
          <a:bodyPr lIns="0" tIns="0" rIns="0" bIns="0" anchor="t"/>
          <a:lstStyle/>
          <a:p>
            <a:r>
              <a:rPr lang="en-US" dirty="0"/>
              <a:t>Slide Title</a:t>
            </a:r>
          </a:p>
        </p:txBody>
      </p:sp>
      <p:sp>
        <p:nvSpPr>
          <p:cNvPr id="12" name="Content Placeholder 2" descr="if picture or chart you must type your ADA compliant description here.">
            <a:extLst>
              <a:ext uri="{FF2B5EF4-FFF2-40B4-BE49-F238E27FC236}">
                <a16:creationId xmlns:a16="http://schemas.microsoft.com/office/drawing/2014/main" id="{43387113-3CA6-3242-ACA0-2304DF785AF1}"/>
              </a:ext>
            </a:extLst>
          </p:cNvPr>
          <p:cNvSpPr>
            <a:spLocks noGrp="1"/>
          </p:cNvSpPr>
          <p:nvPr>
            <p:ph idx="1" hasCustomPrompt="1"/>
          </p:nvPr>
        </p:nvSpPr>
        <p:spPr>
          <a:xfrm>
            <a:off x="571500" y="4654550"/>
            <a:ext cx="6196944" cy="1606550"/>
          </a:xfrm>
          <a:prstGeom prst="rect">
            <a:avLst/>
          </a:prstGeom>
        </p:spPr>
        <p:txBody>
          <a:bodyPr lIns="0" tIns="0" rIns="0" bIns="0"/>
          <a:lstStyle>
            <a:lvl1pPr>
              <a:lnSpc>
                <a:spcPct val="100000"/>
              </a:lnSpc>
              <a:defRPr lang="en-US" b="0" i="0" smtClean="0">
                <a:effectLst/>
                <a:latin typeface="Arial" panose="020B0604020202020204" pitchFamily="34" charset="0"/>
              </a:defRPr>
            </a:lvl1pPr>
            <a:lvl2pPr>
              <a:lnSpc>
                <a:spcPct val="100000"/>
              </a:lnSpc>
              <a:buClr>
                <a:srgbClr val="001E62"/>
              </a:buClr>
              <a:defRPr/>
            </a:lvl2pPr>
            <a:lvl3pPr marL="1030288" indent="-115888">
              <a:lnSpc>
                <a:spcPct val="100000"/>
              </a:lnSpc>
              <a:buClr>
                <a:srgbClr val="001E62"/>
              </a:buClr>
              <a:tabLst/>
              <a:defRPr/>
            </a:lvl3pPr>
            <a:lvl4pPr marL="1485900" indent="-114300">
              <a:lnSpc>
                <a:spcPct val="100000"/>
              </a:lnSpc>
              <a:buClr>
                <a:srgbClr val="001E62"/>
              </a:buClr>
              <a:tabLst/>
              <a:defRPr sz="1200">
                <a:solidFill>
                  <a:schemeClr val="tx1"/>
                </a:solidFill>
              </a:defRPr>
            </a:lvl4pPr>
            <a:lvl5pPr marL="1952625" indent="-123825">
              <a:lnSpc>
                <a:spcPct val="100000"/>
              </a:lnSpc>
              <a:buClr>
                <a:srgbClr val="001E62"/>
              </a:buClr>
              <a:tabLst/>
              <a:defRPr sz="1200">
                <a:solidFill>
                  <a:schemeClr val="tx1"/>
                </a:solidFill>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sed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Ut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a:t>
            </a:r>
            <a:endParaRPr lang="en-US" dirty="0"/>
          </a:p>
        </p:txBody>
      </p:sp>
      <p:sp>
        <p:nvSpPr>
          <p:cNvPr id="2" name="Footer Placeholder 1">
            <a:extLst>
              <a:ext uri="{FF2B5EF4-FFF2-40B4-BE49-F238E27FC236}">
                <a16:creationId xmlns:a16="http://schemas.microsoft.com/office/drawing/2014/main" id="{547F7ABE-10AB-4E4D-AC47-355D922C8F7B}"/>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93186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585415-ECAB-7749-9438-98667466F0EE}"/>
              </a:ext>
            </a:extLst>
          </p:cNvPr>
          <p:cNvSpPr/>
          <p:nvPr/>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rgbClr val="001E62"/>
              </a:solidFill>
              <a:latin typeface="Arial" panose="020B0604020202020204" pitchFamily="34" charset="0"/>
            </a:endParaRPr>
          </a:p>
        </p:txBody>
      </p:sp>
      <p:sp>
        <p:nvSpPr>
          <p:cNvPr id="10" name="Rectangle 9">
            <a:extLst>
              <a:ext uri="{FF2B5EF4-FFF2-40B4-BE49-F238E27FC236}">
                <a16:creationId xmlns:a16="http://schemas.microsoft.com/office/drawing/2014/main" id="{E05B460D-E86D-3A4C-92BA-4EDF763DFAFA}"/>
              </a:ext>
              <a:ext uri="{C183D7F6-B498-43B3-948B-1728B52AA6E4}">
                <adec:decorative xmlns:adec="http://schemas.microsoft.com/office/drawing/2017/decorative" val="1"/>
              </a:ext>
            </a:extLst>
          </p:cNvPr>
          <p:cNvSpPr/>
          <p:nvPr userDrawn="1"/>
        </p:nvSpPr>
        <p:spPr>
          <a:xfrm>
            <a:off x="-1" y="0"/>
            <a:ext cx="4249271" cy="6858000"/>
          </a:xfrm>
          <a:prstGeom prst="rect">
            <a:avLst/>
          </a:prstGeom>
          <a:solidFill>
            <a:srgbClr val="001E6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solidFill>
                <a:schemeClr val="bg1"/>
              </a:solidFill>
              <a:latin typeface="Arial" panose="020B0604020202020204" pitchFamily="34" charset="0"/>
            </a:endParaRPr>
          </a:p>
        </p:txBody>
      </p:sp>
      <p:pic>
        <p:nvPicPr>
          <p:cNvPr id="9" name="Picture 8">
            <a:extLst>
              <a:ext uri="{FF2B5EF4-FFF2-40B4-BE49-F238E27FC236}">
                <a16:creationId xmlns:a16="http://schemas.microsoft.com/office/drawing/2014/main" id="{753367FE-A03A-0D4B-8464-6EA90E8DA41F}"/>
              </a:ext>
            </a:extLst>
          </p:cNvPr>
          <p:cNvPicPr>
            <a:picLocks noChangeAspect="1"/>
          </p:cNvPicPr>
          <p:nvPr/>
        </p:nvPicPr>
        <p:blipFill rotWithShape="1">
          <a:blip r:embed="rId2"/>
          <a:srcRect l="17162" t="77592" r="78736"/>
          <a:stretch/>
        </p:blipFill>
        <p:spPr>
          <a:xfrm rot="10800000">
            <a:off x="571500" y="-737549"/>
            <a:ext cx="500083" cy="1536790"/>
          </a:xfrm>
          <a:prstGeom prst="rect">
            <a:avLst/>
          </a:prstGeom>
        </p:spPr>
      </p:pic>
      <p:sp>
        <p:nvSpPr>
          <p:cNvPr id="11" name="Text Placeholder 14">
            <a:extLst>
              <a:ext uri="{FF2B5EF4-FFF2-40B4-BE49-F238E27FC236}">
                <a16:creationId xmlns:a16="http://schemas.microsoft.com/office/drawing/2014/main" id="{A239BCF8-7759-3A41-A514-3A4A72C6F9AF}"/>
              </a:ext>
            </a:extLst>
          </p:cNvPr>
          <p:cNvSpPr>
            <a:spLocks noGrp="1"/>
          </p:cNvSpPr>
          <p:nvPr>
            <p:ph type="body" sz="quarter" idx="15" hasCustomPrompt="1"/>
          </p:nvPr>
        </p:nvSpPr>
        <p:spPr>
          <a:xfrm>
            <a:off x="589420" y="3622452"/>
            <a:ext cx="3239719" cy="2706862"/>
          </a:xfrm>
          <a:prstGeom prst="rect">
            <a:avLst/>
          </a:prstGeom>
        </p:spPr>
        <p:txBody>
          <a:bodyPr/>
          <a:lstStyle>
            <a:lvl1pPr>
              <a:lnSpc>
                <a:spcPct val="100000"/>
              </a:lnSpc>
              <a:defRPr b="0" i="0" baseline="0">
                <a:solidFill>
                  <a:schemeClr val="bg1"/>
                </a:solidFill>
              </a:defRPr>
            </a:lvl1pPr>
          </a:lstStyle>
          <a:p>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con</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tetur</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al</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adipiscinge</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l </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sahanis</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nib</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u</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h</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eget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justo</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ne</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sed</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gravida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est</a:t>
            </a:r>
            <a:r>
              <a:rPr lang="en-US" sz="2000" dirty="0" err="1">
                <a:solidFill>
                  <a:schemeClr val="bg1"/>
                </a:solidFill>
                <a:latin typeface="Arial" panose="020B0604020202020204" pitchFamily="34" charset="0"/>
                <a:ea typeface="Open Sans" panose="020B0606030504020204" pitchFamily="34" charset="0"/>
                <a:cs typeface="Arial" panose="020B0604020202020204" pitchFamily="34" charset="0"/>
              </a:rPr>
              <a:t>asa</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lorem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ipsum</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dolor</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sit</a:t>
            </a:r>
            <a:r>
              <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rPr>
              <a:t>a</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r>
              <a:rPr lang="id-ID" sz="2000" dirty="0" err="1">
                <a:solidFill>
                  <a:schemeClr val="bg1"/>
                </a:solidFill>
                <a:latin typeface="Arial" panose="020B0604020202020204" pitchFamily="34" charset="0"/>
                <a:ea typeface="Open Sans" panose="020B0606030504020204" pitchFamily="34" charset="0"/>
                <a:cs typeface="Arial" panose="020B0604020202020204" pitchFamily="34" charset="0"/>
              </a:rPr>
              <a:t>amet</a:t>
            </a:r>
            <a:r>
              <a:rPr lang="id-ID" sz="2000" dirty="0">
                <a:solidFill>
                  <a:schemeClr val="bg1"/>
                </a:solidFill>
                <a:latin typeface="Arial" panose="020B0604020202020204" pitchFamily="34" charset="0"/>
                <a:ea typeface="Open Sans" panose="020B0606030504020204" pitchFamily="34" charset="0"/>
                <a:cs typeface="Arial" panose="020B0604020202020204" pitchFamily="34" charset="0"/>
              </a:rPr>
              <a:t> </a:t>
            </a:r>
            <a:endParaRPr lang="en-US" sz="2000" dirty="0">
              <a:solidFill>
                <a:schemeClr val="bg1"/>
              </a:solidFill>
              <a:latin typeface="Arial" panose="020B0604020202020204" pitchFamily="34" charset="0"/>
              <a:ea typeface="Open Sans" panose="020B0606030504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0E3A340C-ED98-6C4F-A999-F28C9BE643E9}"/>
              </a:ext>
            </a:extLst>
          </p:cNvPr>
          <p:cNvSpPr>
            <a:spLocks noGrp="1"/>
          </p:cNvSpPr>
          <p:nvPr>
            <p:ph type="body" sz="quarter" idx="16" hasCustomPrompt="1"/>
          </p:nvPr>
        </p:nvSpPr>
        <p:spPr>
          <a:xfrm>
            <a:off x="571499" y="1222362"/>
            <a:ext cx="3257639" cy="461962"/>
          </a:xfrm>
          <a:prstGeom prst="rect">
            <a:avLst/>
          </a:prstGeom>
        </p:spPr>
        <p:txBody>
          <a:bodyPr>
            <a:normAutofit/>
          </a:bodyPr>
          <a:lstStyle>
            <a:lvl1pPr>
              <a:defRPr sz="1800" b="1" i="0" cap="all" spc="400" baseline="0">
                <a:solidFill>
                  <a:schemeClr val="bg1"/>
                </a:solidFill>
              </a:defRPr>
            </a:lvl1pPr>
          </a:lstStyle>
          <a:p>
            <a:r>
              <a:rPr lang="en-US" sz="2000" b="1" spc="300" dirty="0">
                <a:ln w="19050">
                  <a:noFill/>
                </a:ln>
                <a:solidFill>
                  <a:schemeClr val="bg1"/>
                </a:solidFill>
                <a:latin typeface="Arial" panose="020B0604020202020204" pitchFamily="34" charset="0"/>
                <a:cs typeface="Arial" panose="020B0604020202020204" pitchFamily="34" charset="0"/>
              </a:rPr>
              <a:t>SECTION HERE</a:t>
            </a:r>
          </a:p>
        </p:txBody>
      </p:sp>
      <p:sp>
        <p:nvSpPr>
          <p:cNvPr id="18" name="Text Placeholder 17">
            <a:extLst>
              <a:ext uri="{FF2B5EF4-FFF2-40B4-BE49-F238E27FC236}">
                <a16:creationId xmlns:a16="http://schemas.microsoft.com/office/drawing/2014/main" id="{4607F020-7CB7-FA45-8230-53C05BB43EA1}"/>
              </a:ext>
            </a:extLst>
          </p:cNvPr>
          <p:cNvSpPr>
            <a:spLocks noGrp="1"/>
          </p:cNvSpPr>
          <p:nvPr>
            <p:ph type="body" sz="quarter" idx="17" hasCustomPrompt="1"/>
          </p:nvPr>
        </p:nvSpPr>
        <p:spPr>
          <a:xfrm>
            <a:off x="571500" y="1866900"/>
            <a:ext cx="3225800" cy="1562100"/>
          </a:xfrm>
          <a:prstGeom prst="rect">
            <a:avLst/>
          </a:prstGeom>
        </p:spPr>
        <p:txBody>
          <a:bodyPr>
            <a:noAutofit/>
          </a:bodyPr>
          <a:lstStyle>
            <a:lvl1pPr>
              <a:defRPr sz="36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Headline Goes Here and Here</a:t>
            </a:r>
          </a:p>
        </p:txBody>
      </p:sp>
      <p:pic>
        <p:nvPicPr>
          <p:cNvPr id="12" name="Picture 11">
            <a:extLst>
              <a:ext uri="{FF2B5EF4-FFF2-40B4-BE49-F238E27FC236}">
                <a16:creationId xmlns:a16="http://schemas.microsoft.com/office/drawing/2014/main" id="{A19D2A7B-D949-D84A-B563-9285D56DA79D}"/>
              </a:ext>
              <a:ext uri="{C183D7F6-B498-43B3-948B-1728B52AA6E4}">
                <adec:decorative xmlns:adec="http://schemas.microsoft.com/office/drawing/2017/decorative" val="1"/>
              </a:ext>
            </a:extLst>
          </p:cNvPr>
          <p:cNvPicPr>
            <a:picLocks noChangeAspect="1"/>
          </p:cNvPicPr>
          <p:nvPr userDrawn="1"/>
        </p:nvPicPr>
        <p:blipFill rotWithShape="1">
          <a:blip r:embed="rId2"/>
          <a:srcRect l="17162" t="77592" r="78736"/>
          <a:stretch/>
        </p:blipFill>
        <p:spPr>
          <a:xfrm rot="10800000">
            <a:off x="571500" y="-737549"/>
            <a:ext cx="500083" cy="1536790"/>
          </a:xfrm>
          <a:prstGeom prst="rect">
            <a:avLst/>
          </a:prstGeom>
        </p:spPr>
      </p:pic>
      <p:sp>
        <p:nvSpPr>
          <p:cNvPr id="17" name="Content Placeholder 2" descr="if picture or chart you must type your ADA compliant description here.">
            <a:extLst>
              <a:ext uri="{FF2B5EF4-FFF2-40B4-BE49-F238E27FC236}">
                <a16:creationId xmlns:a16="http://schemas.microsoft.com/office/drawing/2014/main" id="{A4D5C75C-330E-FF43-B40F-90030894A767}"/>
              </a:ext>
            </a:extLst>
          </p:cNvPr>
          <p:cNvSpPr>
            <a:spLocks noGrp="1"/>
          </p:cNvSpPr>
          <p:nvPr>
            <p:ph idx="18"/>
          </p:nvPr>
        </p:nvSpPr>
        <p:spPr>
          <a:xfrm>
            <a:off x="4805665" y="1222362"/>
            <a:ext cx="6796915" cy="4840508"/>
          </a:xfrm>
          <a:prstGeom prst="rect">
            <a:avLst/>
          </a:prstGeom>
        </p:spPr>
        <p:txBody>
          <a:bodyPr lIns="0" tIns="0" rIns="0" bIns="0"/>
          <a:lstStyle>
            <a:lvl1pPr>
              <a:defRPr sz="1600" b="1" cap="all" spc="300" baseline="0">
                <a:solidFill>
                  <a:schemeClr val="accent1"/>
                </a:solidFill>
              </a:defRPr>
            </a:lvl1pPr>
            <a:lvl2pPr marL="12700" indent="0">
              <a:buClr>
                <a:srgbClr val="001E62"/>
              </a:buClr>
              <a:buFontTx/>
              <a:buNone/>
              <a:tabLst/>
              <a:defRPr/>
            </a:lvl2pPr>
            <a:lvl3pPr marL="641350" indent="-171450">
              <a:buClr>
                <a:srgbClr val="001E62"/>
              </a:buClr>
              <a:buFont typeface="Arial" panose="020B0604020202020204" pitchFamily="34" charset="0"/>
              <a:buChar char="•"/>
              <a:tabLst/>
              <a:defRPr/>
            </a:lvl3pPr>
            <a:lvl4pPr marL="1485900" indent="-114300">
              <a:buClr>
                <a:srgbClr val="001E62"/>
              </a:buClr>
              <a:tabLst/>
              <a:defRPr sz="1200">
                <a:solidFill>
                  <a:schemeClr val="tx1"/>
                </a:solidFill>
              </a:defRPr>
            </a:lvl4pPr>
            <a:lvl5pPr marL="1952625" indent="-123825">
              <a:buClr>
                <a:srgbClr val="001E62"/>
              </a:buClr>
              <a:tabLst/>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19" name="TextBox 18">
            <a:extLst>
              <a:ext uri="{FF2B5EF4-FFF2-40B4-BE49-F238E27FC236}">
                <a16:creationId xmlns:a16="http://schemas.microsoft.com/office/drawing/2014/main" id="{52DFFB21-BBD8-584B-AD40-5FF15F1975E2}"/>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bg1"/>
                </a:solidFill>
                <a:latin typeface="Arial" panose="020B0604020202020204" pitchFamily="34" charset="0"/>
                <a:cs typeface="Arial" panose="020B0604020202020204" pitchFamily="34" charset="0"/>
              </a:rPr>
              <a:t>‹#›</a:t>
            </a:fld>
            <a:endParaRPr lang="en-US" sz="1400" b="1" dirty="0">
              <a:solidFill>
                <a:schemeClr val="bg1"/>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CF9A3847-D44C-1045-9746-270828EEC7AD}"/>
              </a:ext>
            </a:extLst>
          </p:cNvPr>
          <p:cNvSpPr>
            <a:spLocks noGrp="1"/>
          </p:cNvSpPr>
          <p:nvPr>
            <p:ph type="ftr" sz="quarter" idx="19"/>
          </p:nvPr>
        </p:nvSpPr>
        <p:spPr>
          <a:xfrm>
            <a:off x="4805665"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405675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3A040F-DDFD-4E49-B911-5258CAF2D3E7}"/>
              </a:ext>
            </a:extLst>
          </p:cNvPr>
          <p:cNvPicPr>
            <a:picLocks noChangeAspect="1"/>
          </p:cNvPicPr>
          <p:nvPr userDrawn="1"/>
        </p:nvPicPr>
        <p:blipFill rotWithShape="1">
          <a:blip r:embed="rId2"/>
          <a:srcRect t="61111" b="7037"/>
          <a:stretch/>
        </p:blipFill>
        <p:spPr>
          <a:xfrm>
            <a:off x="0" y="2331188"/>
            <a:ext cx="12192000" cy="2184400"/>
          </a:xfrm>
          <a:prstGeom prst="rect">
            <a:avLst/>
          </a:prstGeom>
        </p:spPr>
      </p:pic>
      <p:sp>
        <p:nvSpPr>
          <p:cNvPr id="5" name="Rectangle 4" descr="you must type your ADA compliant description here.">
            <a:extLst>
              <a:ext uri="{FF2B5EF4-FFF2-40B4-BE49-F238E27FC236}">
                <a16:creationId xmlns:a16="http://schemas.microsoft.com/office/drawing/2014/main" id="{048638E0-CDBC-DC4F-8BB3-C27A3270B4E9}"/>
              </a:ext>
              <a:ext uri="{C183D7F6-B498-43B3-948B-1728B52AA6E4}">
                <adec:decorative xmlns:adec="http://schemas.microsoft.com/office/drawing/2017/decorative" val="0"/>
              </a:ext>
            </a:extLst>
          </p:cNvPr>
          <p:cNvSpPr/>
          <p:nvPr userDrawn="1"/>
        </p:nvSpPr>
        <p:spPr>
          <a:xfrm>
            <a:off x="-1" y="2340565"/>
            <a:ext cx="12192000" cy="21844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8" y="3156054"/>
            <a:ext cx="11035861" cy="766989"/>
          </a:xfrm>
          <a:prstGeom prst="rect">
            <a:avLst/>
          </a:prstGeom>
        </p:spPr>
        <p:txBody>
          <a:bodyPr lIns="0" tIns="0" rIns="0" bIns="0" anchor="ctr"/>
          <a:lstStyle>
            <a:lvl1pPr algn="ctr">
              <a:defRPr>
                <a:solidFill>
                  <a:schemeClr val="bg1"/>
                </a:solidFill>
              </a:defRPr>
            </a:lvl1pPr>
          </a:lstStyle>
          <a:p>
            <a:r>
              <a:rPr lang="en-US" dirty="0"/>
              <a:t>Divider Slide</a:t>
            </a:r>
          </a:p>
        </p:txBody>
      </p:sp>
      <p:sp>
        <p:nvSpPr>
          <p:cNvPr id="2" name="Footer Placeholder 1">
            <a:extLst>
              <a:ext uri="{FF2B5EF4-FFF2-40B4-BE49-F238E27FC236}">
                <a16:creationId xmlns:a16="http://schemas.microsoft.com/office/drawing/2014/main" id="{D4781056-D049-3547-BEAF-CEE287C4E45D}"/>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15618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6736B9-CC46-8040-9B10-88C725D129B4}"/>
              </a:ext>
              <a:ext uri="{C183D7F6-B498-43B3-948B-1728B52AA6E4}">
                <adec:decorative xmlns:adec="http://schemas.microsoft.com/office/drawing/2017/decorative" val="1"/>
              </a:ext>
            </a:extLst>
          </p:cNvPr>
          <p:cNvPicPr>
            <a:picLocks noChangeAspect="1"/>
          </p:cNvPicPr>
          <p:nvPr userDrawn="1"/>
        </p:nvPicPr>
        <p:blipFill rotWithShape="1">
          <a:blip r:embed="rId2"/>
          <a:srcRect l="1" t="85786" r="3" b="1251"/>
          <a:stretch/>
        </p:blipFill>
        <p:spPr>
          <a:xfrm>
            <a:off x="0" y="6007100"/>
            <a:ext cx="12192000" cy="889000"/>
          </a:xfrm>
          <a:prstGeom prst="rect">
            <a:avLst/>
          </a:prstGeom>
        </p:spPr>
      </p:pic>
      <p:sp>
        <p:nvSpPr>
          <p:cNvPr id="5" name="Rectangle 4">
            <a:extLst>
              <a:ext uri="{FF2B5EF4-FFF2-40B4-BE49-F238E27FC236}">
                <a16:creationId xmlns:a16="http://schemas.microsoft.com/office/drawing/2014/main" id="{37BE2AD0-F3DD-C74E-AD44-71463A9CACDB}"/>
              </a:ext>
            </a:extLst>
          </p:cNvPr>
          <p:cNvSpPr/>
          <p:nvPr userDrawn="1"/>
        </p:nvSpPr>
        <p:spPr>
          <a:xfrm>
            <a:off x="196645" y="6409044"/>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Title 1">
            <a:extLst>
              <a:ext uri="{FF2B5EF4-FFF2-40B4-BE49-F238E27FC236}">
                <a16:creationId xmlns:a16="http://schemas.microsoft.com/office/drawing/2014/main" id="{658EDC3A-B0ED-8A4D-8488-7A4C581CFDA2}"/>
              </a:ext>
            </a:extLst>
          </p:cNvPr>
          <p:cNvSpPr>
            <a:spLocks noGrp="1"/>
          </p:cNvSpPr>
          <p:nvPr>
            <p:ph type="title" hasCustomPrompt="1"/>
          </p:nvPr>
        </p:nvSpPr>
        <p:spPr>
          <a:xfrm>
            <a:off x="578069" y="2793176"/>
            <a:ext cx="11035861" cy="766989"/>
          </a:xfrm>
          <a:prstGeom prst="rect">
            <a:avLst/>
          </a:prstGeom>
        </p:spPr>
        <p:txBody>
          <a:bodyPr lIns="0" tIns="0" rIns="0" bIns="0" anchor="ctr"/>
          <a:lstStyle>
            <a:lvl1pPr algn="ctr">
              <a:defRPr>
                <a:solidFill>
                  <a:schemeClr val="accent2"/>
                </a:solidFill>
              </a:defRPr>
            </a:lvl1pPr>
          </a:lstStyle>
          <a:p>
            <a:r>
              <a:rPr lang="en-US" dirty="0"/>
              <a:t>Divider Slide</a:t>
            </a:r>
          </a:p>
        </p:txBody>
      </p:sp>
      <p:sp>
        <p:nvSpPr>
          <p:cNvPr id="4" name="TextBox 3">
            <a:extLst>
              <a:ext uri="{FF2B5EF4-FFF2-40B4-BE49-F238E27FC236}">
                <a16:creationId xmlns:a16="http://schemas.microsoft.com/office/drawing/2014/main" id="{F6AA68CF-ED20-AF4E-B696-23793AE24597}"/>
              </a:ext>
            </a:extLst>
          </p:cNvPr>
          <p:cNvSpPr txBox="1"/>
          <p:nvPr userDrawn="1"/>
        </p:nvSpPr>
        <p:spPr>
          <a:xfrm>
            <a:off x="157317" y="6369355"/>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630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466824-B371-3F4A-BBC7-17B5B0E28245}"/>
              </a:ext>
            </a:extLst>
          </p:cNvPr>
          <p:cNvPicPr>
            <a:picLocks noChangeAspect="1"/>
          </p:cNvPicPr>
          <p:nvPr/>
        </p:nvPicPr>
        <p:blipFill>
          <a:blip r:embed="rId2"/>
          <a:stretch>
            <a:fillRect/>
          </a:stretch>
        </p:blipFill>
        <p:spPr>
          <a:xfrm>
            <a:off x="4932751" y="2295148"/>
            <a:ext cx="2326497" cy="2267704"/>
          </a:xfrm>
          <a:prstGeom prst="rect">
            <a:avLst/>
          </a:prstGeom>
        </p:spPr>
      </p:pic>
      <p:pic>
        <p:nvPicPr>
          <p:cNvPr id="3" name="Picture 2" descr="Large white UIC circle mark">
            <a:extLst>
              <a:ext uri="{FF2B5EF4-FFF2-40B4-BE49-F238E27FC236}">
                <a16:creationId xmlns:a16="http://schemas.microsoft.com/office/drawing/2014/main" id="{19AE039C-5A95-5E48-B5F3-0DE41F24E20F}"/>
              </a:ext>
            </a:extLst>
          </p:cNvPr>
          <p:cNvPicPr>
            <a:picLocks noChangeAspect="1"/>
          </p:cNvPicPr>
          <p:nvPr userDrawn="1"/>
        </p:nvPicPr>
        <p:blipFill>
          <a:blip r:embed="rId2"/>
          <a:stretch>
            <a:fillRect/>
          </a:stretch>
        </p:blipFill>
        <p:spPr>
          <a:xfrm>
            <a:off x="4932751" y="2295148"/>
            <a:ext cx="2326497" cy="2267704"/>
          </a:xfrm>
          <a:prstGeom prst="rect">
            <a:avLst/>
          </a:prstGeom>
        </p:spPr>
      </p:pic>
    </p:spTree>
    <p:extLst>
      <p:ext uri="{BB962C8B-B14F-4D97-AF65-F5344CB8AC3E}">
        <p14:creationId xmlns:p14="http://schemas.microsoft.com/office/powerpoint/2010/main" val="3928787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40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84B8C-FA91-C54A-BD6B-A1BC753E5B0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id="{D67D8984-ADB0-3045-B90A-B42AE6A3D17A}"/>
              </a:ext>
            </a:extLst>
          </p:cNvPr>
          <p:cNvSpPr/>
          <p:nvPr userDrawn="1"/>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pic>
        <p:nvPicPr>
          <p:cNvPr id="10" name="Picture 9">
            <a:extLst>
              <a:ext uri="{FF2B5EF4-FFF2-40B4-BE49-F238E27FC236}">
                <a16:creationId xmlns:a16="http://schemas.microsoft.com/office/drawing/2014/main" id="{94D5E7C4-AA3A-714B-AB65-881F761FB1FA}"/>
              </a:ext>
            </a:extLst>
          </p:cNvPr>
          <p:cNvPicPr>
            <a:picLocks noChangeAspect="1"/>
          </p:cNvPicPr>
          <p:nvPr/>
        </p:nvPicPr>
        <p:blipFill>
          <a:blip r:embed="rId2"/>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D1C8BA7-EEFD-584D-BDC5-F7B7AAD50252}"/>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001E6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b="0" i="0" dirty="0">
              <a:latin typeface="Arial" panose="020B0604020202020204" pitchFamily="34" charset="0"/>
            </a:endParaRPr>
          </a:p>
        </p:txBody>
      </p:sp>
      <p:sp>
        <p:nvSpPr>
          <p:cNvPr id="4" name="Title 1">
            <a:extLst>
              <a:ext uri="{FF2B5EF4-FFF2-40B4-BE49-F238E27FC236}">
                <a16:creationId xmlns:a16="http://schemas.microsoft.com/office/drawing/2014/main" id="{881D9BB0-FDB4-1643-A5BC-76B17B0E9E7A}"/>
              </a:ext>
            </a:extLst>
          </p:cNvPr>
          <p:cNvSpPr>
            <a:spLocks noGrp="1"/>
          </p:cNvSpPr>
          <p:nvPr>
            <p:ph type="ctrTitle" hasCustomPrompt="1"/>
          </p:nvPr>
        </p:nvSpPr>
        <p:spPr>
          <a:xfrm>
            <a:off x="2815271" y="2289120"/>
            <a:ext cx="6402301" cy="1655763"/>
          </a:xfrm>
          <a:prstGeom prst="rect">
            <a:avLst/>
          </a:prstGeom>
        </p:spPr>
        <p:txBody>
          <a:bodyPr lIns="0" tIns="0" rIns="0" bIns="0" anchor="t">
            <a:normAutofit/>
          </a:bodyPr>
          <a:lstStyle>
            <a:lvl1pPr algn="ctr">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5" name="Text Placeholder 9">
            <a:extLst>
              <a:ext uri="{FF2B5EF4-FFF2-40B4-BE49-F238E27FC236}">
                <a16:creationId xmlns:a16="http://schemas.microsoft.com/office/drawing/2014/main" id="{145D1793-C324-2F44-822B-E01A274F1641}"/>
              </a:ext>
            </a:extLst>
          </p:cNvPr>
          <p:cNvSpPr>
            <a:spLocks noGrp="1"/>
          </p:cNvSpPr>
          <p:nvPr>
            <p:ph type="body" sz="quarter" idx="11" hasCustomPrompt="1"/>
          </p:nvPr>
        </p:nvSpPr>
        <p:spPr>
          <a:xfrm>
            <a:off x="4565242" y="1611477"/>
            <a:ext cx="2902358" cy="295275"/>
          </a:xfrm>
          <a:prstGeom prst="rect">
            <a:avLst/>
          </a:prstGeom>
        </p:spPr>
        <p:txBody>
          <a:bodyPr lIns="0" tIns="0" rIns="0" bIns="0">
            <a:normAutofit/>
          </a:bodyPr>
          <a:lstStyle>
            <a:lvl1pPr marL="0" indent="0" algn="ctr">
              <a:buFontTx/>
              <a:buNone/>
              <a:defRPr sz="18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sp>
        <p:nvSpPr>
          <p:cNvPr id="6" name="Subtitle 2">
            <a:extLst>
              <a:ext uri="{FF2B5EF4-FFF2-40B4-BE49-F238E27FC236}">
                <a16:creationId xmlns:a16="http://schemas.microsoft.com/office/drawing/2014/main" id="{12BC1185-857F-BF4F-A097-153EFBDA80F6}"/>
              </a:ext>
            </a:extLst>
          </p:cNvPr>
          <p:cNvSpPr>
            <a:spLocks noGrp="1"/>
          </p:cNvSpPr>
          <p:nvPr>
            <p:ph type="subTitle" idx="1" hasCustomPrompt="1"/>
          </p:nvPr>
        </p:nvSpPr>
        <p:spPr>
          <a:xfrm>
            <a:off x="3635828" y="4195872"/>
            <a:ext cx="4920344" cy="607572"/>
          </a:xfrm>
          <a:prstGeom prst="rect">
            <a:avLst/>
          </a:prstGeom>
        </p:spPr>
        <p:txBody>
          <a:bodyPr lIns="0" tIns="0" rIns="0" bIns="0"/>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pic>
        <p:nvPicPr>
          <p:cNvPr id="7" name="Picture 6">
            <a:extLst>
              <a:ext uri="{FF2B5EF4-FFF2-40B4-BE49-F238E27FC236}">
                <a16:creationId xmlns:a16="http://schemas.microsoft.com/office/drawing/2014/main" id="{A5D443CC-0BC6-3D4A-A896-85EAC5F854CA}"/>
              </a:ext>
            </a:extLst>
          </p:cNvPr>
          <p:cNvPicPr>
            <a:picLocks noChangeAspect="1"/>
          </p:cNvPicPr>
          <p:nvPr/>
        </p:nvPicPr>
        <p:blipFill>
          <a:blip r:embed="rId3"/>
          <a:stretch>
            <a:fillRect/>
          </a:stretch>
        </p:blipFill>
        <p:spPr>
          <a:xfrm>
            <a:off x="5657850" y="5246523"/>
            <a:ext cx="876300" cy="876300"/>
          </a:xfrm>
          <a:prstGeom prst="rect">
            <a:avLst/>
          </a:prstGeom>
        </p:spPr>
      </p:pic>
      <p:pic>
        <p:nvPicPr>
          <p:cNvPr id="12" name="Picture 11" descr="Red UIC circle mark">
            <a:extLst>
              <a:ext uri="{FF2B5EF4-FFF2-40B4-BE49-F238E27FC236}">
                <a16:creationId xmlns:a16="http://schemas.microsoft.com/office/drawing/2014/main" id="{F19FAC25-A7F3-C24E-B4E9-8EC49C30E529}"/>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5657850" y="5246523"/>
            <a:ext cx="876300" cy="876300"/>
          </a:xfrm>
          <a:prstGeom prst="rect">
            <a:avLst/>
          </a:prstGeom>
        </p:spPr>
      </p:pic>
    </p:spTree>
    <p:extLst>
      <p:ext uri="{BB962C8B-B14F-4D97-AF65-F5344CB8AC3E}">
        <p14:creationId xmlns:p14="http://schemas.microsoft.com/office/powerpoint/2010/main" val="4579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rgbClr val="D500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5D4C-E2BA-FC41-B781-35F9710CC052}"/>
              </a:ext>
            </a:extLst>
          </p:cNvPr>
          <p:cNvSpPr>
            <a:spLocks noGrp="1"/>
          </p:cNvSpPr>
          <p:nvPr>
            <p:ph type="ctrTitle" hasCustomPrompt="1"/>
          </p:nvPr>
        </p:nvSpPr>
        <p:spPr>
          <a:xfrm>
            <a:off x="1732705" y="2205037"/>
            <a:ext cx="5876785" cy="1655763"/>
          </a:xfrm>
          <a:prstGeom prst="rect">
            <a:avLst/>
          </a:prstGeom>
        </p:spPr>
        <p:txBody>
          <a:bodyPr lIns="0" tIns="0" rIns="0" bIns="0" anchor="t">
            <a:normAutofit/>
          </a:bodyPr>
          <a:lstStyle>
            <a:lvl1pPr algn="l">
              <a:defRPr sz="5400" b="1">
                <a:solidFill>
                  <a:schemeClr val="bg1"/>
                </a:solidFill>
                <a:latin typeface="Arial" panose="020B0604020202020204" pitchFamily="34" charset="0"/>
                <a:cs typeface="Arial" panose="020B0604020202020204" pitchFamily="34" charset="0"/>
              </a:defRPr>
            </a:lvl1pPr>
          </a:lstStyle>
          <a:p>
            <a:r>
              <a:rPr lang="en-US" dirty="0"/>
              <a:t>Your presentation title goes here</a:t>
            </a:r>
            <a:br>
              <a:rPr lang="en-US" dirty="0"/>
            </a:br>
            <a:br>
              <a:rPr lang="en-US" dirty="0"/>
            </a:br>
            <a:endParaRPr lang="en-US" dirty="0"/>
          </a:p>
        </p:txBody>
      </p:sp>
      <p:sp>
        <p:nvSpPr>
          <p:cNvPr id="3" name="Subtitle 2">
            <a:extLst>
              <a:ext uri="{FF2B5EF4-FFF2-40B4-BE49-F238E27FC236}">
                <a16:creationId xmlns:a16="http://schemas.microsoft.com/office/drawing/2014/main" id="{CF14086E-82B4-ED47-AD55-AB40607C0484}"/>
              </a:ext>
            </a:extLst>
          </p:cNvPr>
          <p:cNvSpPr>
            <a:spLocks noGrp="1"/>
          </p:cNvSpPr>
          <p:nvPr>
            <p:ph type="subTitle" idx="1" hasCustomPrompt="1"/>
          </p:nvPr>
        </p:nvSpPr>
        <p:spPr>
          <a:xfrm>
            <a:off x="1732705" y="4099548"/>
            <a:ext cx="5876784" cy="607572"/>
          </a:xfrm>
          <a:prstGeom prst="rect">
            <a:avLst/>
          </a:prstGeom>
        </p:spPr>
        <p:txBody>
          <a:bodyPr lIns="0" tIns="0" rIns="0" bIns="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name(s) here</a:t>
            </a:r>
          </a:p>
        </p:txBody>
      </p:sp>
      <p:sp>
        <p:nvSpPr>
          <p:cNvPr id="4" name="Text Placeholder 9">
            <a:extLst>
              <a:ext uri="{FF2B5EF4-FFF2-40B4-BE49-F238E27FC236}">
                <a16:creationId xmlns:a16="http://schemas.microsoft.com/office/drawing/2014/main" id="{20A15A9D-096D-4642-BCED-084CA3DB7794}"/>
              </a:ext>
            </a:extLst>
          </p:cNvPr>
          <p:cNvSpPr>
            <a:spLocks noGrp="1"/>
          </p:cNvSpPr>
          <p:nvPr>
            <p:ph type="body" sz="quarter" idx="11" hasCustomPrompt="1"/>
          </p:nvPr>
        </p:nvSpPr>
        <p:spPr>
          <a:xfrm>
            <a:off x="1732705" y="4945868"/>
            <a:ext cx="2902358" cy="295275"/>
          </a:xfrm>
          <a:prstGeom prst="rect">
            <a:avLst/>
          </a:prstGeom>
        </p:spPr>
        <p:txBody>
          <a:bodyPr lIns="0" tIns="0" rIns="0" bIns="0"/>
          <a:lstStyle>
            <a:lvl1pPr marL="0" indent="0">
              <a:buFontTx/>
              <a:buNone/>
              <a:defRPr sz="1400" b="1" cap="all" spc="400" baseline="0">
                <a:solidFill>
                  <a:schemeClr val="bg1"/>
                </a:solidFill>
                <a:latin typeface="Arial" panose="020B0604020202020204" pitchFamily="34" charset="0"/>
                <a:cs typeface="Arial" panose="020B0604020202020204" pitchFamily="34" charset="0"/>
              </a:defRPr>
            </a:lvl1pPr>
            <a:lvl2pPr marL="457200" indent="0">
              <a:buFontTx/>
              <a:buNone/>
              <a:defRPr sz="1400" b="1" spc="300">
                <a:solidFill>
                  <a:srgbClr val="D50032"/>
                </a:solidFill>
                <a:latin typeface="Arial" panose="020B0604020202020204" pitchFamily="34" charset="0"/>
                <a:cs typeface="Arial" panose="020B0604020202020204" pitchFamily="34" charset="0"/>
              </a:defRPr>
            </a:lvl2pPr>
          </a:lstStyle>
          <a:p>
            <a:pPr lvl="0"/>
            <a:r>
              <a:rPr lang="en-US" dirty="0"/>
              <a:t>DATE</a:t>
            </a:r>
          </a:p>
        </p:txBody>
      </p:sp>
      <p:pic>
        <p:nvPicPr>
          <p:cNvPr id="5" name="Picture 4">
            <a:extLst>
              <a:ext uri="{FF2B5EF4-FFF2-40B4-BE49-F238E27FC236}">
                <a16:creationId xmlns:a16="http://schemas.microsoft.com/office/drawing/2014/main" id="{BF33A904-EC83-5743-9E0B-7E8D3EF4724E}"/>
              </a:ext>
            </a:extLst>
          </p:cNvPr>
          <p:cNvPicPr>
            <a:picLocks noChangeAspect="1"/>
          </p:cNvPicPr>
          <p:nvPr/>
        </p:nvPicPr>
        <p:blipFill rotWithShape="1">
          <a:blip r:embed="rId2"/>
          <a:srcRect l="13534" t="1686" r="76195" b="71329"/>
          <a:stretch/>
        </p:blipFill>
        <p:spPr>
          <a:xfrm>
            <a:off x="1650124" y="115614"/>
            <a:ext cx="1252234" cy="1850675"/>
          </a:xfrm>
          <a:prstGeom prst="rect">
            <a:avLst/>
          </a:prstGeom>
        </p:spPr>
      </p:pic>
      <p:pic>
        <p:nvPicPr>
          <p:cNvPr id="7" name="Picture 6">
            <a:extLst>
              <a:ext uri="{FF2B5EF4-FFF2-40B4-BE49-F238E27FC236}">
                <a16:creationId xmlns:a16="http://schemas.microsoft.com/office/drawing/2014/main" id="{67278586-14BC-D246-91E3-D3363FB09E18}"/>
              </a:ext>
            </a:extLst>
          </p:cNvPr>
          <p:cNvPicPr>
            <a:picLocks noChangeAspect="1"/>
          </p:cNvPicPr>
          <p:nvPr/>
        </p:nvPicPr>
        <p:blipFill>
          <a:blip r:embed="rId3"/>
          <a:stretch>
            <a:fillRect/>
          </a:stretch>
        </p:blipFill>
        <p:spPr>
          <a:xfrm>
            <a:off x="8577469" y="5865392"/>
            <a:ext cx="3091621" cy="595871"/>
          </a:xfrm>
          <a:prstGeom prst="rect">
            <a:avLst/>
          </a:prstGeom>
        </p:spPr>
      </p:pic>
      <p:pic>
        <p:nvPicPr>
          <p:cNvPr id="8" name="Picture 7">
            <a:extLst>
              <a:ext uri="{FF2B5EF4-FFF2-40B4-BE49-F238E27FC236}">
                <a16:creationId xmlns:a16="http://schemas.microsoft.com/office/drawing/2014/main" id="{E828457E-57CF-E648-BAF2-42E9BED8C4C8}"/>
              </a:ext>
              <a:ext uri="{C183D7F6-B498-43B3-948B-1728B52AA6E4}">
                <adec:decorative xmlns:adec="http://schemas.microsoft.com/office/drawing/2017/decorative" val="1"/>
              </a:ext>
            </a:extLst>
          </p:cNvPr>
          <p:cNvPicPr>
            <a:picLocks noChangeAspect="1"/>
          </p:cNvPicPr>
          <p:nvPr userDrawn="1"/>
        </p:nvPicPr>
        <p:blipFill rotWithShape="1">
          <a:blip r:embed="rId2"/>
          <a:srcRect l="13534" t="1686" r="76195" b="71329"/>
          <a:stretch/>
        </p:blipFill>
        <p:spPr>
          <a:xfrm>
            <a:off x="1650124" y="115614"/>
            <a:ext cx="1252234" cy="1850675"/>
          </a:xfrm>
          <a:prstGeom prst="rect">
            <a:avLst/>
          </a:prstGeom>
        </p:spPr>
      </p:pic>
      <p:pic>
        <p:nvPicPr>
          <p:cNvPr id="9" name="Picture 8" descr="UIC logo">
            <a:extLst>
              <a:ext uri="{FF2B5EF4-FFF2-40B4-BE49-F238E27FC236}">
                <a16:creationId xmlns:a16="http://schemas.microsoft.com/office/drawing/2014/main" id="{46EDB8EA-EADE-B64F-8B29-2877668CCB48}"/>
              </a:ext>
            </a:extLst>
          </p:cNvPr>
          <p:cNvPicPr>
            <a:picLocks noChangeAspect="1"/>
          </p:cNvPicPr>
          <p:nvPr userDrawn="1"/>
        </p:nvPicPr>
        <p:blipFill>
          <a:blip r:embed="rId3"/>
          <a:stretch>
            <a:fillRect/>
          </a:stretch>
        </p:blipFill>
        <p:spPr>
          <a:xfrm>
            <a:off x="8577469" y="5865392"/>
            <a:ext cx="3091621" cy="595871"/>
          </a:xfrm>
          <a:prstGeom prst="rect">
            <a:avLst/>
          </a:prstGeom>
        </p:spPr>
      </p:pic>
    </p:spTree>
    <p:extLst>
      <p:ext uri="{BB962C8B-B14F-4D97-AF65-F5344CB8AC3E}">
        <p14:creationId xmlns:p14="http://schemas.microsoft.com/office/powerpoint/2010/main" val="22040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AE95BB1C-7367-174E-86AC-B5EAD9C7E3EB}"/>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2" name="Text Placeholder 2" descr="if picture or chart you must type your ADA compliant description here.">
            <a:extLst>
              <a:ext uri="{FF2B5EF4-FFF2-40B4-BE49-F238E27FC236}">
                <a16:creationId xmlns:a16="http://schemas.microsoft.com/office/drawing/2014/main" id="{13923FF0-91A2-FC4E-B343-37CB42E6761F}"/>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3" name="Footer Placeholder 2">
            <a:extLst>
              <a:ext uri="{FF2B5EF4-FFF2-40B4-BE49-F238E27FC236}">
                <a16:creationId xmlns:a16="http://schemas.microsoft.com/office/drawing/2014/main" id="{B3F16DF5-01AC-754C-98B2-5EA64B833BB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1960948324"/>
      </p:ext>
    </p:extLst>
  </p:cSld>
  <p:clrMapOvr>
    <a:masterClrMapping/>
  </p:clrMapOvr>
  <p:extLst>
    <p:ext uri="{DCECCB84-F9BA-43D5-87BE-67443E8EF086}">
      <p15:sldGuideLst xmlns:p15="http://schemas.microsoft.com/office/powerpoint/2012/main">
        <p15:guide id="3" orient="horz" pos="264">
          <p15:clr>
            <a:srgbClr val="FBAE40"/>
          </p15:clr>
        </p15:guide>
        <p15:guide id="4" pos="3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8F257AB-AF45-934E-BFF1-AE4DC3D9D764}"/>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5" name="Text Placeholder 2" descr="if picture or chart you must type your ADA compliant description here.">
            <a:extLst>
              <a:ext uri="{FF2B5EF4-FFF2-40B4-BE49-F238E27FC236}">
                <a16:creationId xmlns:a16="http://schemas.microsoft.com/office/drawing/2014/main" id="{4F372C3B-4935-CC40-AD8B-F5A0EA68A95A}"/>
              </a:ext>
            </a:extLst>
          </p:cNvPr>
          <p:cNvSpPr>
            <a:spLocks noGrp="1"/>
          </p:cNvSpPr>
          <p:nvPr>
            <p:ph idx="1"/>
          </p:nvPr>
        </p:nvSpPr>
        <p:spPr>
          <a:xfrm>
            <a:off x="5715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17" name="Text Placeholder 2" descr="if picture or chart you must type your ADA compliant description here.">
            <a:extLst>
              <a:ext uri="{FF2B5EF4-FFF2-40B4-BE49-F238E27FC236}">
                <a16:creationId xmlns:a16="http://schemas.microsoft.com/office/drawing/2014/main" id="{9959763C-470E-8D47-8354-F06F0B2376C3}"/>
              </a:ext>
            </a:extLst>
          </p:cNvPr>
          <p:cNvSpPr>
            <a:spLocks noGrp="1"/>
          </p:cNvSpPr>
          <p:nvPr>
            <p:ph idx="10"/>
          </p:nvPr>
        </p:nvSpPr>
        <p:spPr>
          <a:xfrm>
            <a:off x="6388100" y="1437126"/>
            <a:ext cx="52578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2" name="Footer Placeholder 1">
            <a:extLst>
              <a:ext uri="{FF2B5EF4-FFF2-40B4-BE49-F238E27FC236}">
                <a16:creationId xmlns:a16="http://schemas.microsoft.com/office/drawing/2014/main" id="{C5E7EF66-5690-E042-9372-0EEDCB01E7C0}"/>
              </a:ext>
            </a:extLst>
          </p:cNvPr>
          <p:cNvSpPr>
            <a:spLocks noGrp="1"/>
          </p:cNvSpPr>
          <p:nvPr>
            <p:ph type="ftr" sz="quarter" idx="11"/>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7000779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F6C8-2EBB-C945-9D96-59D1AC7D5F51}"/>
              </a:ext>
            </a:extLst>
          </p:cNvPr>
          <p:cNvSpPr>
            <a:spLocks noGrp="1"/>
          </p:cNvSpPr>
          <p:nvPr>
            <p:ph type="title"/>
          </p:nvPr>
        </p:nvSpPr>
        <p:spPr/>
        <p:txBody>
          <a:bodyPr/>
          <a:lstStyle/>
          <a:p>
            <a:r>
              <a:rPr lang="en-US"/>
              <a:t>Click to edit Master title style</a:t>
            </a:r>
          </a:p>
        </p:txBody>
      </p:sp>
      <p:sp>
        <p:nvSpPr>
          <p:cNvPr id="3" name="Text Placeholder 2" descr="if picture or chart you must type your ADA compliant description here.">
            <a:extLst>
              <a:ext uri="{FF2B5EF4-FFF2-40B4-BE49-F238E27FC236}">
                <a16:creationId xmlns:a16="http://schemas.microsoft.com/office/drawing/2014/main" id="{CBEFCDC9-0012-9940-B483-68070FCFA483}"/>
              </a:ext>
            </a:extLst>
          </p:cNvPr>
          <p:cNvSpPr>
            <a:spLocks noGrp="1"/>
          </p:cNvSpPr>
          <p:nvPr>
            <p:ph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4" name="Footer Placeholder 3">
            <a:extLst>
              <a:ext uri="{FF2B5EF4-FFF2-40B4-BE49-F238E27FC236}">
                <a16:creationId xmlns:a16="http://schemas.microsoft.com/office/drawing/2014/main" id="{57A52CA9-3359-964B-B846-8B297BC676A2}"/>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303539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D562A-841F-164A-BD9C-341DA56A807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5A3D1445-9D6D-964A-AC7A-DE437353B560}"/>
              </a:ext>
            </a:extLst>
          </p:cNvPr>
          <p:cNvSpPr>
            <a:spLocks noGrp="1"/>
          </p:cNvSpPr>
          <p:nvPr>
            <p:ph type="ftr" sz="quarter" idx="10"/>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427093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670E8F9-5D9E-104F-82AD-62803F277A1F}"/>
              </a:ext>
            </a:extLst>
          </p:cNvPr>
          <p:cNvCxnSpPr/>
          <p:nvPr/>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7" name="Text Placeholder 9">
            <a:extLst>
              <a:ext uri="{FF2B5EF4-FFF2-40B4-BE49-F238E27FC236}">
                <a16:creationId xmlns:a16="http://schemas.microsoft.com/office/drawing/2014/main" id="{4152CFAA-0912-6041-857E-9E2DB17FF3E5}"/>
              </a:ext>
            </a:extLst>
          </p:cNvPr>
          <p:cNvSpPr>
            <a:spLocks noGrp="1"/>
          </p:cNvSpPr>
          <p:nvPr>
            <p:ph type="body" sz="quarter" idx="12" hasCustomPrompt="1"/>
          </p:nvPr>
        </p:nvSpPr>
        <p:spPr>
          <a:xfrm>
            <a:off x="6926811" y="1439648"/>
            <a:ext cx="435077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8" name="Content Placeholder 11" descr="if picture or chart you must type your ADA compliant description here.">
            <a:extLst>
              <a:ext uri="{FF2B5EF4-FFF2-40B4-BE49-F238E27FC236}">
                <a16:creationId xmlns:a16="http://schemas.microsoft.com/office/drawing/2014/main" id="{4534FDD0-98EB-0E4B-BA13-8EFEC697F5A6}"/>
              </a:ext>
            </a:extLst>
          </p:cNvPr>
          <p:cNvSpPr>
            <a:spLocks noGrp="1"/>
          </p:cNvSpPr>
          <p:nvPr>
            <p:ph sz="quarter" idx="13"/>
          </p:nvPr>
        </p:nvSpPr>
        <p:spPr>
          <a:xfrm>
            <a:off x="6926262" y="2759720"/>
            <a:ext cx="4351333" cy="2911475"/>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p:txBody>
      </p:sp>
      <p:sp>
        <p:nvSpPr>
          <p:cNvPr id="11" name="Picture Placeholder 4" descr=" you must type your ADA compliant description here.">
            <a:extLst>
              <a:ext uri="{FF2B5EF4-FFF2-40B4-BE49-F238E27FC236}">
                <a16:creationId xmlns:a16="http://schemas.microsoft.com/office/drawing/2014/main" id="{2AE6B37B-7A9E-AC4A-8603-521DF936A0CE}"/>
              </a:ext>
            </a:extLst>
          </p:cNvPr>
          <p:cNvSpPr>
            <a:spLocks noGrp="1"/>
          </p:cNvSpPr>
          <p:nvPr>
            <p:ph type="pic" sz="quarter" idx="10"/>
          </p:nvPr>
        </p:nvSpPr>
        <p:spPr>
          <a:xfrm>
            <a:off x="571500" y="996585"/>
            <a:ext cx="4838700" cy="4864830"/>
          </a:xfrm>
          <a:custGeom>
            <a:avLst/>
            <a:gdLst>
              <a:gd name="connsiteX0" fmla="*/ 2686415 w 5372830"/>
              <a:gd name="connsiteY0" fmla="*/ 0 h 5372830"/>
              <a:gd name="connsiteX1" fmla="*/ 5372830 w 5372830"/>
              <a:gd name="connsiteY1" fmla="*/ 2686415 h 5372830"/>
              <a:gd name="connsiteX2" fmla="*/ 2686415 w 5372830"/>
              <a:gd name="connsiteY2" fmla="*/ 5372830 h 5372830"/>
              <a:gd name="connsiteX3" fmla="*/ 0 w 5372830"/>
              <a:gd name="connsiteY3" fmla="*/ 2686415 h 5372830"/>
              <a:gd name="connsiteX4" fmla="*/ 2686415 w 5372830"/>
              <a:gd name="connsiteY4" fmla="*/ 0 h 5372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2830" h="5372830">
                <a:moveTo>
                  <a:pt x="2686415" y="0"/>
                </a:moveTo>
                <a:cubicBezTo>
                  <a:pt x="4170081" y="0"/>
                  <a:pt x="5372830" y="1202749"/>
                  <a:pt x="5372830" y="2686415"/>
                </a:cubicBezTo>
                <a:cubicBezTo>
                  <a:pt x="5372830" y="4170081"/>
                  <a:pt x="4170081" y="5372830"/>
                  <a:pt x="2686415" y="5372830"/>
                </a:cubicBezTo>
                <a:cubicBezTo>
                  <a:pt x="1202749" y="5372830"/>
                  <a:pt x="0" y="4170081"/>
                  <a:pt x="0" y="2686415"/>
                </a:cubicBezTo>
                <a:cubicBezTo>
                  <a:pt x="0" y="1202749"/>
                  <a:pt x="1202749" y="0"/>
                  <a:pt x="2686415" y="0"/>
                </a:cubicBezTo>
                <a:close/>
              </a:path>
            </a:pathLst>
          </a:custGeom>
          <a:pattFill prst="pct20">
            <a:fgClr>
              <a:srgbClr val="D50032"/>
            </a:fgClr>
            <a:bgClr>
              <a:schemeClr val="bg1"/>
            </a:bgClr>
          </a:pattFill>
        </p:spPr>
        <p:txBody>
          <a:bodyPr wrap="square" anchor="ctr">
            <a:noAutofit/>
          </a:bodyPr>
          <a:lstStyle>
            <a:lvl1pPr marL="0" indent="0" algn="ctr">
              <a:buNone/>
              <a:defRPr sz="1200"/>
            </a:lvl1pPr>
          </a:lstStyle>
          <a:p>
            <a:r>
              <a:rPr lang="en-US"/>
              <a:t>Click icon to add picture</a:t>
            </a:r>
            <a:endParaRPr lang="id-ID"/>
          </a:p>
        </p:txBody>
      </p:sp>
      <p:cxnSp>
        <p:nvCxnSpPr>
          <p:cNvPr id="9" name="Straight Connector 8">
            <a:extLst>
              <a:ext uri="{FF2B5EF4-FFF2-40B4-BE49-F238E27FC236}">
                <a16:creationId xmlns:a16="http://schemas.microsoft.com/office/drawing/2014/main" id="{E503B19A-E5F1-7849-87E8-BC837A98B735}"/>
              </a:ext>
            </a:extLst>
          </p:cNvPr>
          <p:cNvCxnSpPr/>
          <p:nvPr userDrawn="1"/>
        </p:nvCxnSpPr>
        <p:spPr>
          <a:xfrm>
            <a:off x="6096000" y="1030014"/>
            <a:ext cx="0" cy="4750676"/>
          </a:xfrm>
          <a:prstGeom prst="line">
            <a:avLst/>
          </a:prstGeom>
          <a:ln>
            <a:solidFill>
              <a:srgbClr val="D50032"/>
            </a:solidFill>
          </a:ln>
        </p:spPr>
        <p:style>
          <a:lnRef idx="1">
            <a:schemeClr val="dk1"/>
          </a:lnRef>
          <a:fillRef idx="0">
            <a:schemeClr val="dk1"/>
          </a:fillRef>
          <a:effectRef idx="0">
            <a:schemeClr val="dk1"/>
          </a:effectRef>
          <a:fontRef idx="minor">
            <a:schemeClr val="tx1"/>
          </a:fontRef>
        </p:style>
      </p:cxnSp>
      <p:sp>
        <p:nvSpPr>
          <p:cNvPr id="2" name="Footer Placeholder 1">
            <a:extLst>
              <a:ext uri="{FF2B5EF4-FFF2-40B4-BE49-F238E27FC236}">
                <a16:creationId xmlns:a16="http://schemas.microsoft.com/office/drawing/2014/main" id="{FCAA305B-15BF-6C42-8F96-6626A688DEAD}"/>
              </a:ext>
            </a:extLst>
          </p:cNvPr>
          <p:cNvSpPr>
            <a:spLocks noGrp="1"/>
          </p:cNvSpPr>
          <p:nvPr>
            <p:ph type="ftr" sz="quarter" idx="14"/>
          </p:nvPr>
        </p:nvSpPr>
        <p:spPr/>
        <p:txBody>
          <a:bodyPr/>
          <a:lstStyle/>
          <a:p>
            <a:r>
              <a:rPr lang="en-US"/>
              <a:t>College/Department/Presentation Name</a:t>
            </a:r>
            <a:endParaRPr lang="en-US" dirty="0"/>
          </a:p>
        </p:txBody>
      </p:sp>
    </p:spTree>
    <p:extLst>
      <p:ext uri="{BB962C8B-B14F-4D97-AF65-F5344CB8AC3E}">
        <p14:creationId xmlns:p14="http://schemas.microsoft.com/office/powerpoint/2010/main" val="22074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8475C8-B220-2F40-8250-A8DABF108741}"/>
              </a:ext>
              <a:ext uri="{C183D7F6-B498-43B3-948B-1728B52AA6E4}">
                <adec:decorative xmlns:adec="http://schemas.microsoft.com/office/drawing/2017/decorative" val="1"/>
              </a:ext>
            </a:extLst>
          </p:cNvPr>
          <p:cNvPicPr>
            <a:picLocks noChangeAspect="1"/>
          </p:cNvPicPr>
          <p:nvPr/>
        </p:nvPicPr>
        <p:blipFill rotWithShape="1">
          <a:blip r:embed="rId2"/>
          <a:srcRect t="-2" r="80192" b="1"/>
          <a:stretch/>
        </p:blipFill>
        <p:spPr>
          <a:xfrm>
            <a:off x="0" y="1"/>
            <a:ext cx="2414954" cy="6857999"/>
          </a:xfrm>
          <a:prstGeom prst="rect">
            <a:avLst/>
          </a:prstGeom>
        </p:spPr>
      </p:pic>
      <p:sp>
        <p:nvSpPr>
          <p:cNvPr id="3" name="Rectangle 2">
            <a:extLst>
              <a:ext uri="{FF2B5EF4-FFF2-40B4-BE49-F238E27FC236}">
                <a16:creationId xmlns:a16="http://schemas.microsoft.com/office/drawing/2014/main" id="{DCE3E459-9CC3-0140-8DAD-816081458959}"/>
              </a:ext>
            </a:extLst>
          </p:cNvPr>
          <p:cNvSpPr/>
          <p:nvPr userDrawn="1"/>
        </p:nvSpPr>
        <p:spPr>
          <a:xfrm>
            <a:off x="196645" y="6439768"/>
            <a:ext cx="304800"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7" name="TextBox 6">
            <a:extLst>
              <a:ext uri="{FF2B5EF4-FFF2-40B4-BE49-F238E27FC236}">
                <a16:creationId xmlns:a16="http://schemas.microsoft.com/office/drawing/2014/main" id="{E0F14035-00BE-DA4B-8DEA-5CF7088969E9}"/>
              </a:ext>
            </a:extLst>
          </p:cNvPr>
          <p:cNvSpPr txBox="1"/>
          <p:nvPr userDrawn="1"/>
        </p:nvSpPr>
        <p:spPr>
          <a:xfrm>
            <a:off x="157317" y="6409911"/>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sp>
        <p:nvSpPr>
          <p:cNvPr id="10" name="Text Placeholder 9">
            <a:extLst>
              <a:ext uri="{FF2B5EF4-FFF2-40B4-BE49-F238E27FC236}">
                <a16:creationId xmlns:a16="http://schemas.microsoft.com/office/drawing/2014/main" id="{EDD3743E-57E4-804E-B8B7-FE965FD0802B}"/>
              </a:ext>
            </a:extLst>
          </p:cNvPr>
          <p:cNvSpPr>
            <a:spLocks noGrp="1"/>
          </p:cNvSpPr>
          <p:nvPr>
            <p:ph type="body" sz="quarter" idx="12" hasCustomPrompt="1"/>
          </p:nvPr>
        </p:nvSpPr>
        <p:spPr>
          <a:xfrm>
            <a:off x="5637229" y="1439648"/>
            <a:ext cx="5948313" cy="1228725"/>
          </a:xfrm>
          <a:prstGeom prst="rect">
            <a:avLst/>
          </a:prstGeom>
        </p:spPr>
        <p:txBody>
          <a:bodyPr>
            <a:normAutofit/>
          </a:bodyPr>
          <a:lstStyle>
            <a:lvl1pPr>
              <a:defRPr sz="3600" b="1">
                <a:solidFill>
                  <a:srgbClr val="001E62"/>
                </a:solidFill>
              </a:defRPr>
            </a:lvl1pPr>
          </a:lstStyle>
          <a:p>
            <a:pPr lvl="0"/>
            <a:r>
              <a:rPr lang="en-US" dirty="0"/>
              <a:t>Headline goes here and here</a:t>
            </a:r>
          </a:p>
        </p:txBody>
      </p:sp>
      <p:sp>
        <p:nvSpPr>
          <p:cNvPr id="11" name="Content Placeholder 11" descr="if picture or chart you must type your ADA compliant description here.">
            <a:extLst>
              <a:ext uri="{FF2B5EF4-FFF2-40B4-BE49-F238E27FC236}">
                <a16:creationId xmlns:a16="http://schemas.microsoft.com/office/drawing/2014/main" id="{8CD0619C-95A7-664C-8775-F34BF89EE6A4}"/>
              </a:ext>
            </a:extLst>
          </p:cNvPr>
          <p:cNvSpPr>
            <a:spLocks noGrp="1"/>
          </p:cNvSpPr>
          <p:nvPr>
            <p:ph sz="quarter" idx="13"/>
          </p:nvPr>
        </p:nvSpPr>
        <p:spPr>
          <a:xfrm>
            <a:off x="5637230" y="2759720"/>
            <a:ext cx="5948312" cy="3169740"/>
          </a:xfrm>
          <a:prstGeom prst="rect">
            <a:avLst/>
          </a:prstGeom>
        </p:spPr>
        <p:txBody>
          <a:bodyPr/>
          <a:lstStyle>
            <a:lvl1pPr>
              <a:lnSpc>
                <a:spcPct val="100000"/>
              </a:lnSpc>
              <a:defRPr/>
            </a:lvl1pPr>
            <a:lvl2pPr>
              <a:lnSpc>
                <a:spcPct val="100000"/>
              </a:lnSpc>
              <a:defRPr/>
            </a:lvl2pPr>
            <a:lvl3pPr>
              <a:lnSpc>
                <a:spcPct val="100000"/>
              </a:lnSpc>
              <a:defRPr/>
            </a:lvl3pPr>
            <a:lvl4pPr>
              <a:lnSpc>
                <a:spcPct val="100000"/>
              </a:lnSpc>
              <a:defRPr>
                <a:solidFill>
                  <a:schemeClr val="tx1"/>
                </a:solidFill>
              </a:defRPr>
            </a:lvl4pPr>
            <a:lvl5pPr>
              <a:lnSpc>
                <a:spcPct val="100000"/>
              </a:lnSpc>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8" name="Picture Placeholder 9" descr="you must type your ADA compliant description here.">
            <a:extLst>
              <a:ext uri="{FF2B5EF4-FFF2-40B4-BE49-F238E27FC236}">
                <a16:creationId xmlns:a16="http://schemas.microsoft.com/office/drawing/2014/main" id="{F74CC7FA-159A-A245-AC24-50F9BEA24315}"/>
              </a:ext>
            </a:extLst>
          </p:cNvPr>
          <p:cNvSpPr>
            <a:spLocks noGrp="1"/>
          </p:cNvSpPr>
          <p:nvPr>
            <p:ph type="pic" sz="quarter" idx="11"/>
          </p:nvPr>
        </p:nvSpPr>
        <p:spPr>
          <a:xfrm>
            <a:off x="839435" y="1439648"/>
            <a:ext cx="3859565" cy="3970552"/>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pattFill prst="pct20">
            <a:fgClr>
              <a:schemeClr val="accent1"/>
            </a:fgClr>
            <a:bgClr>
              <a:schemeClr val="bg1"/>
            </a:bgClr>
          </a:pattFill>
        </p:spPr>
        <p:txBody>
          <a:bodyPr wrap="square" anchor="ctr">
            <a:noAutofit/>
          </a:bodyPr>
          <a:lstStyle>
            <a:lvl1pPr marL="0" indent="0" algn="ctr">
              <a:buNone/>
              <a:defRPr sz="1200"/>
            </a:lvl1pPr>
          </a:lstStyle>
          <a:p>
            <a:r>
              <a:rPr lang="en-US" dirty="0"/>
              <a:t>Click icon to add picture</a:t>
            </a:r>
            <a:endParaRPr lang="id-ID" dirty="0"/>
          </a:p>
        </p:txBody>
      </p:sp>
      <p:sp>
        <p:nvSpPr>
          <p:cNvPr id="2" name="Footer Placeholder 1">
            <a:extLst>
              <a:ext uri="{FF2B5EF4-FFF2-40B4-BE49-F238E27FC236}">
                <a16:creationId xmlns:a16="http://schemas.microsoft.com/office/drawing/2014/main" id="{9F20A646-7949-4A45-83F2-C982BA44660D}"/>
              </a:ext>
            </a:extLst>
          </p:cNvPr>
          <p:cNvSpPr>
            <a:spLocks noGrp="1"/>
          </p:cNvSpPr>
          <p:nvPr>
            <p:ph type="ftr" sz="quarter" idx="14"/>
          </p:nvPr>
        </p:nvSpPr>
        <p:spPr>
          <a:xfrm>
            <a:off x="5637229" y="6419410"/>
            <a:ext cx="4114800" cy="365125"/>
          </a:xfrm>
        </p:spPr>
        <p:txBody>
          <a:bodyPr/>
          <a:lstStyle/>
          <a:p>
            <a:r>
              <a:rPr lang="en-US"/>
              <a:t>College/Department/Presentation Name</a:t>
            </a:r>
            <a:endParaRPr lang="en-US" dirty="0"/>
          </a:p>
        </p:txBody>
      </p:sp>
    </p:spTree>
    <p:extLst>
      <p:ext uri="{BB962C8B-B14F-4D97-AF65-F5344CB8AC3E}">
        <p14:creationId xmlns:p14="http://schemas.microsoft.com/office/powerpoint/2010/main" val="31542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218E8F-10A9-6445-A422-50AED2FB7719}"/>
              </a:ext>
            </a:extLst>
          </p:cNvPr>
          <p:cNvSpPr txBox="1"/>
          <p:nvPr userDrawn="1"/>
        </p:nvSpPr>
        <p:spPr>
          <a:xfrm>
            <a:off x="125425" y="6439768"/>
            <a:ext cx="601579" cy="307777"/>
          </a:xfrm>
          <a:prstGeom prst="rect">
            <a:avLst/>
          </a:prstGeom>
          <a:noFill/>
        </p:spPr>
        <p:txBody>
          <a:bodyPr wrap="square" rtlCol="0">
            <a:spAutoFit/>
          </a:bodyPr>
          <a:lstStyle/>
          <a:p>
            <a:fld id="{3165C24F-D5A7-7547-9DA1-2768CBD8B2AD}" type="slidenum">
              <a:rPr lang="en-US" sz="1400" b="1" smtClean="0">
                <a:solidFill>
                  <a:schemeClr val="accent2"/>
                </a:solidFill>
                <a:latin typeface="Arial" panose="020B0604020202020204" pitchFamily="34" charset="0"/>
                <a:cs typeface="Arial" panose="020B0604020202020204" pitchFamily="34" charset="0"/>
              </a:rPr>
              <a:t>‹#›</a:t>
            </a:fld>
            <a:endParaRPr lang="en-US" sz="1400" b="1" dirty="0">
              <a:solidFill>
                <a:schemeClr val="accent2"/>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DBB5935-E507-3B44-AD51-1D3B1F0405E1}"/>
              </a:ext>
            </a:extLst>
          </p:cNvPr>
          <p:cNvPicPr>
            <a:picLocks noChangeAspect="1"/>
          </p:cNvPicPr>
          <p:nvPr/>
        </p:nvPicPr>
        <p:blipFill>
          <a:blip r:embed="rId21"/>
          <a:stretch>
            <a:fillRect/>
          </a:stretch>
        </p:blipFill>
        <p:spPr>
          <a:xfrm>
            <a:off x="11462017" y="6126480"/>
            <a:ext cx="604558" cy="589280"/>
          </a:xfrm>
          <a:prstGeom prst="rect">
            <a:avLst/>
          </a:prstGeom>
        </p:spPr>
      </p:pic>
      <p:sp>
        <p:nvSpPr>
          <p:cNvPr id="9" name="Title Placeholder 1">
            <a:extLst>
              <a:ext uri="{FF2B5EF4-FFF2-40B4-BE49-F238E27FC236}">
                <a16:creationId xmlns:a16="http://schemas.microsoft.com/office/drawing/2014/main" id="{DBA86899-E688-504E-A570-178B715EA3C8}"/>
              </a:ext>
            </a:extLst>
          </p:cNvPr>
          <p:cNvSpPr>
            <a:spLocks noGrp="1"/>
          </p:cNvSpPr>
          <p:nvPr>
            <p:ph type="title"/>
          </p:nvPr>
        </p:nvSpPr>
        <p:spPr>
          <a:xfrm>
            <a:off x="571499" y="427475"/>
            <a:ext cx="11048999" cy="811005"/>
          </a:xfrm>
          <a:prstGeom prst="rect">
            <a:avLst/>
          </a:prstGeom>
        </p:spPr>
        <p:txBody>
          <a:bodyPr vert="horz" lIns="0" tIns="0" rIns="0" bIns="0" rtlCol="0" anchor="t">
            <a:normAutofit/>
          </a:bodyPr>
          <a:lstStyle/>
          <a:p>
            <a:r>
              <a:rPr lang="en-US" dirty="0"/>
              <a:t>Slide Title</a:t>
            </a:r>
          </a:p>
        </p:txBody>
      </p:sp>
      <p:sp>
        <p:nvSpPr>
          <p:cNvPr id="10" name="Text Placeholder 2">
            <a:extLst>
              <a:ext uri="{FF2B5EF4-FFF2-40B4-BE49-F238E27FC236}">
                <a16:creationId xmlns:a16="http://schemas.microsoft.com/office/drawing/2014/main" id="{005117A9-42CA-BD41-9D8D-547D5CDB2A2B}"/>
              </a:ext>
            </a:extLst>
          </p:cNvPr>
          <p:cNvSpPr>
            <a:spLocks noGrp="1"/>
          </p:cNvSpPr>
          <p:nvPr>
            <p:ph type="body" idx="1"/>
          </p:nvPr>
        </p:nvSpPr>
        <p:spPr>
          <a:xfrm>
            <a:off x="571500" y="1437126"/>
            <a:ext cx="11049000" cy="449070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7" descr="red UIC circle mark">
            <a:extLst>
              <a:ext uri="{FF2B5EF4-FFF2-40B4-BE49-F238E27FC236}">
                <a16:creationId xmlns:a16="http://schemas.microsoft.com/office/drawing/2014/main" id="{51353ED9-6758-5C4A-B0DC-BD4F58B26932}"/>
              </a:ext>
            </a:extLst>
          </p:cNvPr>
          <p:cNvPicPr>
            <a:picLocks noChangeAspect="1"/>
          </p:cNvPicPr>
          <p:nvPr userDrawn="1"/>
        </p:nvPicPr>
        <p:blipFill>
          <a:blip r:embed="rId21"/>
          <a:stretch>
            <a:fillRect/>
          </a:stretch>
        </p:blipFill>
        <p:spPr>
          <a:xfrm>
            <a:off x="11462017" y="6126480"/>
            <a:ext cx="604558" cy="589280"/>
          </a:xfrm>
          <a:prstGeom prst="rect">
            <a:avLst/>
          </a:prstGeom>
        </p:spPr>
      </p:pic>
      <p:sp>
        <p:nvSpPr>
          <p:cNvPr id="2" name="Footer Placeholder 1">
            <a:extLst>
              <a:ext uri="{FF2B5EF4-FFF2-40B4-BE49-F238E27FC236}">
                <a16:creationId xmlns:a16="http://schemas.microsoft.com/office/drawing/2014/main" id="{C7EA0ADE-DED0-334D-AE1C-0EBE7C7C1CF1}"/>
              </a:ext>
            </a:extLst>
          </p:cNvPr>
          <p:cNvSpPr>
            <a:spLocks noGrp="1"/>
          </p:cNvSpPr>
          <p:nvPr>
            <p:ph type="ftr" sz="quarter" idx="3"/>
          </p:nvPr>
        </p:nvSpPr>
        <p:spPr>
          <a:xfrm>
            <a:off x="571499" y="6419410"/>
            <a:ext cx="41148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r>
              <a:rPr lang="en-US"/>
              <a:t>College/Department/Presentation Name</a:t>
            </a:r>
            <a:endParaRPr lang="en-US" dirty="0"/>
          </a:p>
        </p:txBody>
      </p:sp>
    </p:spTree>
    <p:extLst>
      <p:ext uri="{BB962C8B-B14F-4D97-AF65-F5344CB8AC3E}">
        <p14:creationId xmlns:p14="http://schemas.microsoft.com/office/powerpoint/2010/main" val="230517919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21" r:id="rId6"/>
    <p:sldLayoutId id="2147483715"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6" r:id="rId16"/>
    <p:sldLayoutId id="2147483718" r:id="rId17"/>
    <p:sldLayoutId id="2147483719" r:id="rId18"/>
    <p:sldLayoutId id="2147483720" r:id="rId19"/>
  </p:sldLayoutIdLst>
  <p:hf sldNum="0" hdr="0" dt="0"/>
  <p:txStyles>
    <p:titleStyle>
      <a:lvl1pPr algn="l" defTabSz="914400" rtl="0" eaLnBrk="1" latinLnBrk="0" hangingPunct="1">
        <a:lnSpc>
          <a:spcPct val="90000"/>
        </a:lnSpc>
        <a:spcBef>
          <a:spcPct val="0"/>
        </a:spcBef>
        <a:buNone/>
        <a:defRPr sz="3600" b="1" i="0" kern="1200">
          <a:solidFill>
            <a:srgbClr val="001E62"/>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1000"/>
        </a:spcBef>
        <a:buFontTx/>
        <a:buNone/>
        <a:defRPr sz="2000" b="0" i="0" kern="1200">
          <a:solidFill>
            <a:schemeClr val="tx1"/>
          </a:solidFill>
          <a:latin typeface="Arial" panose="020B0604020202020204" pitchFamily="34" charset="0"/>
          <a:ea typeface="+mn-ea"/>
          <a:cs typeface="+mn-cs"/>
        </a:defRPr>
      </a:lvl1pPr>
      <a:lvl2pPr marL="635000" indent="-177800" algn="l" defTabSz="914400" rtl="0" eaLnBrk="1" latinLnBrk="0" hangingPunct="1">
        <a:lnSpc>
          <a:spcPct val="100000"/>
        </a:lnSpc>
        <a:spcBef>
          <a:spcPts val="500"/>
        </a:spcBef>
        <a:buClr>
          <a:srgbClr val="001E62"/>
        </a:buClr>
        <a:buFont typeface="Arial" panose="020B0604020202020204" pitchFamily="34" charset="0"/>
        <a:buChar char="•"/>
        <a:tabLst/>
        <a:defRPr sz="2000" b="0" i="0" kern="1200">
          <a:solidFill>
            <a:schemeClr val="tx1"/>
          </a:solidFill>
          <a:latin typeface="Arial" panose="020B0604020202020204" pitchFamily="34" charset="0"/>
          <a:ea typeface="+mn-ea"/>
          <a:cs typeface="+mn-cs"/>
        </a:defRPr>
      </a:lvl2pPr>
      <a:lvl3pPr marL="1098550" indent="-184150" algn="l" defTabSz="914400" rtl="0" eaLnBrk="1" latinLnBrk="0" hangingPunct="1">
        <a:lnSpc>
          <a:spcPct val="100000"/>
        </a:lnSpc>
        <a:spcBef>
          <a:spcPts val="500"/>
        </a:spcBef>
        <a:buClr>
          <a:srgbClr val="001E62"/>
        </a:buClr>
        <a:buFont typeface="System Font Regular"/>
        <a:buChar char="–"/>
        <a:tabLst/>
        <a:defRPr sz="16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lumMod val="50000"/>
              <a:lumOff val="5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4">
          <p15:clr>
            <a:srgbClr val="F26B43"/>
          </p15:clr>
        </p15:guide>
        <p15:guide id="4"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9C76-7780-2642-B71B-C00F78B9580C}"/>
              </a:ext>
            </a:extLst>
          </p:cNvPr>
          <p:cNvSpPr>
            <a:spLocks noGrp="1"/>
          </p:cNvSpPr>
          <p:nvPr>
            <p:ph type="ctrTitle"/>
          </p:nvPr>
        </p:nvSpPr>
        <p:spPr>
          <a:xfrm>
            <a:off x="889000" y="2286000"/>
            <a:ext cx="10350500" cy="2006600"/>
          </a:xfrm>
        </p:spPr>
        <p:txBody>
          <a:bodyPr>
            <a:normAutofit fontScale="90000"/>
          </a:bodyPr>
          <a:lstStyle/>
          <a:p>
            <a:r>
              <a:rPr lang="en-US" dirty="0"/>
              <a:t>News Article Summarization with Attention-based Deep Recurrent Neural Networks </a:t>
            </a:r>
            <a:br>
              <a:rPr lang="en-US" dirty="0"/>
            </a:br>
            <a:br>
              <a:rPr lang="en-US" dirty="0"/>
            </a:br>
            <a:endParaRPr lang="en-US" dirty="0"/>
          </a:p>
        </p:txBody>
      </p:sp>
      <p:sp>
        <p:nvSpPr>
          <p:cNvPr id="3" name="Text Placeholder 2">
            <a:extLst>
              <a:ext uri="{FF2B5EF4-FFF2-40B4-BE49-F238E27FC236}">
                <a16:creationId xmlns:a16="http://schemas.microsoft.com/office/drawing/2014/main" id="{73687C4F-686F-6948-8BBC-1B03CE0459BC}"/>
              </a:ext>
            </a:extLst>
          </p:cNvPr>
          <p:cNvSpPr>
            <a:spLocks noGrp="1"/>
          </p:cNvSpPr>
          <p:nvPr>
            <p:ph type="body" sz="quarter" idx="11"/>
          </p:nvPr>
        </p:nvSpPr>
        <p:spPr>
          <a:xfrm>
            <a:off x="3065172" y="1611477"/>
            <a:ext cx="6194738" cy="346112"/>
          </a:xfrm>
        </p:spPr>
        <p:txBody>
          <a:bodyPr>
            <a:normAutofit/>
          </a:bodyPr>
          <a:lstStyle/>
          <a:p>
            <a:r>
              <a:rPr lang="en-US" dirty="0"/>
              <a:t>CS521 project proposal</a:t>
            </a:r>
          </a:p>
        </p:txBody>
      </p:sp>
      <p:sp>
        <p:nvSpPr>
          <p:cNvPr id="4" name="Subtitle 3">
            <a:extLst>
              <a:ext uri="{FF2B5EF4-FFF2-40B4-BE49-F238E27FC236}">
                <a16:creationId xmlns:a16="http://schemas.microsoft.com/office/drawing/2014/main" id="{3868B8A4-AF72-9142-9161-F969CE9CD2B6}"/>
              </a:ext>
            </a:extLst>
          </p:cNvPr>
          <p:cNvSpPr>
            <a:spLocks noGrp="1"/>
          </p:cNvSpPr>
          <p:nvPr>
            <p:ph type="subTitle" idx="1"/>
          </p:nvPr>
        </p:nvSpPr>
        <p:spPr>
          <a:xfrm>
            <a:off x="3635828" y="4475272"/>
            <a:ext cx="4920344" cy="607572"/>
          </a:xfrm>
        </p:spPr>
        <p:txBody>
          <a:bodyPr>
            <a:normAutofit/>
          </a:bodyPr>
          <a:lstStyle/>
          <a:p>
            <a:r>
              <a:rPr lang="en-US" dirty="0"/>
              <a:t>Firoz Shaik</a:t>
            </a:r>
          </a:p>
        </p:txBody>
      </p:sp>
    </p:spTree>
    <p:extLst>
      <p:ext uri="{BB962C8B-B14F-4D97-AF65-F5344CB8AC3E}">
        <p14:creationId xmlns:p14="http://schemas.microsoft.com/office/powerpoint/2010/main" val="162875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BFB97E-AA37-5246-9C3B-7430824D3728}"/>
              </a:ext>
            </a:extLst>
          </p:cNvPr>
          <p:cNvSpPr>
            <a:spLocks noGrp="1"/>
          </p:cNvSpPr>
          <p:nvPr>
            <p:ph type="title"/>
          </p:nvPr>
        </p:nvSpPr>
        <p:spPr/>
        <p:txBody>
          <a:bodyPr/>
          <a:lstStyle/>
          <a:p>
            <a:r>
              <a:rPr lang="en-US" dirty="0"/>
              <a:t>Thank you</a:t>
            </a:r>
          </a:p>
        </p:txBody>
      </p:sp>
      <p:sp>
        <p:nvSpPr>
          <p:cNvPr id="2" name="Footer Placeholder 1">
            <a:extLst>
              <a:ext uri="{FF2B5EF4-FFF2-40B4-BE49-F238E27FC236}">
                <a16:creationId xmlns:a16="http://schemas.microsoft.com/office/drawing/2014/main" id="{EA05D18E-691F-3147-ACC9-F3B6A0082539}"/>
              </a:ext>
            </a:extLst>
          </p:cNvPr>
          <p:cNvSpPr>
            <a:spLocks noGrp="1"/>
          </p:cNvSpPr>
          <p:nvPr>
            <p:ph type="ftr" sz="quarter" idx="10"/>
          </p:nvPr>
        </p:nvSpPr>
        <p:spPr/>
        <p:txBody>
          <a:bodyPr/>
          <a:lstStyle/>
          <a:p>
            <a:r>
              <a:rPr lang="en-US" dirty="0"/>
              <a:t>CS521 Stat Natural Language Processing</a:t>
            </a:r>
          </a:p>
        </p:txBody>
      </p:sp>
    </p:spTree>
    <p:extLst>
      <p:ext uri="{BB962C8B-B14F-4D97-AF65-F5344CB8AC3E}">
        <p14:creationId xmlns:p14="http://schemas.microsoft.com/office/powerpoint/2010/main" val="2004296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Introduction</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a:xfrm>
            <a:off x="571500" y="1550504"/>
            <a:ext cx="11049000" cy="4377330"/>
          </a:xfrm>
        </p:spPr>
        <p:txBody>
          <a:bodyPr>
            <a:normAutofit/>
          </a:bodyPr>
          <a:lstStyle/>
          <a:p>
            <a:pPr marL="342900" indent="-342900" algn="l">
              <a:buFont typeface="Arial" panose="020B0604020202020204" pitchFamily="34" charset="0"/>
              <a:buChar char="•"/>
            </a:pPr>
            <a:r>
              <a:rPr lang="en-US" sz="1800" b="1" dirty="0"/>
              <a:t>Significance of Summarization in News Articles: </a:t>
            </a:r>
            <a:r>
              <a:rPr lang="en-US" sz="1800" dirty="0"/>
              <a:t>News articles often rely on brief titles to convey their content. Automatic text summarization accelerates this process, providing quick and accurate summaries, thereby enhancing accessibility for readers.</a:t>
            </a:r>
            <a:endParaRPr lang="en-US" sz="1800" b="1" dirty="0"/>
          </a:p>
          <a:p>
            <a:pPr marL="342900" indent="-342900" algn="l">
              <a:buFont typeface="Arial" panose="020B0604020202020204" pitchFamily="34" charset="0"/>
              <a:buChar char="•"/>
            </a:pPr>
            <a:r>
              <a:rPr lang="en-US" sz="1800" b="1" dirty="0"/>
              <a:t>Attention-based Deep Recurrent Neural Networks: </a:t>
            </a:r>
            <a:r>
              <a:rPr lang="en-US" sz="1800" dirty="0"/>
              <a:t>I have opted for an approach that utilizes attentive recurrent neural networks, specifically investigating the encoder-decoder model incorporating both GRU and LSTM cells.</a:t>
            </a:r>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CS521 Stat Natural Language Processing</a:t>
            </a:r>
          </a:p>
        </p:txBody>
      </p:sp>
    </p:spTree>
    <p:extLst>
      <p:ext uri="{BB962C8B-B14F-4D97-AF65-F5344CB8AC3E}">
        <p14:creationId xmlns:p14="http://schemas.microsoft.com/office/powerpoint/2010/main" val="275706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Research Objectives/Goals</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342900" indent="-342900">
              <a:buFont typeface="Arial" panose="020B0604020202020204" pitchFamily="34" charset="0"/>
              <a:buChar char="•"/>
            </a:pPr>
            <a:r>
              <a:rPr lang="en-US" sz="1800" dirty="0"/>
              <a:t>Implement diverse model architectures, including attentive recurrent neural networks (RNNs) and encoder-decoder models with GRU and LSTM cells.</a:t>
            </a:r>
          </a:p>
          <a:p>
            <a:pPr marL="342900" indent="-342900">
              <a:buFont typeface="Arial" panose="020B0604020202020204" pitchFamily="34" charset="0"/>
              <a:buChar char="•"/>
            </a:pPr>
            <a:r>
              <a:rPr lang="en-US" sz="1800" dirty="0"/>
              <a:t>Explore stacked RNNs and bidirectional RNNs to assess their ability to capture semantic meanings.</a:t>
            </a:r>
          </a:p>
          <a:p>
            <a:endParaRPr lang="en-US" sz="1800" dirty="0"/>
          </a:p>
          <a:p>
            <a:r>
              <a:rPr lang="en-US" sz="1800" b="1" dirty="0"/>
              <a:t>Research Question:</a:t>
            </a:r>
          </a:p>
          <a:p>
            <a:pPr marL="342900" indent="-342900">
              <a:buFont typeface="Arial" panose="020B0604020202020204" pitchFamily="34" charset="0"/>
              <a:buChar char="•"/>
            </a:pPr>
            <a:r>
              <a:rPr lang="en-US" sz="1800" dirty="0"/>
              <a:t>How effectively can deep recurrent neural networks (LSTM, GRU) with attention mechanisms summarize long texts into concise summaries?</a:t>
            </a:r>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CS521 Stat Natural Language Processing</a:t>
            </a:r>
          </a:p>
        </p:txBody>
      </p:sp>
    </p:spTree>
    <p:extLst>
      <p:ext uri="{BB962C8B-B14F-4D97-AF65-F5344CB8AC3E}">
        <p14:creationId xmlns:p14="http://schemas.microsoft.com/office/powerpoint/2010/main" val="167433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Hypothesis</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342900" indent="-342900">
              <a:buFont typeface="Arial" panose="020B0604020202020204" pitchFamily="34" charset="0"/>
              <a:buChar char="•"/>
            </a:pPr>
            <a:r>
              <a:rPr lang="en-US" sz="1800" dirty="0"/>
              <a:t>Recurrent neural networks (RNNs) with attention mechanisms will enhance the ability to extract key information and summarize long texts into concise summaries.</a:t>
            </a:r>
          </a:p>
          <a:p>
            <a:pPr marL="342900" indent="-342900">
              <a:buFont typeface="Arial" panose="020B0604020202020204" pitchFamily="34" charset="0"/>
              <a:buChar char="•"/>
            </a:pPr>
            <a:r>
              <a:rPr lang="en-US" sz="1800" dirty="0"/>
              <a:t>I hypothesize that the implementation of advanced deep learning techniques, particularly abstractive approaches, will result in a text summarization model for news articles with significantly improved accuracy and efficiency.</a:t>
            </a:r>
          </a:p>
          <a:p>
            <a:r>
              <a:rPr lang="en-US" sz="1800" dirty="0"/>
              <a:t>   </a:t>
            </a:r>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a:xfrm>
            <a:off x="571499" y="6430525"/>
            <a:ext cx="4114800" cy="365125"/>
          </a:xfrm>
        </p:spPr>
        <p:txBody>
          <a:bodyPr/>
          <a:lstStyle/>
          <a:p>
            <a:r>
              <a:rPr lang="en-US" dirty="0"/>
              <a:t>CS521 Stat Natural Language Processing</a:t>
            </a:r>
          </a:p>
        </p:txBody>
      </p:sp>
    </p:spTree>
    <p:extLst>
      <p:ext uri="{BB962C8B-B14F-4D97-AF65-F5344CB8AC3E}">
        <p14:creationId xmlns:p14="http://schemas.microsoft.com/office/powerpoint/2010/main" val="367748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Literature Review</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285750" indent="-285750">
              <a:buFont typeface="Arial" panose="020B0604020202020204" pitchFamily="34" charset="0"/>
              <a:buChar char="•"/>
            </a:pPr>
            <a:r>
              <a:rPr lang="en-US" sz="1800" dirty="0"/>
              <a:t>Cho, K., Courville, A. &amp; </a:t>
            </a:r>
            <a:r>
              <a:rPr lang="en-US" sz="1800" dirty="0" err="1"/>
              <a:t>Bengio</a:t>
            </a:r>
            <a:r>
              <a:rPr lang="en-US" sz="1800" dirty="0"/>
              <a:t>. Y. (2014) Learning Phrase Representations using RNN </a:t>
            </a:r>
            <a:r>
              <a:rPr lang="en-US" sz="1800" dirty="0" err="1"/>
              <a:t>EncoderDecoder</a:t>
            </a:r>
            <a:r>
              <a:rPr lang="en-US" sz="1800" dirty="0"/>
              <a:t> for Statistical Machine Translation. 2014 Conference on Empirical Methods on Natural Language Processing (EMNLP). </a:t>
            </a:r>
          </a:p>
          <a:p>
            <a:pPr marL="285750" indent="-285750">
              <a:buFont typeface="Arial" panose="020B0604020202020204" pitchFamily="34" charset="0"/>
              <a:buChar char="•"/>
            </a:pPr>
            <a:r>
              <a:rPr lang="en-US" sz="1800" dirty="0"/>
              <a:t>Rush, A.M., Chopra, S. &amp; Weston, J. (2015) A Neural Attention Model for Abstractive Sentence Summa- </a:t>
            </a:r>
            <a:r>
              <a:rPr lang="en-US" sz="1800" dirty="0" err="1"/>
              <a:t>rization</a:t>
            </a:r>
            <a:r>
              <a:rPr lang="en-US" sz="1800" dirty="0"/>
              <a:t>. 2015 Conference on Empirical Methods on Natural Language Processing (EMNLP). </a:t>
            </a:r>
          </a:p>
          <a:p>
            <a:pPr marL="285750" indent="-285750">
              <a:buFont typeface="Arial" panose="020B0604020202020204" pitchFamily="34" charset="0"/>
              <a:buChar char="•"/>
            </a:pPr>
            <a:r>
              <a:rPr lang="en-US" sz="1800" dirty="0"/>
              <a:t>Chopra, S., </a:t>
            </a:r>
            <a:r>
              <a:rPr lang="en-US" sz="1800" dirty="0" err="1"/>
              <a:t>Auli</a:t>
            </a:r>
            <a:r>
              <a:rPr lang="en-US" sz="1800" dirty="0"/>
              <a:t> M. &amp; Rush, A.M. (2016) Abstractive Sentence Summarization with Attentive Recurrent Neural Networks. 2016 Conference of the North American Chapter of the Association for Computational Linguistics on Human Language Technology. </a:t>
            </a:r>
          </a:p>
          <a:p>
            <a:pPr marL="285750" indent="-285750">
              <a:buFont typeface="Arial" panose="020B0604020202020204" pitchFamily="34" charset="0"/>
              <a:buChar char="•"/>
            </a:pPr>
            <a:r>
              <a:rPr lang="en-US" sz="1800" dirty="0" err="1"/>
              <a:t>Bahdanau</a:t>
            </a:r>
            <a:r>
              <a:rPr lang="en-US" sz="1800" dirty="0"/>
              <a:t>, D., Cho, K. &amp; </a:t>
            </a:r>
            <a:r>
              <a:rPr lang="en-US" sz="1800" dirty="0" err="1"/>
              <a:t>Bengio</a:t>
            </a:r>
            <a:r>
              <a:rPr lang="en-US" sz="1800" dirty="0"/>
              <a:t>. Y. (2014) Neural machine translation by jointly learning to align and translate. 2015 Conference on International Conference on Learning Representation(ICLR). </a:t>
            </a:r>
          </a:p>
          <a:p>
            <a:pPr marL="285750" indent="-285750">
              <a:buFont typeface="Arial" panose="020B0604020202020204" pitchFamily="34" charset="0"/>
              <a:buChar char="•"/>
            </a:pPr>
            <a:r>
              <a:rPr lang="en-US" sz="1800" dirty="0"/>
              <a:t>Jeffrey Pennington, Richard </a:t>
            </a:r>
            <a:r>
              <a:rPr lang="en-US" sz="1800" dirty="0" err="1"/>
              <a:t>Socher</a:t>
            </a:r>
            <a:r>
              <a:rPr lang="en-US" sz="1800" dirty="0"/>
              <a:t>, and Christopher D Manning. Glove: Global vectors for word </a:t>
            </a:r>
            <a:r>
              <a:rPr lang="en-US" sz="1800" dirty="0" err="1"/>
              <a:t>represen</a:t>
            </a:r>
            <a:r>
              <a:rPr lang="en-US" sz="1800" dirty="0"/>
              <a:t>- </a:t>
            </a:r>
            <a:r>
              <a:rPr lang="en-US" sz="1800" dirty="0" err="1"/>
              <a:t>tation</a:t>
            </a:r>
            <a:r>
              <a:rPr lang="en-US" sz="1800" dirty="0"/>
              <a:t>. In EMNLP, volume 14, pages 15321543, 2014. </a:t>
            </a:r>
          </a:p>
          <a:p>
            <a:pPr marL="285750" indent="-285750">
              <a:buFont typeface="Arial" panose="020B0604020202020204" pitchFamily="34" charset="0"/>
              <a:buChar char="•"/>
            </a:pPr>
            <a:r>
              <a:rPr lang="en-US" sz="1800" dirty="0"/>
              <a:t>Chin-Yew Lin. Rouge: A package for automatic evaluation of summaries. In Text </a:t>
            </a:r>
            <a:r>
              <a:rPr lang="en-US" sz="1800" dirty="0" err="1"/>
              <a:t>summariza</a:t>
            </a:r>
            <a:r>
              <a:rPr lang="en-US" sz="1800" dirty="0"/>
              <a:t>- </a:t>
            </a:r>
            <a:r>
              <a:rPr lang="en-US" sz="1800" dirty="0" err="1"/>
              <a:t>tion</a:t>
            </a:r>
            <a:r>
              <a:rPr lang="en-US" sz="1800" dirty="0"/>
              <a:t> branches out: Proceedings of the ACL-04 workshop, volume 8, 2004. </a:t>
            </a:r>
            <a:r>
              <a:rPr lang="en-US" sz="1800" b="1" dirty="0">
                <a:latin typeface="+mn-lt"/>
              </a:rPr>
              <a:t>   </a:t>
            </a:r>
            <a:endParaRPr lang="en-US" sz="1800" dirty="0">
              <a:latin typeface="+mn-lt"/>
            </a:endParaRPr>
          </a:p>
        </p:txBody>
      </p:sp>
      <p:sp>
        <p:nvSpPr>
          <p:cNvPr id="5" name="TextBox 4">
            <a:extLst>
              <a:ext uri="{FF2B5EF4-FFF2-40B4-BE49-F238E27FC236}">
                <a16:creationId xmlns:a16="http://schemas.microsoft.com/office/drawing/2014/main" id="{73060FE6-1175-9BC3-7BAE-F2AE4BD22EC0}"/>
              </a:ext>
            </a:extLst>
          </p:cNvPr>
          <p:cNvSpPr txBox="1"/>
          <p:nvPr/>
        </p:nvSpPr>
        <p:spPr>
          <a:xfrm>
            <a:off x="571499" y="6430525"/>
            <a:ext cx="3031599" cy="553998"/>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CS521 Stat Natural Language Processing</a:t>
            </a:r>
          </a:p>
          <a:p>
            <a:endParaRPr lang="en-US" dirty="0"/>
          </a:p>
        </p:txBody>
      </p:sp>
    </p:spTree>
    <p:extLst>
      <p:ext uri="{BB962C8B-B14F-4D97-AF65-F5344CB8AC3E}">
        <p14:creationId xmlns:p14="http://schemas.microsoft.com/office/powerpoint/2010/main" val="159581279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AF3B29-F9A9-F69A-B96E-B051A2DB512D}"/>
              </a:ext>
            </a:extLst>
          </p:cNvPr>
          <p:cNvSpPr txBox="1"/>
          <p:nvPr/>
        </p:nvSpPr>
        <p:spPr>
          <a:xfrm>
            <a:off x="571499" y="427475"/>
            <a:ext cx="11048999" cy="811005"/>
          </a:xfrm>
          <a:prstGeom prst="rect">
            <a:avLst/>
          </a:prstGeom>
        </p:spPr>
        <p:txBody>
          <a:bodyPr vert="horz" lIns="0" tIns="0" rIns="0" bIns="0" rtlCol="0" anchor="t">
            <a:normAutofit/>
          </a:bodyPr>
          <a:lstStyle/>
          <a:p>
            <a:pPr>
              <a:lnSpc>
                <a:spcPct val="90000"/>
              </a:lnSpc>
              <a:spcBef>
                <a:spcPct val="0"/>
              </a:spcBef>
              <a:spcAft>
                <a:spcPts val="600"/>
              </a:spcAft>
            </a:pPr>
            <a:r>
              <a:rPr lang="en-US" sz="3600" b="1" i="0" kern="1200" dirty="0">
                <a:solidFill>
                  <a:srgbClr val="001E62"/>
                </a:solidFill>
                <a:latin typeface="Arial" panose="020B0604020202020204" pitchFamily="34" charset="0"/>
                <a:ea typeface="+mj-ea"/>
                <a:cs typeface="+mj-cs"/>
              </a:rPr>
              <a:t>Methodology - Dataset Selection</a:t>
            </a:r>
          </a:p>
        </p:txBody>
      </p:sp>
      <p:sp>
        <p:nvSpPr>
          <p:cNvPr id="12" name="Content Placeholder 2">
            <a:extLst>
              <a:ext uri="{FF2B5EF4-FFF2-40B4-BE49-F238E27FC236}">
                <a16:creationId xmlns:a16="http://schemas.microsoft.com/office/drawing/2014/main" id="{4ADD5BA2-E98D-D363-DA54-358862202660}"/>
              </a:ext>
            </a:extLst>
          </p:cNvPr>
          <p:cNvSpPr>
            <a:spLocks noGrp="1"/>
          </p:cNvSpPr>
          <p:nvPr>
            <p:ph idx="1"/>
          </p:nvPr>
        </p:nvSpPr>
        <p:spPr>
          <a:xfrm>
            <a:off x="571500" y="1437126"/>
            <a:ext cx="11049000" cy="4490708"/>
          </a:xfrm>
        </p:spPr>
        <p:txBody>
          <a:bodyPr>
            <a:normAutofit/>
          </a:bodyPr>
          <a:lstStyle/>
          <a:p>
            <a:pPr marL="285750" indent="-285750">
              <a:buFont typeface="Arial" panose="020B0604020202020204" pitchFamily="34" charset="0"/>
              <a:buChar char="•"/>
            </a:pPr>
            <a:r>
              <a:rPr lang="en-US" sz="1800" dirty="0"/>
              <a:t>For text summarization, selecting an appropriate dataset is crucial. I considered popular datasets such as </a:t>
            </a:r>
            <a:r>
              <a:rPr lang="en-US" sz="1800" dirty="0" err="1"/>
              <a:t>Gigaword</a:t>
            </a:r>
            <a:r>
              <a:rPr lang="en-US" sz="1800" dirty="0"/>
              <a:t> but found its summarizations less satisfying in capturing the main points. Therefore, I opted for "</a:t>
            </a:r>
            <a:r>
              <a:rPr lang="en-US" sz="1800" b="1" dirty="0"/>
              <a:t>The Signal Media One-Million News Articles Dataset</a:t>
            </a:r>
            <a:r>
              <a:rPr lang="en-US" sz="1800" dirty="0"/>
              <a:t>," comprising a million news articles. The training summarizations in this dataset are the respective titles of each article.</a:t>
            </a:r>
          </a:p>
          <a:p>
            <a:endParaRPr lang="en-US" sz="1800" dirty="0"/>
          </a:p>
          <a:p>
            <a:endParaRPr lang="en-US" sz="1800" dirty="0"/>
          </a:p>
        </p:txBody>
      </p:sp>
      <p:sp>
        <p:nvSpPr>
          <p:cNvPr id="3" name="Footer Placeholder 2">
            <a:extLst>
              <a:ext uri="{FF2B5EF4-FFF2-40B4-BE49-F238E27FC236}">
                <a16:creationId xmlns:a16="http://schemas.microsoft.com/office/drawing/2014/main" id="{595DF716-BBEF-3540-AA0A-C42A5B06ACA3}"/>
              </a:ext>
            </a:extLst>
          </p:cNvPr>
          <p:cNvSpPr>
            <a:spLocks noGrp="1"/>
          </p:cNvSpPr>
          <p:nvPr>
            <p:ph type="ftr" sz="quarter" idx="10"/>
          </p:nvPr>
        </p:nvSpPr>
        <p:spPr>
          <a:xfrm>
            <a:off x="571499" y="6419410"/>
            <a:ext cx="4114800" cy="365125"/>
          </a:xfrm>
        </p:spPr>
        <p:txBody>
          <a:bodyPr vert="horz" lIns="91440" tIns="45720" rIns="91440" bIns="45720" rtlCol="0" anchor="ctr">
            <a:normAutofit/>
          </a:bodyPr>
          <a:lstStyle/>
          <a:p>
            <a:pPr>
              <a:spcAft>
                <a:spcPts val="600"/>
              </a:spcAft>
            </a:pPr>
            <a:r>
              <a:rPr lang="en-US" kern="1200">
                <a:latin typeface="Arial" panose="020B0604020202020204" pitchFamily="34" charset="0"/>
                <a:ea typeface="+mn-ea"/>
                <a:cs typeface="Arial" panose="020B0604020202020204" pitchFamily="34" charset="0"/>
              </a:rPr>
              <a:t>CS521 Stat Natural Language Processing</a:t>
            </a:r>
          </a:p>
        </p:txBody>
      </p:sp>
      <p:pic>
        <p:nvPicPr>
          <p:cNvPr id="2" name="Picture 1">
            <a:extLst>
              <a:ext uri="{FF2B5EF4-FFF2-40B4-BE49-F238E27FC236}">
                <a16:creationId xmlns:a16="http://schemas.microsoft.com/office/drawing/2014/main" id="{4AABBB4E-9E05-01EA-CC8B-8320299F25EC}"/>
              </a:ext>
            </a:extLst>
          </p:cNvPr>
          <p:cNvPicPr>
            <a:picLocks noChangeAspect="1"/>
          </p:cNvPicPr>
          <p:nvPr/>
        </p:nvPicPr>
        <p:blipFill>
          <a:blip r:embed="rId2"/>
          <a:stretch>
            <a:fillRect/>
          </a:stretch>
        </p:blipFill>
        <p:spPr>
          <a:xfrm>
            <a:off x="2570922" y="2902227"/>
            <a:ext cx="6506817" cy="2716695"/>
          </a:xfrm>
          <a:prstGeom prst="rect">
            <a:avLst/>
          </a:prstGeom>
        </p:spPr>
      </p:pic>
    </p:spTree>
    <p:extLst>
      <p:ext uri="{BB962C8B-B14F-4D97-AF65-F5344CB8AC3E}">
        <p14:creationId xmlns:p14="http://schemas.microsoft.com/office/powerpoint/2010/main" val="734416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66E4A-487F-60DA-FA37-421ED708F4B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2F2A3D-AD5C-5749-F651-3616D63D8607}"/>
              </a:ext>
            </a:extLst>
          </p:cNvPr>
          <p:cNvSpPr txBox="1"/>
          <p:nvPr/>
        </p:nvSpPr>
        <p:spPr>
          <a:xfrm>
            <a:off x="571499" y="427475"/>
            <a:ext cx="11048999" cy="811005"/>
          </a:xfrm>
          <a:prstGeom prst="rect">
            <a:avLst/>
          </a:prstGeom>
        </p:spPr>
        <p:txBody>
          <a:bodyPr vert="horz" lIns="0" tIns="0" rIns="0" bIns="0" rtlCol="0" anchor="t">
            <a:normAutofit/>
          </a:bodyPr>
          <a:lstStyle/>
          <a:p>
            <a:pPr>
              <a:lnSpc>
                <a:spcPct val="90000"/>
              </a:lnSpc>
              <a:spcBef>
                <a:spcPct val="0"/>
              </a:spcBef>
              <a:spcAft>
                <a:spcPts val="600"/>
              </a:spcAft>
            </a:pPr>
            <a:r>
              <a:rPr lang="en-US" sz="3600" b="1" i="0" kern="1200" dirty="0">
                <a:solidFill>
                  <a:srgbClr val="001E62"/>
                </a:solidFill>
                <a:latin typeface="Arial" panose="020B0604020202020204" pitchFamily="34" charset="0"/>
                <a:ea typeface="+mj-ea"/>
                <a:cs typeface="+mj-cs"/>
              </a:rPr>
              <a:t>Methodology – Preprocessing &amp; Training</a:t>
            </a:r>
          </a:p>
        </p:txBody>
      </p:sp>
      <p:sp>
        <p:nvSpPr>
          <p:cNvPr id="12" name="Content Placeholder 2">
            <a:extLst>
              <a:ext uri="{FF2B5EF4-FFF2-40B4-BE49-F238E27FC236}">
                <a16:creationId xmlns:a16="http://schemas.microsoft.com/office/drawing/2014/main" id="{F566D47F-4242-06EB-39A2-5D2820810A8D}"/>
              </a:ext>
            </a:extLst>
          </p:cNvPr>
          <p:cNvSpPr>
            <a:spLocks noGrp="1"/>
          </p:cNvSpPr>
          <p:nvPr>
            <p:ph idx="1"/>
          </p:nvPr>
        </p:nvSpPr>
        <p:spPr>
          <a:xfrm>
            <a:off x="571500" y="1238481"/>
            <a:ext cx="11049000" cy="4923780"/>
          </a:xfrm>
        </p:spPr>
        <p:txBody>
          <a:bodyPr>
            <a:noAutofit/>
          </a:bodyPr>
          <a:lstStyle/>
          <a:p>
            <a:endParaRPr lang="en-US" sz="1800" b="1" dirty="0"/>
          </a:p>
          <a:p>
            <a:r>
              <a:rPr lang="en-US" sz="1800" b="1" dirty="0"/>
              <a:t>General Statistics:</a:t>
            </a:r>
          </a:p>
          <a:p>
            <a:pPr marL="285750" indent="-285750">
              <a:buFont typeface="Arial" panose="020B0604020202020204" pitchFamily="34" charset="0"/>
              <a:buChar char="•"/>
            </a:pPr>
            <a:r>
              <a:rPr lang="en-US" sz="1800" dirty="0"/>
              <a:t>The number of individual unique sources are over 93k</a:t>
            </a:r>
          </a:p>
          <a:p>
            <a:pPr marL="285750" indent="-285750">
              <a:buFont typeface="Arial" panose="020B0604020202020204" pitchFamily="34" charset="0"/>
              <a:buChar char="•"/>
            </a:pPr>
            <a:r>
              <a:rPr lang="en-US" sz="1800" dirty="0"/>
              <a:t>The dataset contains 265,512 Blog articles and 734,488 News articles</a:t>
            </a:r>
          </a:p>
          <a:p>
            <a:pPr marL="285750" indent="-285750">
              <a:buFont typeface="Arial" panose="020B0604020202020204" pitchFamily="34" charset="0"/>
              <a:buChar char="•"/>
            </a:pPr>
            <a:r>
              <a:rPr lang="en-US" sz="1800" dirty="0"/>
              <a:t>The average length of an article is 405 words</a:t>
            </a:r>
          </a:p>
          <a:p>
            <a:pPr marL="285750" indent="-285750">
              <a:buFont typeface="Arial" panose="020B0604020202020204" pitchFamily="34" charset="0"/>
              <a:buChar char="•"/>
            </a:pPr>
            <a:r>
              <a:rPr lang="en-US" sz="1800" b="1" dirty="0"/>
              <a:t>Data preprocessing </a:t>
            </a:r>
            <a:r>
              <a:rPr lang="en-US" sz="1800" dirty="0"/>
              <a:t>includes extracting contents and titles out of the original dataset and converting to proper formats, removals of samples that have too many rare words and removal of stop words. The final dataset used consists of some samples, and is then separated to training set, cross validation set and test set with some ratios.</a:t>
            </a:r>
          </a:p>
          <a:p>
            <a:pPr marL="285750" indent="-285750">
              <a:buFont typeface="Arial" panose="020B0604020202020204" pitchFamily="34" charset="0"/>
              <a:buChar char="•"/>
            </a:pPr>
            <a:r>
              <a:rPr lang="en-US" sz="1800" b="1" dirty="0"/>
              <a:t>Word Embeddings: </a:t>
            </a:r>
            <a:r>
              <a:rPr lang="en-US" sz="1800" dirty="0"/>
              <a:t>Leveraging pre-trained </a:t>
            </a:r>
            <a:r>
              <a:rPr lang="en-US" sz="1800" dirty="0" err="1"/>
              <a:t>GloVe</a:t>
            </a:r>
            <a:r>
              <a:rPr lang="en-US" sz="1800" dirty="0"/>
              <a:t> 100d word embeddings, which encapsulate rich semantic information, provided a strong foundation for the model's understanding of language semantics.</a:t>
            </a:r>
          </a:p>
          <a:p>
            <a:endParaRPr lang="en-US" sz="1800" dirty="0"/>
          </a:p>
          <a:p>
            <a:endParaRPr lang="en-US" sz="1800" dirty="0"/>
          </a:p>
          <a:p>
            <a:endParaRPr lang="en-US" sz="1800" dirty="0"/>
          </a:p>
        </p:txBody>
      </p:sp>
      <p:sp>
        <p:nvSpPr>
          <p:cNvPr id="3" name="Footer Placeholder 2">
            <a:extLst>
              <a:ext uri="{FF2B5EF4-FFF2-40B4-BE49-F238E27FC236}">
                <a16:creationId xmlns:a16="http://schemas.microsoft.com/office/drawing/2014/main" id="{327C0CB6-EDEA-8DE6-9CDC-ECC7256E034E}"/>
              </a:ext>
            </a:extLst>
          </p:cNvPr>
          <p:cNvSpPr>
            <a:spLocks noGrp="1"/>
          </p:cNvSpPr>
          <p:nvPr>
            <p:ph type="ftr" sz="quarter" idx="10"/>
          </p:nvPr>
        </p:nvSpPr>
        <p:spPr>
          <a:xfrm>
            <a:off x="571499" y="6419410"/>
            <a:ext cx="4114800" cy="365125"/>
          </a:xfrm>
        </p:spPr>
        <p:txBody>
          <a:bodyPr vert="horz" lIns="91440" tIns="45720" rIns="91440" bIns="45720" rtlCol="0" anchor="ctr">
            <a:normAutofit/>
          </a:bodyPr>
          <a:lstStyle/>
          <a:p>
            <a:pPr>
              <a:spcAft>
                <a:spcPts val="600"/>
              </a:spcAft>
            </a:pPr>
            <a:r>
              <a:rPr lang="en-US" kern="1200">
                <a:latin typeface="Arial" panose="020B0604020202020204" pitchFamily="34" charset="0"/>
                <a:ea typeface="+mn-ea"/>
                <a:cs typeface="Arial" panose="020B0604020202020204" pitchFamily="34" charset="0"/>
              </a:rPr>
              <a:t>CS521 Stat Natural Language Processing</a:t>
            </a:r>
          </a:p>
        </p:txBody>
      </p:sp>
    </p:spTree>
    <p:extLst>
      <p:ext uri="{BB962C8B-B14F-4D97-AF65-F5344CB8AC3E}">
        <p14:creationId xmlns:p14="http://schemas.microsoft.com/office/powerpoint/2010/main" val="304886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pPr>
              <a:lnSpc>
                <a:spcPct val="90000"/>
              </a:lnSpc>
              <a:spcBef>
                <a:spcPct val="0"/>
              </a:spcBef>
              <a:spcAft>
                <a:spcPts val="600"/>
              </a:spcAft>
            </a:pPr>
            <a:r>
              <a:rPr lang="en-US" sz="3600" b="1" i="0" kern="1200" dirty="0">
                <a:solidFill>
                  <a:srgbClr val="001E62"/>
                </a:solidFill>
                <a:latin typeface="Arial" panose="020B0604020202020204" pitchFamily="34" charset="0"/>
                <a:ea typeface="+mj-ea"/>
                <a:cs typeface="+mj-cs"/>
              </a:rPr>
              <a:t>Methodology – Evaluation &amp; Model Exploration</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r>
              <a:rPr lang="en-US" sz="1800" b="1" dirty="0"/>
              <a:t>Metrics:</a:t>
            </a:r>
          </a:p>
          <a:p>
            <a:pPr marL="285750" indent="-285750">
              <a:buFont typeface="Arial" panose="020B0604020202020204" pitchFamily="34" charset="0"/>
              <a:buChar char="•"/>
            </a:pPr>
            <a:r>
              <a:rPr lang="en-US" sz="1800" dirty="0"/>
              <a:t>The evaluation of model performance primarily involves using the ROUGE metrics on the test sets, which are standard measures for assessing the quality of automatic summaries.</a:t>
            </a:r>
          </a:p>
          <a:p>
            <a:r>
              <a:rPr lang="en-US" sz="1800" b="1" dirty="0"/>
              <a:t>Model Exploration:</a:t>
            </a:r>
          </a:p>
          <a:p>
            <a:pPr marL="285750" indent="-285750">
              <a:buFont typeface="Arial" panose="020B0604020202020204" pitchFamily="34" charset="0"/>
              <a:buChar char="•"/>
            </a:pPr>
            <a:r>
              <a:rPr lang="en-US" sz="1800" b="1" dirty="0"/>
              <a:t>Baseline: </a:t>
            </a:r>
            <a:r>
              <a:rPr lang="en-US" sz="1800" dirty="0"/>
              <a:t>A rudimentary feed-forward neural network serves as the baseline model, offering a fundamental framework for subsequent enhancements.</a:t>
            </a:r>
          </a:p>
          <a:p>
            <a:pPr marL="285750" indent="-285750">
              <a:buFont typeface="Arial" panose="020B0604020202020204" pitchFamily="34" charset="0"/>
              <a:buChar char="•"/>
            </a:pPr>
            <a:r>
              <a:rPr lang="en-US" sz="1800" b="1" dirty="0"/>
              <a:t>RNN Models: </a:t>
            </a:r>
            <a:r>
              <a:rPr lang="en-US" sz="1800" dirty="0"/>
              <a:t>A diverse array of recurrent neural network (RNN) configurations ranging from 4-layer models with GRU and LSTM units to 3-layer models with variations in attention mechanisms.</a:t>
            </a:r>
            <a:endParaRPr lang="en-US" dirty="0"/>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CS521 Stat Natural Language Processing</a:t>
            </a:r>
          </a:p>
        </p:txBody>
      </p:sp>
    </p:spTree>
    <p:extLst>
      <p:ext uri="{BB962C8B-B14F-4D97-AF65-F5344CB8AC3E}">
        <p14:creationId xmlns:p14="http://schemas.microsoft.com/office/powerpoint/2010/main" val="201414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8877-55E5-2549-A3DA-4BABD78A7FD8}"/>
              </a:ext>
            </a:extLst>
          </p:cNvPr>
          <p:cNvSpPr>
            <a:spLocks noGrp="1"/>
          </p:cNvSpPr>
          <p:nvPr>
            <p:ph type="title"/>
          </p:nvPr>
        </p:nvSpPr>
        <p:spPr/>
        <p:txBody>
          <a:bodyPr/>
          <a:lstStyle/>
          <a:p>
            <a:r>
              <a:rPr lang="en-US" dirty="0"/>
              <a:t>Conclusion</a:t>
            </a:r>
          </a:p>
        </p:txBody>
      </p:sp>
      <p:sp>
        <p:nvSpPr>
          <p:cNvPr id="3" name="Content Placeholder 2" descr="if picture or chart you must type your ADA compliant description here.">
            <a:extLst>
              <a:ext uri="{FF2B5EF4-FFF2-40B4-BE49-F238E27FC236}">
                <a16:creationId xmlns:a16="http://schemas.microsoft.com/office/drawing/2014/main" id="{C31247D7-93A6-D442-B601-7B8AB21E3569}"/>
              </a:ext>
            </a:extLst>
          </p:cNvPr>
          <p:cNvSpPr>
            <a:spLocks noGrp="1"/>
          </p:cNvSpPr>
          <p:nvPr>
            <p:ph idx="1"/>
          </p:nvPr>
        </p:nvSpPr>
        <p:spPr/>
        <p:txBody>
          <a:bodyPr>
            <a:noAutofit/>
          </a:bodyPr>
          <a:lstStyle/>
          <a:p>
            <a:pPr marL="285750" indent="-285750">
              <a:buFont typeface="Arial" panose="020B0604020202020204" pitchFamily="34" charset="0"/>
              <a:buChar char="•"/>
            </a:pPr>
            <a:r>
              <a:rPr lang="en-US" sz="1800" dirty="0"/>
              <a:t>The project aims to develop and train advanced deep learning models, including variants like Recurrent Neural Networks with LSTM and GRU cells, to create concise, news-style summarizations of paragraphs, surpassing the baseline feed-forward neural network.</a:t>
            </a:r>
          </a:p>
          <a:p>
            <a:pPr marL="285750" indent="-285750">
              <a:buFont typeface="Arial" panose="020B0604020202020204" pitchFamily="34" charset="0"/>
              <a:buChar char="•"/>
            </a:pPr>
            <a:r>
              <a:rPr lang="en-US" sz="1800" dirty="0"/>
              <a:t>It evaluates model performance using ROUGE scores, showcasing the effectiveness of abstractive text summarization methods and highlighting the superior performance of our models.</a:t>
            </a:r>
          </a:p>
          <a:p>
            <a:pPr marL="285750" indent="-285750">
              <a:buFont typeface="Arial" panose="020B0604020202020204" pitchFamily="34" charset="0"/>
              <a:buChar char="•"/>
            </a:pPr>
            <a:r>
              <a:rPr lang="en-US" sz="1800" dirty="0"/>
              <a:t>It outlines plans to assess model performance on a different test set (DUC) and underscores the importance of testing against multiple references to provide a more comprehensive evaluation.</a:t>
            </a:r>
          </a:p>
        </p:txBody>
      </p:sp>
      <p:sp>
        <p:nvSpPr>
          <p:cNvPr id="4" name="Footer Placeholder 3">
            <a:extLst>
              <a:ext uri="{FF2B5EF4-FFF2-40B4-BE49-F238E27FC236}">
                <a16:creationId xmlns:a16="http://schemas.microsoft.com/office/drawing/2014/main" id="{CECDC9E5-2D48-AD4B-ADB5-318D08CB920E}"/>
              </a:ext>
            </a:extLst>
          </p:cNvPr>
          <p:cNvSpPr>
            <a:spLocks noGrp="1"/>
          </p:cNvSpPr>
          <p:nvPr>
            <p:ph type="ftr" sz="quarter" idx="10"/>
          </p:nvPr>
        </p:nvSpPr>
        <p:spPr/>
        <p:txBody>
          <a:bodyPr/>
          <a:lstStyle/>
          <a:p>
            <a:r>
              <a:rPr lang="en-US" dirty="0"/>
              <a:t>CS521 Stat Natural Language Processing</a:t>
            </a:r>
          </a:p>
        </p:txBody>
      </p:sp>
    </p:spTree>
    <p:extLst>
      <p:ext uri="{BB962C8B-B14F-4D97-AF65-F5344CB8AC3E}">
        <p14:creationId xmlns:p14="http://schemas.microsoft.com/office/powerpoint/2010/main" val="259217715"/>
      </p:ext>
    </p:extLst>
  </p:cSld>
  <p:clrMapOvr>
    <a:masterClrMapping/>
  </p:clrMapOvr>
</p:sld>
</file>

<file path=ppt/theme/theme1.xml><?xml version="1.0" encoding="utf-8"?>
<a:theme xmlns:a="http://schemas.openxmlformats.org/drawingml/2006/main" name="1_UIC">
  <a:themeElements>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C" id="{B82EF8CA-CF45-B347-9F86-BDCB680E2AB6}" vid="{5E8F787F-D014-A040-8B66-4854019F9F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IC">
    <a:dk1>
      <a:srgbClr val="575757"/>
    </a:dk1>
    <a:lt1>
      <a:srgbClr val="FFFFFF"/>
    </a:lt1>
    <a:dk2>
      <a:srgbClr val="001D69"/>
    </a:dk2>
    <a:lt2>
      <a:srgbClr val="F2F7EB"/>
    </a:lt2>
    <a:accent1>
      <a:srgbClr val="D40032"/>
    </a:accent1>
    <a:accent2>
      <a:srgbClr val="001E61"/>
    </a:accent2>
    <a:accent3>
      <a:srgbClr val="41B6E5"/>
    </a:accent3>
    <a:accent4>
      <a:srgbClr val="FFBE3E"/>
    </a:accent4>
    <a:accent5>
      <a:srgbClr val="0085AD"/>
    </a:accent5>
    <a:accent6>
      <a:srgbClr val="D0D2CF"/>
    </a:accent6>
    <a:hlink>
      <a:srgbClr val="41B6E6"/>
    </a:hlink>
    <a:folHlink>
      <a:srgbClr val="001E61"/>
    </a:folHlink>
  </a:clrScheme>
</a:themeOverride>
</file>

<file path=docProps/app.xml><?xml version="1.0" encoding="utf-8"?>
<Properties xmlns="http://schemas.openxmlformats.org/officeDocument/2006/extended-properties" xmlns:vt="http://schemas.openxmlformats.org/officeDocument/2006/docPropsVTypes">
  <Template/>
  <TotalTime>16301</TotalTime>
  <Words>864</Words>
  <Application>Microsoft Macintosh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Open Sans</vt:lpstr>
      <vt:lpstr>System Font Regular</vt:lpstr>
      <vt:lpstr>1_UIC</vt:lpstr>
      <vt:lpstr>News Article Summarization with Attention-based Deep Recurrent Neural Networks   </vt:lpstr>
      <vt:lpstr>Introduction</vt:lpstr>
      <vt:lpstr>Research Objectives/Goals</vt:lpstr>
      <vt:lpstr>Hypothesis</vt:lpstr>
      <vt:lpstr>Literature Review</vt:lpstr>
      <vt:lpstr>PowerPoint Presentation</vt:lpstr>
      <vt:lpstr>PowerPoint Presentation</vt:lpstr>
      <vt:lpstr>Methodology – Evaluation &amp; Model Exploration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Campbell</dc:creator>
  <cp:lastModifiedBy>Shaik, Firoz</cp:lastModifiedBy>
  <cp:revision>174</cp:revision>
  <dcterms:created xsi:type="dcterms:W3CDTF">2020-05-04T17:53:51Z</dcterms:created>
  <dcterms:modified xsi:type="dcterms:W3CDTF">2024-02-15T04:18:53Z</dcterms:modified>
</cp:coreProperties>
</file>