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6" r:id="rId4"/>
    <p:sldId id="393" r:id="rId5"/>
    <p:sldId id="258" r:id="rId6"/>
    <p:sldId id="388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389" r:id="rId16"/>
    <p:sldId id="400" r:id="rId17"/>
    <p:sldId id="387" r:id="rId18"/>
    <p:sldId id="3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27C"/>
    <a:srgbClr val="378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6DD6-D5FD-46EA-92D0-C01BD63646A0}" type="datetimeFigureOut">
              <a:rPr lang="en-US" smtClean="0"/>
              <a:t>21-Jun-16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2A65-77E8-4164-B90C-F805F130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4.googleusercontent.com/uV-wL6MyX86AqUTlGVDO85SxAy7k_mkyKJ423rpeyKqBxKQRa5fsoF6krBmHf4Oh8bpRqjBBOEDCqjMYYzM1Me8rNufCe7pufXtYqwskIvt8Wf4TzQl09-eLQLF7z-6m6_RqyUYS1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8548" y="134548"/>
            <a:ext cx="6723452" cy="67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1433950" y="4580452"/>
            <a:ext cx="2600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  <a:latin typeface="+mj-lt"/>
              </a:rPr>
              <a:t>Roman Provazník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dzoukr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60166" y="2851721"/>
            <a:ext cx="4348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Jak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v</a:t>
            </a:r>
            <a:r>
              <a:rPr lang="cs-CZ" sz="3200" b="1" dirty="0" err="1">
                <a:solidFill>
                  <a:schemeClr val="bg1"/>
                </a:solidFill>
                <a:latin typeface="+mj-lt"/>
              </a:rPr>
              <a:t>ytvořit</a:t>
            </a:r>
            <a:r>
              <a:rPr lang="cs-CZ" sz="3200" b="1" dirty="0">
                <a:solidFill>
                  <a:schemeClr val="bg1"/>
                </a:solidFill>
                <a:latin typeface="+mj-lt"/>
              </a:rPr>
              <a:t> webovou aplikaci v F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#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76826" y="528008"/>
            <a:ext cx="431489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+mj-lt"/>
              </a:rPr>
              <a:t>FSHARPING #4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597687" y="6443594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www.fsharping.cz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10797154" y="6443594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@</a:t>
            </a:r>
            <a:r>
              <a:rPr lang="cs-CZ" dirty="0" err="1">
                <a:solidFill>
                  <a:schemeClr val="bg1"/>
                </a:solidFill>
              </a:rPr>
              <a:t>fsharping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7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1020732" y="2875002"/>
            <a:ext cx="101505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23527C"/>
                </a:solidFill>
              </a:rPr>
              <a:t>Request -&gt; </a:t>
            </a:r>
            <a:r>
              <a:rPr lang="en-US" sz="6600" dirty="0" err="1">
                <a:solidFill>
                  <a:srgbClr val="23527C"/>
                </a:solidFill>
              </a:rPr>
              <a:t>Async</a:t>
            </a:r>
            <a:r>
              <a:rPr lang="en-US" sz="6600" dirty="0">
                <a:solidFill>
                  <a:srgbClr val="23527C"/>
                </a:solidFill>
              </a:rPr>
              <a:t>&lt;Response&gt;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77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2128055" y="1351508"/>
            <a:ext cx="7935890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>
                <a:solidFill>
                  <a:srgbClr val="23527C"/>
                </a:solidFill>
              </a:rPr>
              <a:t>type </a:t>
            </a:r>
            <a:r>
              <a:rPr lang="fr-FR" sz="6600" dirty="0" err="1">
                <a:solidFill>
                  <a:srgbClr val="23527C"/>
                </a:solidFill>
              </a:rPr>
              <a:t>Context</a:t>
            </a:r>
            <a:r>
              <a:rPr lang="fr-FR" sz="6600" dirty="0">
                <a:solidFill>
                  <a:srgbClr val="23527C"/>
                </a:solidFill>
              </a:rPr>
              <a:t> = {</a:t>
            </a:r>
          </a:p>
          <a:p>
            <a:r>
              <a:rPr lang="fr-FR" sz="6600" dirty="0">
                <a:solidFill>
                  <a:srgbClr val="23527C"/>
                </a:solidFill>
              </a:rPr>
              <a:t>   </a:t>
            </a:r>
            <a:r>
              <a:rPr lang="fr-FR" sz="6600" dirty="0" err="1">
                <a:solidFill>
                  <a:srgbClr val="23527C"/>
                </a:solidFill>
              </a:rPr>
              <a:t>Request</a:t>
            </a:r>
            <a:r>
              <a:rPr lang="fr-FR" sz="6600" dirty="0">
                <a:solidFill>
                  <a:srgbClr val="23527C"/>
                </a:solidFill>
              </a:rPr>
              <a:t> : </a:t>
            </a:r>
            <a:r>
              <a:rPr lang="fr-FR" sz="6600" dirty="0" err="1">
                <a:solidFill>
                  <a:srgbClr val="23527C"/>
                </a:solidFill>
              </a:rPr>
              <a:t>Request</a:t>
            </a:r>
            <a:endParaRPr lang="fr-FR" sz="6600" dirty="0">
              <a:solidFill>
                <a:srgbClr val="23527C"/>
              </a:solidFill>
            </a:endParaRPr>
          </a:p>
          <a:p>
            <a:r>
              <a:rPr lang="fr-FR" sz="6600" dirty="0">
                <a:solidFill>
                  <a:srgbClr val="23527C"/>
                </a:solidFill>
              </a:rPr>
              <a:t>   </a:t>
            </a:r>
            <a:r>
              <a:rPr lang="fr-FR" sz="6600" dirty="0" err="1">
                <a:solidFill>
                  <a:srgbClr val="23527C"/>
                </a:solidFill>
              </a:rPr>
              <a:t>Response</a:t>
            </a:r>
            <a:r>
              <a:rPr lang="fr-FR" sz="6600" dirty="0">
                <a:solidFill>
                  <a:srgbClr val="23527C"/>
                </a:solidFill>
              </a:rPr>
              <a:t> : </a:t>
            </a:r>
            <a:r>
              <a:rPr lang="fr-FR" sz="6600" dirty="0" err="1">
                <a:solidFill>
                  <a:srgbClr val="23527C"/>
                </a:solidFill>
              </a:rPr>
              <a:t>Response</a:t>
            </a:r>
            <a:endParaRPr lang="fr-FR" sz="6600" dirty="0">
              <a:solidFill>
                <a:srgbClr val="23527C"/>
              </a:solidFill>
            </a:endParaRPr>
          </a:p>
          <a:p>
            <a:r>
              <a:rPr lang="fr-FR" sz="6600" dirty="0">
                <a:solidFill>
                  <a:srgbClr val="23527C"/>
                </a:solidFill>
              </a:rPr>
              <a:t>}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279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1384229" y="2875002"/>
            <a:ext cx="94235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 err="1">
                <a:solidFill>
                  <a:srgbClr val="23527C"/>
                </a:solidFill>
              </a:rPr>
              <a:t>Context</a:t>
            </a:r>
            <a:r>
              <a:rPr lang="fr-FR" sz="6600" dirty="0">
                <a:solidFill>
                  <a:srgbClr val="23527C"/>
                </a:solidFill>
              </a:rPr>
              <a:t> -&gt; </a:t>
            </a:r>
            <a:r>
              <a:rPr lang="fr-FR" sz="6600" dirty="0" err="1">
                <a:solidFill>
                  <a:srgbClr val="23527C"/>
                </a:solidFill>
              </a:rPr>
              <a:t>Async</a:t>
            </a:r>
            <a:r>
              <a:rPr lang="fr-FR" sz="6600" dirty="0">
                <a:solidFill>
                  <a:srgbClr val="23527C"/>
                </a:solidFill>
              </a:rPr>
              <a:t>&lt;</a:t>
            </a:r>
            <a:r>
              <a:rPr lang="fr-FR" sz="6600" dirty="0" err="1">
                <a:solidFill>
                  <a:srgbClr val="23527C"/>
                </a:solidFill>
              </a:rPr>
              <a:t>Context</a:t>
            </a:r>
            <a:r>
              <a:rPr lang="fr-FR" sz="6600" dirty="0">
                <a:solidFill>
                  <a:srgbClr val="23527C"/>
                </a:solidFill>
              </a:rPr>
              <a:t>&gt;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5907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162196" y="2875002"/>
            <a:ext cx="118676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 err="1">
                <a:solidFill>
                  <a:srgbClr val="23527C"/>
                </a:solidFill>
              </a:rPr>
              <a:t>Context</a:t>
            </a:r>
            <a:r>
              <a:rPr lang="fr-FR" sz="6600" dirty="0">
                <a:solidFill>
                  <a:srgbClr val="23527C"/>
                </a:solidFill>
              </a:rPr>
              <a:t> -&gt; </a:t>
            </a:r>
            <a:r>
              <a:rPr lang="fr-FR" sz="6600" dirty="0" err="1">
                <a:solidFill>
                  <a:srgbClr val="23527C"/>
                </a:solidFill>
              </a:rPr>
              <a:t>Async</a:t>
            </a:r>
            <a:r>
              <a:rPr lang="fr-FR" sz="6600" dirty="0">
                <a:solidFill>
                  <a:srgbClr val="23527C"/>
                </a:solidFill>
              </a:rPr>
              <a:t>&lt;</a:t>
            </a:r>
            <a:r>
              <a:rPr lang="fr-FR" sz="6600" dirty="0" err="1">
                <a:solidFill>
                  <a:srgbClr val="23527C"/>
                </a:solidFill>
              </a:rPr>
              <a:t>Context</a:t>
            </a:r>
            <a:r>
              <a:rPr lang="fr-FR" sz="6600" dirty="0">
                <a:solidFill>
                  <a:srgbClr val="23527C"/>
                </a:solidFill>
              </a:rPr>
              <a:t> </a:t>
            </a:r>
            <a:r>
              <a:rPr lang="fr-FR" sz="6600" b="1" dirty="0">
                <a:solidFill>
                  <a:srgbClr val="23527C"/>
                </a:solidFill>
              </a:rPr>
              <a:t>option</a:t>
            </a:r>
            <a:r>
              <a:rPr lang="fr-FR" sz="6600" dirty="0">
                <a:solidFill>
                  <a:srgbClr val="23527C"/>
                </a:solidFill>
              </a:rPr>
              <a:t>&gt;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5767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265782" y="2844225"/>
            <a:ext cx="116604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23527C"/>
                </a:solidFill>
              </a:rPr>
              <a:t>type </a:t>
            </a:r>
            <a:r>
              <a:rPr lang="fr-FR" sz="4400" b="1" dirty="0" err="1">
                <a:solidFill>
                  <a:srgbClr val="23527C"/>
                </a:solidFill>
              </a:rPr>
              <a:t>WebPart</a:t>
            </a:r>
            <a:r>
              <a:rPr lang="fr-FR" sz="4400" dirty="0">
                <a:solidFill>
                  <a:srgbClr val="23527C"/>
                </a:solidFill>
              </a:rPr>
              <a:t> = </a:t>
            </a:r>
            <a:r>
              <a:rPr lang="fr-FR" sz="4400" dirty="0" err="1">
                <a:solidFill>
                  <a:srgbClr val="23527C"/>
                </a:solidFill>
              </a:rPr>
              <a:t>Context</a:t>
            </a:r>
            <a:r>
              <a:rPr lang="fr-FR" sz="4400" dirty="0">
                <a:solidFill>
                  <a:srgbClr val="23527C"/>
                </a:solidFill>
              </a:rPr>
              <a:t> -&gt; </a:t>
            </a:r>
            <a:r>
              <a:rPr lang="fr-FR" sz="4400" dirty="0" err="1">
                <a:solidFill>
                  <a:srgbClr val="23527C"/>
                </a:solidFill>
              </a:rPr>
              <a:t>Async</a:t>
            </a:r>
            <a:r>
              <a:rPr lang="fr-FR" sz="4400" dirty="0">
                <a:solidFill>
                  <a:srgbClr val="23527C"/>
                </a:solidFill>
              </a:rPr>
              <a:t>&lt;</a:t>
            </a:r>
            <a:r>
              <a:rPr lang="fr-FR" sz="4400" dirty="0" err="1">
                <a:solidFill>
                  <a:srgbClr val="23527C"/>
                </a:solidFill>
              </a:rPr>
              <a:t>Context</a:t>
            </a:r>
            <a:r>
              <a:rPr lang="fr-FR" sz="4400" dirty="0">
                <a:solidFill>
                  <a:srgbClr val="23527C"/>
                </a:solidFill>
              </a:rPr>
              <a:t> option&gt;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75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4406273" y="4165134"/>
            <a:ext cx="3379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rgbClr val="23527C"/>
                </a:solidFill>
                <a:latin typeface="+mj-lt"/>
              </a:rPr>
              <a:t>DEMO</a:t>
            </a:r>
          </a:p>
        </p:txBody>
      </p:sp>
      <p:pic>
        <p:nvPicPr>
          <p:cNvPr id="9" name="Picture 2" descr="https://raw.githubusercontent.com/SuaveIO/resources/master/images/su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478958"/>
            <a:ext cx="66008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9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0" y="345661"/>
            <a:ext cx="4437252" cy="6166678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5032262" y="4432939"/>
            <a:ext cx="69595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3527C"/>
                </a:solidFill>
                <a:latin typeface="+mj-lt"/>
              </a:rPr>
              <a:t>www.gitbook.com/book/</a:t>
            </a:r>
            <a:br>
              <a:rPr lang="en-US" sz="4400" b="1" dirty="0">
                <a:solidFill>
                  <a:srgbClr val="23527C"/>
                </a:solidFill>
                <a:latin typeface="+mj-lt"/>
              </a:rPr>
            </a:br>
            <a:r>
              <a:rPr lang="en-US" sz="4400" b="1" dirty="0" err="1">
                <a:solidFill>
                  <a:srgbClr val="23527C"/>
                </a:solidFill>
                <a:latin typeface="+mj-lt"/>
              </a:rPr>
              <a:t>theimowski</a:t>
            </a:r>
            <a:r>
              <a:rPr lang="en-US" sz="4400" b="1" dirty="0">
                <a:solidFill>
                  <a:srgbClr val="23527C"/>
                </a:solidFill>
                <a:latin typeface="+mj-lt"/>
              </a:rPr>
              <a:t>/suave-music-store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440803" y="1269402"/>
            <a:ext cx="61424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3527C"/>
                </a:solidFill>
                <a:latin typeface="+mj-lt"/>
              </a:rPr>
              <a:t>products.tamizhvendan.in/</a:t>
            </a:r>
            <a:br>
              <a:rPr lang="en-US" sz="4400" b="1" dirty="0">
                <a:solidFill>
                  <a:srgbClr val="23527C"/>
                </a:solidFill>
                <a:latin typeface="+mj-lt"/>
              </a:rPr>
            </a:br>
            <a:r>
              <a:rPr lang="en-US" sz="4400" b="1" dirty="0" err="1">
                <a:solidFill>
                  <a:srgbClr val="23527C"/>
                </a:solidFill>
                <a:latin typeface="+mj-lt"/>
              </a:rPr>
              <a:t>fsharp</a:t>
            </a:r>
            <a:r>
              <a:rPr lang="en-US" sz="4400" b="1" dirty="0">
                <a:solidFill>
                  <a:srgbClr val="23527C"/>
                </a:solidFill>
                <a:latin typeface="+mj-lt"/>
              </a:rPr>
              <a:t>-applied/</a:t>
            </a:r>
          </a:p>
        </p:txBody>
      </p:sp>
    </p:spTree>
    <p:extLst>
      <p:ext uri="{BB962C8B-B14F-4D97-AF65-F5344CB8AC3E}">
        <p14:creationId xmlns:p14="http://schemas.microsoft.com/office/powerpoint/2010/main" val="184925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259614" y="2644170"/>
            <a:ext cx="5672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rgbClr val="23527C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465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4.googleusercontent.com/uV-wL6MyX86AqUTlGVDO85SxAy7k_mkyKJ423rpeyKqBxKQRa5fsoF6krBmHf4Oh8bpRqjBBOEDCqjMYYzM1Me8rNufCe7pufXtYqwskIvt8Wf4TzQl09-eLQLF7z-6m6_RqyUYS1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8548" y="134548"/>
            <a:ext cx="6723452" cy="67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1433950" y="4580452"/>
            <a:ext cx="2600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  <a:latin typeface="+mj-lt"/>
              </a:rPr>
              <a:t>Roman Provazník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dzoukr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60166" y="2851721"/>
            <a:ext cx="4348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Jak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vy</a:t>
            </a:r>
            <a:r>
              <a:rPr lang="cs-CZ" sz="3200" b="1" dirty="0">
                <a:solidFill>
                  <a:schemeClr val="bg1"/>
                </a:solidFill>
                <a:latin typeface="+mj-lt"/>
              </a:rPr>
              <a:t>tvořit webovou aplikaci v F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#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597687" y="6443594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www.fsharping.cz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10797154" y="6443594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@</a:t>
            </a:r>
            <a:r>
              <a:rPr lang="cs-CZ" dirty="0" err="1">
                <a:solidFill>
                  <a:schemeClr val="bg1"/>
                </a:solidFill>
              </a:rPr>
              <a:t>fsharping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6925708" y="595618"/>
            <a:ext cx="4504888" cy="371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ovéPole 10"/>
          <p:cNvSpPr txBox="1"/>
          <p:nvPr/>
        </p:nvSpPr>
        <p:spPr>
          <a:xfrm>
            <a:off x="5749909" y="2292044"/>
            <a:ext cx="616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3527C"/>
                </a:solidFill>
                <a:latin typeface="+mj-lt"/>
              </a:rPr>
              <a:t>fsharping.cz/feedback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7298444" y="1028333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527C"/>
                </a:solidFill>
                <a:latin typeface="+mj-lt"/>
              </a:rPr>
              <a:t>Please 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fill in</a:t>
            </a:r>
            <a:endParaRPr lang="en-US" sz="4000" dirty="0">
              <a:solidFill>
                <a:srgbClr val="23527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8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3263106"/>
            <a:ext cx="4933950" cy="1476375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342900"/>
            <a:ext cx="82010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7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3263106"/>
            <a:ext cx="4933950" cy="1476375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63615" y="1601048"/>
            <a:ext cx="1086476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600" dirty="0">
                <a:solidFill>
                  <a:srgbClr val="23527C"/>
                </a:solidFill>
              </a:rPr>
              <a:t>www.fsharping.cz</a:t>
            </a:r>
            <a:br>
              <a:rPr lang="en-US" sz="11600" dirty="0">
                <a:solidFill>
                  <a:srgbClr val="23527C"/>
                </a:solidFill>
              </a:rPr>
            </a:br>
            <a:r>
              <a:rPr lang="en-US" sz="11600" dirty="0">
                <a:solidFill>
                  <a:srgbClr val="23527C"/>
                </a:solidFill>
              </a:rPr>
              <a:t>@</a:t>
            </a:r>
            <a:r>
              <a:rPr lang="en-US" sz="11600" dirty="0" err="1">
                <a:solidFill>
                  <a:srgbClr val="23527C"/>
                </a:solidFill>
              </a:rPr>
              <a:t>fsharping</a:t>
            </a:r>
            <a:endParaRPr lang="en-US" sz="11600" dirty="0">
              <a:solidFill>
                <a:srgbClr val="23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3263106"/>
            <a:ext cx="4933950" cy="1476375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20" y="1619249"/>
            <a:ext cx="3771900" cy="36195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328117" y="2151727"/>
            <a:ext cx="5219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rgbClr val="23527C"/>
                </a:solidFill>
              </a:rPr>
              <a:t>+ web</a:t>
            </a:r>
          </a:p>
        </p:txBody>
      </p:sp>
    </p:spTree>
    <p:extLst>
      <p:ext uri="{BB962C8B-B14F-4D97-AF65-F5344CB8AC3E}">
        <p14:creationId xmlns:p14="http://schemas.microsoft.com/office/powerpoint/2010/main" val="346895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https://raw.githubusercontent.com/SuaveIO/resources/master/images/su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1585912"/>
            <a:ext cx="66008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1685530" y="1166842"/>
            <a:ext cx="88209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23527C"/>
                </a:solidFill>
                <a:latin typeface="+mj-lt"/>
              </a:rPr>
              <a:t>Suave is a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simple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br>
              <a:rPr lang="en-US" sz="4800" dirty="0">
                <a:solidFill>
                  <a:srgbClr val="23527C"/>
                </a:solidFill>
                <a:latin typeface="+mj-lt"/>
              </a:rPr>
            </a:br>
            <a:r>
              <a:rPr lang="en-US" sz="4800" dirty="0">
                <a:solidFill>
                  <a:srgbClr val="23527C"/>
                </a:solidFill>
                <a:latin typeface="+mj-lt"/>
              </a:rPr>
              <a:t>web development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F# library </a:t>
            </a:r>
          </a:p>
          <a:p>
            <a:pPr algn="ctr"/>
            <a:r>
              <a:rPr lang="en-US" sz="4800" dirty="0">
                <a:solidFill>
                  <a:srgbClr val="23527C"/>
                </a:solidFill>
                <a:latin typeface="+mj-lt"/>
              </a:rPr>
              <a:t>providing a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lightweight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web server </a:t>
            </a:r>
          </a:p>
          <a:p>
            <a:pPr algn="ctr"/>
            <a:r>
              <a:rPr lang="en-US" sz="4800" dirty="0">
                <a:solidFill>
                  <a:srgbClr val="23527C"/>
                </a:solidFill>
                <a:latin typeface="+mj-lt"/>
              </a:rPr>
              <a:t>and a set of </a:t>
            </a:r>
            <a:r>
              <a:rPr lang="en-US" sz="4800" b="1" dirty="0" err="1">
                <a:solidFill>
                  <a:srgbClr val="23527C"/>
                </a:solidFill>
                <a:latin typeface="+mj-lt"/>
              </a:rPr>
              <a:t>combinators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br>
              <a:rPr lang="en-US" sz="4800" dirty="0">
                <a:solidFill>
                  <a:srgbClr val="23527C"/>
                </a:solidFill>
                <a:latin typeface="+mj-lt"/>
              </a:rPr>
            </a:br>
            <a:r>
              <a:rPr lang="en-US" sz="4800" dirty="0">
                <a:solidFill>
                  <a:srgbClr val="23527C"/>
                </a:solidFill>
                <a:latin typeface="+mj-lt"/>
              </a:rPr>
              <a:t>to manipulate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route flow </a:t>
            </a:r>
          </a:p>
          <a:p>
            <a:pPr algn="ctr"/>
            <a:r>
              <a:rPr lang="en-US" sz="4800" dirty="0">
                <a:solidFill>
                  <a:srgbClr val="23527C"/>
                </a:solidFill>
                <a:latin typeface="+mj-lt"/>
              </a:rPr>
              <a:t>and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task composition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34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1685530" y="1166842"/>
            <a:ext cx="88209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Suave is a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simple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br>
              <a:rPr lang="en-US" sz="4800" dirty="0">
                <a:solidFill>
                  <a:srgbClr val="23527C"/>
                </a:solidFill>
                <a:latin typeface="+mj-lt"/>
              </a:rPr>
            </a:br>
            <a:r>
              <a:rPr lang="en-US" sz="4800" dirty="0">
                <a:solidFill>
                  <a:schemeClr val="bg1"/>
                </a:solidFill>
                <a:latin typeface="+mj-lt"/>
              </a:rPr>
              <a:t>web development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F# library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providing a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lightweight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web server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and a set of </a:t>
            </a:r>
            <a:r>
              <a:rPr lang="en-US" sz="4800" b="1" dirty="0" err="1">
                <a:solidFill>
                  <a:srgbClr val="23527C"/>
                </a:solidFill>
                <a:latin typeface="+mj-lt"/>
              </a:rPr>
              <a:t>combinators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 </a:t>
            </a:r>
            <a:br>
              <a:rPr lang="en-US" sz="4800" dirty="0">
                <a:solidFill>
                  <a:srgbClr val="23527C"/>
                </a:solidFill>
                <a:latin typeface="+mj-lt"/>
              </a:rPr>
            </a:br>
            <a:r>
              <a:rPr lang="en-US" sz="4800" dirty="0">
                <a:solidFill>
                  <a:schemeClr val="bg1"/>
                </a:solidFill>
                <a:latin typeface="+mj-lt"/>
              </a:rPr>
              <a:t>to manipulate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route flow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4800" b="1" dirty="0">
                <a:solidFill>
                  <a:srgbClr val="23527C"/>
                </a:solidFill>
                <a:latin typeface="+mj-lt"/>
              </a:rPr>
              <a:t>task composition</a:t>
            </a:r>
            <a:r>
              <a:rPr lang="en-US" sz="4800" dirty="0">
                <a:solidFill>
                  <a:srgbClr val="23527C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1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" name="Šipka doprava 1"/>
          <p:cNvSpPr/>
          <p:nvPr/>
        </p:nvSpPr>
        <p:spPr>
          <a:xfrm>
            <a:off x="1803633" y="3030523"/>
            <a:ext cx="2625754" cy="7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6822"/>
              </a:solidFill>
            </a:endParaRPr>
          </a:p>
        </p:txBody>
      </p:sp>
      <p:sp>
        <p:nvSpPr>
          <p:cNvPr id="9" name="Šipka doprava 8"/>
          <p:cNvSpPr/>
          <p:nvPr/>
        </p:nvSpPr>
        <p:spPr>
          <a:xfrm>
            <a:off x="7762613" y="3030523"/>
            <a:ext cx="2625754" cy="7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aoblený obdélník 2"/>
          <p:cNvSpPr/>
          <p:nvPr/>
        </p:nvSpPr>
        <p:spPr>
          <a:xfrm>
            <a:off x="4513277" y="2189527"/>
            <a:ext cx="3095538" cy="272642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délník 10"/>
          <p:cNvSpPr/>
          <p:nvPr/>
        </p:nvSpPr>
        <p:spPr>
          <a:xfrm>
            <a:off x="1803633" y="2189527"/>
            <a:ext cx="2209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23527C"/>
                </a:solidFill>
              </a:rPr>
              <a:t>Request</a:t>
            </a:r>
            <a:endParaRPr lang="en-US" sz="4800" dirty="0"/>
          </a:p>
        </p:txBody>
      </p:sp>
      <p:sp>
        <p:nvSpPr>
          <p:cNvPr id="12" name="Obdélník 11"/>
          <p:cNvSpPr/>
          <p:nvPr/>
        </p:nvSpPr>
        <p:spPr>
          <a:xfrm>
            <a:off x="7762613" y="2189526"/>
            <a:ext cx="25751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23527C"/>
                </a:solidFill>
              </a:rPr>
              <a:t>Response</a:t>
            </a:r>
            <a:endParaRPr lang="en-US" sz="4800" dirty="0"/>
          </a:p>
        </p:txBody>
      </p:sp>
      <p:sp>
        <p:nvSpPr>
          <p:cNvPr id="13" name="Obdélník 12"/>
          <p:cNvSpPr/>
          <p:nvPr/>
        </p:nvSpPr>
        <p:spPr>
          <a:xfrm>
            <a:off x="5055683" y="3137239"/>
            <a:ext cx="20806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699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Obdélník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" name="Šipka doprava 1"/>
          <p:cNvSpPr/>
          <p:nvPr/>
        </p:nvSpPr>
        <p:spPr>
          <a:xfrm>
            <a:off x="1803633" y="3030523"/>
            <a:ext cx="2625754" cy="7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6822"/>
              </a:solidFill>
            </a:endParaRPr>
          </a:p>
        </p:txBody>
      </p:sp>
      <p:sp>
        <p:nvSpPr>
          <p:cNvPr id="9" name="Šipka doprava 8"/>
          <p:cNvSpPr/>
          <p:nvPr/>
        </p:nvSpPr>
        <p:spPr>
          <a:xfrm>
            <a:off x="7762613" y="3030523"/>
            <a:ext cx="2625754" cy="7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aoblený obdélník 2"/>
          <p:cNvSpPr/>
          <p:nvPr/>
        </p:nvSpPr>
        <p:spPr>
          <a:xfrm>
            <a:off x="4513277" y="2189527"/>
            <a:ext cx="3095538" cy="272642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délník 10"/>
          <p:cNvSpPr/>
          <p:nvPr/>
        </p:nvSpPr>
        <p:spPr>
          <a:xfrm>
            <a:off x="1803633" y="2189527"/>
            <a:ext cx="1518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23527C"/>
                </a:solidFill>
              </a:rPr>
              <a:t>Input</a:t>
            </a:r>
            <a:endParaRPr lang="en-US" sz="4800" dirty="0"/>
          </a:p>
        </p:txBody>
      </p:sp>
      <p:sp>
        <p:nvSpPr>
          <p:cNvPr id="12" name="Obdélník 11"/>
          <p:cNvSpPr/>
          <p:nvPr/>
        </p:nvSpPr>
        <p:spPr>
          <a:xfrm>
            <a:off x="7762613" y="2189526"/>
            <a:ext cx="1976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23527C"/>
                </a:solidFill>
              </a:rPr>
              <a:t>Output</a:t>
            </a:r>
            <a:endParaRPr lang="en-US" sz="4800" dirty="0"/>
          </a:p>
        </p:txBody>
      </p:sp>
      <p:sp>
        <p:nvSpPr>
          <p:cNvPr id="13" name="Obdélník 12"/>
          <p:cNvSpPr/>
          <p:nvPr/>
        </p:nvSpPr>
        <p:spPr>
          <a:xfrm>
            <a:off x="4670866" y="3137239"/>
            <a:ext cx="28502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4822576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96</Words>
  <Application>Microsoft Office PowerPoint</Application>
  <PresentationFormat>Širokoúhlá obrazovka</PresentationFormat>
  <Paragraphs>73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Roman Provazník</dc:creator>
  <cp:lastModifiedBy>Roman Provazník</cp:lastModifiedBy>
  <cp:revision>51</cp:revision>
  <dcterms:created xsi:type="dcterms:W3CDTF">2016-03-21T20:02:48Z</dcterms:created>
  <dcterms:modified xsi:type="dcterms:W3CDTF">2016-06-21T16:37:45Z</dcterms:modified>
</cp:coreProperties>
</file>