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9" r:id="rId4"/>
    <p:sldId id="258" r:id="rId5"/>
    <p:sldId id="257" r:id="rId6"/>
  </p:sldIdLst>
  <p:sldSz cx="7563485" cy="3776345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189"/>
        <p:guide pos="23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7351" y="888133"/>
            <a:ext cx="4802338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5464" y="728508"/>
            <a:ext cx="5672782" cy="1204304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3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45464" y="1983514"/>
            <a:ext cx="5672782" cy="911769"/>
          </a:xfrm>
        </p:spPr>
        <p:txBody>
          <a:bodyPr>
            <a:normAutofit/>
          </a:bodyPr>
          <a:lstStyle>
            <a:lvl1pPr marL="0" indent="0" algn="ctr">
              <a:buNone/>
              <a:defRPr sz="99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51460" indent="0" algn="ctr">
              <a:buNone/>
              <a:defRPr sz="1100"/>
            </a:lvl2pPr>
            <a:lvl3pPr marL="503555" indent="0" algn="ctr">
              <a:buNone/>
              <a:defRPr sz="995"/>
            </a:lvl3pPr>
            <a:lvl4pPr marL="755015" indent="0" algn="ctr">
              <a:buNone/>
              <a:defRPr sz="880"/>
            </a:lvl4pPr>
            <a:lvl5pPr marL="1006475" indent="0" algn="ctr">
              <a:buNone/>
              <a:defRPr sz="880"/>
            </a:lvl5pPr>
            <a:lvl6pPr marL="1259205" indent="0" algn="ctr">
              <a:buNone/>
              <a:defRPr sz="880"/>
            </a:lvl6pPr>
            <a:lvl7pPr marL="1510665" indent="0" algn="ctr">
              <a:buNone/>
              <a:defRPr sz="880"/>
            </a:lvl7pPr>
            <a:lvl8pPr marL="1762125" indent="0" algn="ctr">
              <a:buNone/>
              <a:defRPr sz="880"/>
            </a:lvl8pPr>
            <a:lvl9pPr marL="2014220" indent="0" algn="ctr">
              <a:buNone/>
              <a:defRPr sz="88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0005" y="303715"/>
            <a:ext cx="6523700" cy="306112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822" y="142316"/>
            <a:ext cx="6523700" cy="729940"/>
          </a:xfrm>
        </p:spPr>
        <p:txBody>
          <a:bodyPr anchor="ctr" anchorCtr="0">
            <a:normAutofit/>
          </a:bodyPr>
          <a:lstStyle>
            <a:lvl1pPr>
              <a:defRPr sz="132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822" y="1005307"/>
            <a:ext cx="6523700" cy="2396127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66" y="2065512"/>
            <a:ext cx="6109586" cy="446881"/>
          </a:xfrm>
        </p:spPr>
        <p:txBody>
          <a:bodyPr anchor="b">
            <a:normAutofit/>
          </a:bodyPr>
          <a:lstStyle>
            <a:lvl1pPr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66" y="2538579"/>
            <a:ext cx="4542165" cy="356586"/>
          </a:xfrm>
        </p:spPr>
        <p:txBody>
          <a:bodyPr>
            <a:normAutofit/>
          </a:bodyPr>
          <a:lstStyle>
            <a:lvl1pPr marL="0" indent="0">
              <a:buNone/>
              <a:defRPr sz="995">
                <a:solidFill>
                  <a:schemeClr val="tx1"/>
                </a:solidFill>
              </a:defRPr>
            </a:lvl1pPr>
            <a:lvl2pPr marL="25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355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3pPr>
            <a:lvl4pPr marL="75501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647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920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1066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212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42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822" y="142316"/>
            <a:ext cx="6523700" cy="729940"/>
          </a:xfrm>
        </p:spPr>
        <p:txBody>
          <a:bodyPr>
            <a:normAutofit/>
          </a:bodyPr>
          <a:lstStyle>
            <a:lvl1pPr>
              <a:defRPr sz="132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822" y="1005307"/>
            <a:ext cx="3214577" cy="239612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10945" y="1005307"/>
            <a:ext cx="3214577" cy="239612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990" y="201061"/>
            <a:ext cx="6523700" cy="729940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990" y="960888"/>
            <a:ext cx="3199803" cy="45369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3555" indent="0">
              <a:buNone/>
              <a:defRPr sz="995" b="1"/>
            </a:lvl3pPr>
            <a:lvl4pPr marL="755015" indent="0">
              <a:buNone/>
              <a:defRPr sz="880" b="1"/>
            </a:lvl4pPr>
            <a:lvl5pPr marL="1006475" indent="0">
              <a:buNone/>
              <a:defRPr sz="880" b="1"/>
            </a:lvl5pPr>
            <a:lvl6pPr marL="1259205" indent="0">
              <a:buNone/>
              <a:defRPr sz="880" b="1"/>
            </a:lvl6pPr>
            <a:lvl7pPr marL="1510665" indent="0">
              <a:buNone/>
              <a:defRPr sz="880" b="1"/>
            </a:lvl7pPr>
            <a:lvl8pPr marL="1762125" indent="0">
              <a:buNone/>
              <a:defRPr sz="880" b="1"/>
            </a:lvl8pPr>
            <a:lvl9pPr marL="2014220" indent="0">
              <a:buNone/>
              <a:defRPr sz="88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990" y="1440323"/>
            <a:ext cx="3199803" cy="196810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29128" y="960888"/>
            <a:ext cx="3215562" cy="453699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3555" indent="0">
              <a:buNone/>
              <a:defRPr sz="995" b="1"/>
            </a:lvl3pPr>
            <a:lvl4pPr marL="755015" indent="0">
              <a:buNone/>
              <a:defRPr sz="880" b="1"/>
            </a:lvl4pPr>
            <a:lvl5pPr marL="1006475" indent="0">
              <a:buNone/>
              <a:defRPr sz="880" b="1"/>
            </a:lvl5pPr>
            <a:lvl6pPr marL="1259205" indent="0">
              <a:buNone/>
              <a:defRPr sz="880" b="1"/>
            </a:lvl6pPr>
            <a:lvl7pPr marL="1510665" indent="0">
              <a:buNone/>
              <a:defRPr sz="880" b="1"/>
            </a:lvl7pPr>
            <a:lvl8pPr marL="1762125" indent="0">
              <a:buNone/>
              <a:defRPr sz="880" b="1"/>
            </a:lvl8pPr>
            <a:lvl9pPr marL="2014220" indent="0">
              <a:buNone/>
              <a:defRPr sz="88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29128" y="1440323"/>
            <a:ext cx="3215562" cy="196810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005" y="1523259"/>
            <a:ext cx="6523700" cy="729940"/>
          </a:xfrm>
        </p:spPr>
        <p:txBody>
          <a:bodyPr>
            <a:normAutofit/>
          </a:bodyPr>
          <a:lstStyle>
            <a:lvl1pPr algn="ctr">
              <a:defRPr sz="264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231" y="69934"/>
            <a:ext cx="2584019" cy="881173"/>
          </a:xfrm>
        </p:spPr>
        <p:txBody>
          <a:bodyPr anchor="ctr" anchorCtr="0">
            <a:normAutofit/>
          </a:bodyPr>
          <a:lstStyle>
            <a:lvl1pPr>
              <a:defRPr sz="132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216066" y="422004"/>
            <a:ext cx="3609001" cy="2805331"/>
          </a:xfrm>
        </p:spPr>
        <p:txBody>
          <a:bodyPr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3555" indent="0">
              <a:buNone/>
              <a:defRPr sz="1320"/>
            </a:lvl3pPr>
            <a:lvl4pPr marL="755015" indent="0">
              <a:buNone/>
              <a:defRPr sz="1100"/>
            </a:lvl4pPr>
            <a:lvl5pPr marL="1006475" indent="0">
              <a:buNone/>
              <a:defRPr sz="1100"/>
            </a:lvl5pPr>
            <a:lvl6pPr marL="1259205" indent="0">
              <a:buNone/>
              <a:defRPr sz="1100"/>
            </a:lvl6pPr>
            <a:lvl7pPr marL="1510665" indent="0">
              <a:buNone/>
              <a:defRPr sz="1100"/>
            </a:lvl7pPr>
            <a:lvl8pPr marL="1762125" indent="0">
              <a:buNone/>
              <a:defRPr sz="1100"/>
            </a:lvl8pPr>
            <a:lvl9pPr marL="2014220" indent="0">
              <a:buNone/>
              <a:defRPr sz="11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4382" y="1132937"/>
            <a:ext cx="2584019" cy="209890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880"/>
            </a:lvl1pPr>
            <a:lvl2pPr marL="251460" indent="0">
              <a:buNone/>
              <a:defRPr sz="775"/>
            </a:lvl2pPr>
            <a:lvl3pPr marL="503555" indent="0">
              <a:buNone/>
              <a:defRPr sz="660"/>
            </a:lvl3pPr>
            <a:lvl4pPr marL="755015" indent="0">
              <a:buNone/>
              <a:defRPr sz="555"/>
            </a:lvl4pPr>
            <a:lvl5pPr marL="1006475" indent="0">
              <a:buNone/>
              <a:defRPr sz="555"/>
            </a:lvl5pPr>
            <a:lvl6pPr marL="1259205" indent="0">
              <a:buNone/>
              <a:defRPr sz="555"/>
            </a:lvl6pPr>
            <a:lvl7pPr marL="1510665" indent="0">
              <a:buNone/>
              <a:defRPr sz="555"/>
            </a:lvl7pPr>
            <a:lvl8pPr marL="1762125" indent="0">
              <a:buNone/>
              <a:defRPr sz="555"/>
            </a:lvl8pPr>
            <a:lvl9pPr marL="2014220" indent="0">
              <a:buNone/>
              <a:defRPr sz="55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60914" y="239176"/>
            <a:ext cx="0" cy="766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94943" y="201061"/>
            <a:ext cx="948762" cy="3200373"/>
          </a:xfrm>
        </p:spPr>
        <p:txBody>
          <a:bodyPr vert="eaVert">
            <a:normAutofit/>
          </a:bodyPr>
          <a:lstStyle>
            <a:lvl1pPr>
              <a:defRPr sz="19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0005" y="201061"/>
            <a:ext cx="5508975" cy="320037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0005" y="201061"/>
            <a:ext cx="6523700" cy="72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0005" y="1005307"/>
            <a:ext cx="6523700" cy="239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20005" y="3500216"/>
            <a:ext cx="1701835" cy="20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05479" y="3500216"/>
            <a:ext cx="2552752" cy="20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341870" y="3500216"/>
            <a:ext cx="1701835" cy="20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03555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365" indent="-126365" algn="l" defTabSz="503555" rtl="0" eaLnBrk="1" latinLnBrk="0" hangingPunct="1">
        <a:lnSpc>
          <a:spcPct val="90000"/>
        </a:lnSpc>
        <a:spcBef>
          <a:spcPct val="110000"/>
        </a:spcBef>
        <a:buFont typeface="Arial" panose="0208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9285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881380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132840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636395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887855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140585" indent="-126365" algn="l" defTabSz="503555" rtl="0" eaLnBrk="1" latinLnBrk="0" hangingPunct="1">
        <a:lnSpc>
          <a:spcPct val="90000"/>
        </a:lnSpc>
        <a:spcBef>
          <a:spcPct val="55000"/>
        </a:spcBef>
        <a:buFont typeface="Arial" panose="02080604020202020204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2pPr>
      <a:lvl3pPr marL="50355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3pPr>
      <a:lvl4pPr marL="75501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4pPr>
      <a:lvl5pPr marL="100647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5pPr>
      <a:lvl6pPr marL="125920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51066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62125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2014220" algn="l" defTabSz="503555" rtl="0" eaLnBrk="1" latinLnBrk="0" hangingPunct="1"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cision_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63485" cy="3776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ne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63485" cy="3776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ast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63485" cy="3776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ey_tap"/>
          <p:cNvPicPr>
            <a:picLocks noChangeAspect="1"/>
          </p:cNvPicPr>
          <p:nvPr/>
        </p:nvPicPr>
        <p:blipFill>
          <a:blip r:embed="rId1"/>
          <a:srcRect l="27305" r="378"/>
          <a:stretch>
            <a:fillRect/>
          </a:stretch>
        </p:blipFill>
        <p:spPr>
          <a:xfrm>
            <a:off x="0" y="0"/>
            <a:ext cx="7578725" cy="3768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franks</cp:lastModifiedBy>
  <cp:revision>7</cp:revision>
  <dcterms:created xsi:type="dcterms:W3CDTF">2023-01-21T01:50:10Z</dcterms:created>
  <dcterms:modified xsi:type="dcterms:W3CDTF">2023-01-21T01:50:10Z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