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961938" cy="5761038"/>
  <p:notesSz cx="6858000" cy="9144000"/>
  <p:defaultTextStyle>
    <a:defPPr>
      <a:defRPr lang="de-DE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558" y="-270"/>
      </p:cViewPr>
      <p:guideLst>
        <p:guide orient="horz" pos="1815"/>
        <p:guide pos="40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2147" y="1789657"/>
            <a:ext cx="11017648" cy="12348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44293" y="3264588"/>
            <a:ext cx="9073356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97406" y="230712"/>
            <a:ext cx="2916436" cy="4915552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8097" y="230712"/>
            <a:ext cx="8533276" cy="491555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3903" y="3702003"/>
            <a:ext cx="11017648" cy="114420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3903" y="2441775"/>
            <a:ext cx="11017648" cy="126022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8101" y="1344245"/>
            <a:ext cx="5724855" cy="380201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88988" y="1344245"/>
            <a:ext cx="5724855" cy="380201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99" y="1289567"/>
            <a:ext cx="5727107" cy="53743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8099" y="1826996"/>
            <a:ext cx="5727107" cy="331926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4486" y="1289567"/>
            <a:ext cx="5729356" cy="53743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4486" y="1826996"/>
            <a:ext cx="5729356" cy="331926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100" y="229376"/>
            <a:ext cx="4264389" cy="97617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67760" y="229377"/>
            <a:ext cx="7246083" cy="491688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100" y="1205552"/>
            <a:ext cx="4264389" cy="3940710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0633" y="4032728"/>
            <a:ext cx="7777163" cy="476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40633" y="514761"/>
            <a:ext cx="7777163" cy="3456623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40633" y="4508816"/>
            <a:ext cx="7777163" cy="676122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99" y="230709"/>
            <a:ext cx="11665745" cy="960174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99" y="1344245"/>
            <a:ext cx="11665745" cy="3802019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98" y="5339631"/>
            <a:ext cx="3024452" cy="306722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28664" y="5339631"/>
            <a:ext cx="4104614" cy="306722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89389" y="5339631"/>
            <a:ext cx="3024452" cy="306722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1" name="Tabelle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62633"/>
                  </p:ext>
                </p:extLst>
              </p:nvPr>
            </p:nvGraphicFramePr>
            <p:xfrm>
              <a:off x="614714" y="611180"/>
              <a:ext cx="11732511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0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ct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1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1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+9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+10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1" name="Tabelle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62633"/>
                  </p:ext>
                </p:extLst>
              </p:nvPr>
            </p:nvGraphicFramePr>
            <p:xfrm>
              <a:off x="614714" y="611180"/>
              <a:ext cx="11732511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0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1"/>
                    <a:gridCol w="902500"/>
                  </a:tblGrid>
                  <a:tr h="720080">
                    <a:tc>
                      <a:txBody>
                        <a:bodyPr/>
                        <a:lstStyle/>
                        <a:p>
                          <a:pPr marL="0" marR="0" indent="0" algn="ctr" defTabSz="10903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676" t="-8475" r="-11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676" t="-8475" r="-10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676" t="-8475" r="-9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676" t="-8475" r="-8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676" t="-8475" r="-7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00676" t="-8475" r="-6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00676" t="-8475" r="-5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00676" t="-8475" r="-4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0676" t="-8475" r="-3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676" t="-8475" r="-2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00676" t="-8475" r="-100676" b="-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4401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800" b="0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entury" panose="02040604050505020304" pitchFamily="18" charset="0"/>
                            </a:rPr>
                            <a:t>...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2" name="Textfeld 91"/>
          <p:cNvSpPr txBox="1"/>
          <p:nvPr/>
        </p:nvSpPr>
        <p:spPr>
          <a:xfrm>
            <a:off x="4126506" y="72207"/>
            <a:ext cx="47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" panose="02040604050505020304" pitchFamily="18" charset="0"/>
              </a:rPr>
              <a:t>Video Frame Stream</a:t>
            </a:r>
          </a:p>
        </p:txBody>
      </p:sp>
      <p:sp>
        <p:nvSpPr>
          <p:cNvPr id="93" name="Geschweifte Klammer rechts 92"/>
          <p:cNvSpPr/>
          <p:nvPr/>
        </p:nvSpPr>
        <p:spPr>
          <a:xfrm rot="5400000">
            <a:off x="4804800" y="-1884354"/>
            <a:ext cx="648072" cy="7223316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p:sp>
        <p:nvSpPr>
          <p:cNvPr id="94" name="Geschweifte Klammer rechts 93"/>
          <p:cNvSpPr/>
          <p:nvPr/>
        </p:nvSpPr>
        <p:spPr>
          <a:xfrm rot="5400000">
            <a:off x="5706738" y="-1452052"/>
            <a:ext cx="648072" cy="7222807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6609509" y="-1020004"/>
            <a:ext cx="648072" cy="7222808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p:sp>
        <p:nvSpPr>
          <p:cNvPr id="96" name="Geschweifte Klammer rechts 95"/>
          <p:cNvSpPr/>
          <p:nvPr/>
        </p:nvSpPr>
        <p:spPr>
          <a:xfrm rot="5400000">
            <a:off x="7511701" y="-584998"/>
            <a:ext cx="648072" cy="7216891"/>
          </a:xfrm>
          <a:prstGeom prst="rightBrace">
            <a:avLst>
              <a:gd name="adj1" fmla="val 248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Tabelle 9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822233"/>
                  </p:ext>
                </p:extLst>
              </p:nvPr>
            </p:nvGraphicFramePr>
            <p:xfrm>
              <a:off x="4680769" y="4355596"/>
              <a:ext cx="3610004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1"/>
                    <a:gridCol w="902501"/>
                    <a:gridCol w="902501"/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de-DE" sz="2800" b="0" i="1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kumimoji="0" lang="de-DE" sz="2800" b="0" i="1" u="none" strike="noStrike" kern="1200" cap="none" spc="0" normalizeH="0" baseline="0" noProof="0" dirty="0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b="0" i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entury" panose="02040604050505020304" pitchFamily="18" charset="0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Tabelle 9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822233"/>
                  </p:ext>
                </p:extLst>
              </p:nvPr>
            </p:nvGraphicFramePr>
            <p:xfrm>
              <a:off x="4680769" y="4355596"/>
              <a:ext cx="3610004" cy="72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02501"/>
                    <a:gridCol w="902501"/>
                    <a:gridCol w="902501"/>
                    <a:gridCol w="902501"/>
                  </a:tblGrid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76" t="-847" r="-3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676" t="-847" r="-2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676" t="-847" r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676" t="-847" r="-6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8" name="Gerade Verbindung mit Pfeil 97"/>
          <p:cNvCxnSpPr/>
          <p:nvPr/>
        </p:nvCxnSpPr>
        <p:spPr>
          <a:xfrm>
            <a:off x="5128841" y="2267364"/>
            <a:ext cx="0" cy="19442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6032765" y="2699411"/>
            <a:ext cx="0" cy="15121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6933545" y="3131460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7835082" y="349158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128841" y="5148845"/>
            <a:ext cx="27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" panose="02040604050505020304" pitchFamily="18" charset="0"/>
              </a:rPr>
              <a:t>Batch</a:t>
            </a:r>
            <a:endParaRPr lang="en-US" sz="2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296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20</cp:revision>
  <dcterms:created xsi:type="dcterms:W3CDTF">2021-01-02T17:49:30Z</dcterms:created>
  <dcterms:modified xsi:type="dcterms:W3CDTF">2021-01-24T21:33:54Z</dcterms:modified>
</cp:coreProperties>
</file>