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0" cy="13322300"/>
  <p:notesSz cx="6858000" cy="9144000"/>
  <p:defaultTextStyle>
    <a:defPPr>
      <a:defRPr lang="de-DE"/>
    </a:defPPr>
    <a:lvl1pPr marL="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890" y="216"/>
      </p:cViewPr>
      <p:guideLst>
        <p:guide orient="horz" pos="4196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50173" y="4138550"/>
            <a:ext cx="15301913" cy="285565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00338" y="7549306"/>
            <a:ext cx="12601576" cy="34045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3051633" y="533512"/>
            <a:ext cx="4050506" cy="11367131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00119" y="533512"/>
            <a:ext cx="11851481" cy="1136713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2058" y="8560816"/>
            <a:ext cx="15301913" cy="2645955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22058" y="5646566"/>
            <a:ext cx="15301913" cy="2914251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5" y="3108537"/>
            <a:ext cx="7950994" cy="879210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151145" y="3108537"/>
            <a:ext cx="7950994" cy="879210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00113" y="2982101"/>
            <a:ext cx="7954120" cy="124279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00113" y="4224895"/>
            <a:ext cx="7954120" cy="767574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9144895" y="2982101"/>
            <a:ext cx="7957244" cy="124279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9144895" y="4224895"/>
            <a:ext cx="7957244" cy="767574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5" y="530430"/>
            <a:ext cx="5922616" cy="225739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38385" y="530432"/>
            <a:ext cx="10063757" cy="11370213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00115" y="2787817"/>
            <a:ext cx="5922616" cy="9112824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8569" y="9325611"/>
            <a:ext cx="10801350" cy="110094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528569" y="1190377"/>
            <a:ext cx="10801350" cy="7993380"/>
          </a:xfrm>
        </p:spPr>
        <p:txBody>
          <a:bodyPr/>
          <a:lstStyle>
            <a:lvl1pPr marL="0" indent="0">
              <a:buNone/>
              <a:defRPr sz="4300"/>
            </a:lvl1pPr>
            <a:lvl2pPr marL="617220" indent="0">
              <a:buNone/>
              <a:defRPr sz="3800"/>
            </a:lvl2pPr>
            <a:lvl3pPr marL="1234440" indent="0">
              <a:buNone/>
              <a:defRPr sz="320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28569" y="10426556"/>
            <a:ext cx="10801350" cy="1563518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00115" y="533513"/>
            <a:ext cx="16202026" cy="2220383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00115" y="3108537"/>
            <a:ext cx="16202026" cy="8792101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00115" y="12347801"/>
            <a:ext cx="4200526" cy="709291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150773" y="12347801"/>
            <a:ext cx="5700713" cy="709291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2901615" y="12347801"/>
            <a:ext cx="4200526" cy="709291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4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Flussdiagramm: Prozess 233"/>
          <p:cNvSpPr/>
          <p:nvPr/>
        </p:nvSpPr>
        <p:spPr>
          <a:xfrm>
            <a:off x="1" y="0"/>
            <a:ext cx="18002249" cy="730922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25400">
            <a:noFill/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</a:endParaRPr>
          </a:p>
        </p:txBody>
      </p:sp>
      <p:graphicFrame>
        <p:nvGraphicFramePr>
          <p:cNvPr id="235" name="Tabelle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58708"/>
              </p:ext>
            </p:extLst>
          </p:nvPr>
        </p:nvGraphicFramePr>
        <p:xfrm>
          <a:off x="9021686" y="4023692"/>
          <a:ext cx="1890564" cy="72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90564"/>
              </a:tblGrid>
              <a:tr h="720080">
                <a:tc>
                  <a:txBody>
                    <a:bodyPr/>
                    <a:lstStyle/>
                    <a:p>
                      <a:pPr marL="0" marR="0" indent="0" algn="ctr" defTabSz="1234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latin typeface="Century" panose="02040604050505020304" pitchFamily="18" charset="0"/>
                        </a:rPr>
                        <a:t>...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" name="Tabelle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991479"/>
              </p:ext>
            </p:extLst>
          </p:nvPr>
        </p:nvGraphicFramePr>
        <p:xfrm>
          <a:off x="12977124" y="4017223"/>
          <a:ext cx="5025125" cy="72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5125"/>
              </a:tblGrid>
              <a:tr h="720080">
                <a:tc>
                  <a:txBody>
                    <a:bodyPr/>
                    <a:lstStyle/>
                    <a:p>
                      <a:pPr marL="0" marR="0" indent="0" algn="ctr" defTabSz="1234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latin typeface="Century" panose="02040604050505020304" pitchFamily="18" charset="0"/>
                        </a:rPr>
                        <a:t>...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7" name="Tabelle 2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68387"/>
              </p:ext>
            </p:extLst>
          </p:nvPr>
        </p:nvGraphicFramePr>
        <p:xfrm>
          <a:off x="10945341" y="4023692"/>
          <a:ext cx="1944215" cy="72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44215"/>
              </a:tblGrid>
              <a:tr h="720080">
                <a:tc>
                  <a:txBody>
                    <a:bodyPr/>
                    <a:lstStyle/>
                    <a:p>
                      <a:pPr marL="0" marR="0" indent="0" algn="ctr" defTabSz="1234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latin typeface="Century" panose="02040604050505020304" pitchFamily="18" charset="0"/>
                        </a:rPr>
                        <a:t>...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8" name="Tabelle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58704"/>
              </p:ext>
            </p:extLst>
          </p:nvPr>
        </p:nvGraphicFramePr>
        <p:xfrm>
          <a:off x="12975855" y="1669474"/>
          <a:ext cx="5026396" cy="72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6396"/>
              </a:tblGrid>
              <a:tr h="720080">
                <a:tc>
                  <a:txBody>
                    <a:bodyPr/>
                    <a:lstStyle/>
                    <a:p>
                      <a:pPr marL="0" marR="0" indent="0" algn="ctr" defTabSz="1234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latin typeface="Century" panose="02040604050505020304" pitchFamily="18" charset="0"/>
                        </a:rPr>
                        <a:t>...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9" name="Flussdiagramm: Prozess 238"/>
          <p:cNvSpPr/>
          <p:nvPr/>
        </p:nvSpPr>
        <p:spPr>
          <a:xfrm>
            <a:off x="4174745" y="11809572"/>
            <a:ext cx="2160000" cy="14400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240" name="Flussdiagramm: Prozess 239"/>
          <p:cNvSpPr/>
          <p:nvPr/>
        </p:nvSpPr>
        <p:spPr>
          <a:xfrm>
            <a:off x="5254865" y="8533060"/>
            <a:ext cx="2160000" cy="144000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241" name="Textfeld 240"/>
          <p:cNvSpPr txBox="1"/>
          <p:nvPr/>
        </p:nvSpPr>
        <p:spPr>
          <a:xfrm>
            <a:off x="5254865" y="902222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Batch Loader</a:t>
            </a:r>
            <a:endParaRPr lang="en-US" dirty="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feld 241"/>
              <p:cNvSpPr txBox="1"/>
              <p:nvPr/>
            </p:nvSpPr>
            <p:spPr>
              <a:xfrm>
                <a:off x="2134965" y="1659034"/>
                <a:ext cx="52434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entury" panose="02040604050505020304" pitchFamily="18" charset="0"/>
                  </a:rPr>
                  <a:t>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242" name="Textfeld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65" y="1659034"/>
                <a:ext cx="5243444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Gerade Verbindung mit Pfeil 242"/>
          <p:cNvCxnSpPr/>
          <p:nvPr/>
        </p:nvCxnSpPr>
        <p:spPr>
          <a:xfrm>
            <a:off x="6442745" y="12529574"/>
            <a:ext cx="33145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 Verbindung mit Pfeil 243"/>
          <p:cNvCxnSpPr/>
          <p:nvPr/>
        </p:nvCxnSpPr>
        <p:spPr>
          <a:xfrm>
            <a:off x="10945341" y="10081060"/>
            <a:ext cx="1" cy="1620512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winkelte Verbindung 244"/>
          <p:cNvCxnSpPr/>
          <p:nvPr/>
        </p:nvCxnSpPr>
        <p:spPr>
          <a:xfrm rot="5400000">
            <a:off x="12429150" y="8597253"/>
            <a:ext cx="1620512" cy="45881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feld 245"/>
          <p:cNvSpPr txBox="1"/>
          <p:nvPr/>
        </p:nvSpPr>
        <p:spPr>
          <a:xfrm>
            <a:off x="576125" y="8791773"/>
            <a:ext cx="455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entury" panose="02040604050505020304" pitchFamily="18" charset="0"/>
              </a:rPr>
              <a:t>Fetch Batch</a:t>
            </a:r>
            <a:endParaRPr lang="en-US" i="1" dirty="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7" name="Tabelle 2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045130"/>
                  </p:ext>
                </p:extLst>
              </p:nvPr>
            </p:nvGraphicFramePr>
            <p:xfrm>
              <a:off x="1152485" y="2648274"/>
              <a:ext cx="7220006" cy="7200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02500"/>
                    <a:gridCol w="902501"/>
                    <a:gridCol w="902501"/>
                    <a:gridCol w="902501"/>
                    <a:gridCol w="902501"/>
                    <a:gridCol w="902501"/>
                    <a:gridCol w="902501"/>
                    <a:gridCol w="902500"/>
                  </a:tblGrid>
                  <a:tr h="720080">
                    <a:tc>
                      <a:txBody>
                        <a:bodyPr/>
                        <a:lstStyle/>
                        <a:p>
                          <a:pPr marL="0" marR="0" indent="0" algn="ctr" defTabSz="109033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800" b="0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entury" panose="02040604050505020304" pitchFamily="18" charset="0"/>
                            </a:rPr>
                            <a:t>...</a:t>
                          </a:r>
                        </a:p>
                      </a:txBody>
                      <a:tcPr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4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2344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800" b="0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entury" panose="02040604050505020304" pitchFamily="18" charset="0"/>
                            </a:rPr>
                            <a:t>...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+7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4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+8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4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2800" b="0" dirty="0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entury" panose="020406040505050203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de-DE" sz="2800" b="1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+15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4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4401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800" b="0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entury" panose="02040604050505020304" pitchFamily="18" charset="0"/>
                            </a:rPr>
                            <a:t>...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47" name="Tabelle 2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045130"/>
                  </p:ext>
                </p:extLst>
              </p:nvPr>
            </p:nvGraphicFramePr>
            <p:xfrm>
              <a:off x="1152485" y="2648274"/>
              <a:ext cx="7220006" cy="7200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02500"/>
                    <a:gridCol w="902501"/>
                    <a:gridCol w="902501"/>
                    <a:gridCol w="902501"/>
                    <a:gridCol w="902501"/>
                    <a:gridCol w="902501"/>
                    <a:gridCol w="902501"/>
                    <a:gridCol w="902500"/>
                  </a:tblGrid>
                  <a:tr h="720080">
                    <a:tc>
                      <a:txBody>
                        <a:bodyPr/>
                        <a:lstStyle/>
                        <a:p>
                          <a:pPr marL="0" marR="0" indent="0" algn="ctr" defTabSz="109033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800" b="0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entury" panose="02040604050505020304" pitchFamily="18" charset="0"/>
                            </a:rPr>
                            <a:t>...</a:t>
                          </a:r>
                        </a:p>
                      </a:txBody>
                      <a:tcPr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0000" t="-8403" r="-6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2344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800" b="0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entury" panose="02040604050505020304" pitchFamily="18" charset="0"/>
                            </a:rPr>
                            <a:t>...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0000" t="-8403" r="-4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00000" t="-8403" r="-3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00000" t="-8403" r="-2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600000" t="-8403" r="-1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4401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800" b="0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entury" panose="02040604050505020304" pitchFamily="18" charset="0"/>
                            </a:rPr>
                            <a:t>...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feld 247"/>
              <p:cNvSpPr txBox="1"/>
              <p:nvPr/>
            </p:nvSpPr>
            <p:spPr>
              <a:xfrm>
                <a:off x="2406851" y="2174334"/>
                <a:ext cx="4708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b="0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248" name="Textfeld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51" y="2174334"/>
                <a:ext cx="4708926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Geschweifte Klammer rechts 248"/>
          <p:cNvSpPr/>
          <p:nvPr/>
        </p:nvSpPr>
        <p:spPr>
          <a:xfrm rot="5400000">
            <a:off x="3084566" y="2389874"/>
            <a:ext cx="648072" cy="2707307"/>
          </a:xfrm>
          <a:prstGeom prst="rightBrace">
            <a:avLst>
              <a:gd name="adj1" fmla="val 2486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Geschweifte Klammer rechts 249"/>
          <p:cNvSpPr/>
          <p:nvPr/>
        </p:nvSpPr>
        <p:spPr>
          <a:xfrm rot="5400000">
            <a:off x="5790932" y="2389874"/>
            <a:ext cx="648072" cy="2707307"/>
          </a:xfrm>
          <a:prstGeom prst="rightBrace">
            <a:avLst>
              <a:gd name="adj1" fmla="val 2486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51" name="Tabelle 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817209"/>
              </p:ext>
            </p:extLst>
          </p:nvPr>
        </p:nvGraphicFramePr>
        <p:xfrm>
          <a:off x="2918773" y="5761970"/>
          <a:ext cx="902501" cy="72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2501"/>
              </a:tblGrid>
              <a:tr h="720080">
                <a:tc>
                  <a:txBody>
                    <a:bodyPr/>
                    <a:lstStyle/>
                    <a:p>
                      <a:pPr marL="0" marR="0" indent="0" algn="ctr" defTabSz="1234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latin typeface="Century" panose="02040604050505020304" pitchFamily="18" charset="0"/>
                        </a:rPr>
                        <a:t>...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2" name="Tabelle 2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67581"/>
              </p:ext>
            </p:extLst>
          </p:nvPr>
        </p:nvGraphicFramePr>
        <p:xfrm>
          <a:off x="4303592" y="5761970"/>
          <a:ext cx="902501" cy="72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2501"/>
              </a:tblGrid>
              <a:tr h="720080">
                <a:tc>
                  <a:txBody>
                    <a:bodyPr/>
                    <a:lstStyle/>
                    <a:p>
                      <a:pPr marL="0" marR="0" indent="0" algn="ctr" defTabSz="1234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latin typeface="Century" panose="02040604050505020304" pitchFamily="18" charset="0"/>
                        </a:rPr>
                        <a:t>...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" name="Tabelle 2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107"/>
              </p:ext>
            </p:extLst>
          </p:nvPr>
        </p:nvGraphicFramePr>
        <p:xfrm>
          <a:off x="5687873" y="5761970"/>
          <a:ext cx="902501" cy="72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2501"/>
              </a:tblGrid>
              <a:tr h="720080">
                <a:tc>
                  <a:txBody>
                    <a:bodyPr/>
                    <a:lstStyle/>
                    <a:p>
                      <a:pPr marL="0" marR="0" indent="0" algn="ctr" defTabSz="1234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latin typeface="Century" panose="02040604050505020304" pitchFamily="18" charset="0"/>
                        </a:rPr>
                        <a:t>...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4" name="Geschweifte Klammer rechts 253"/>
          <p:cNvSpPr/>
          <p:nvPr/>
        </p:nvSpPr>
        <p:spPr>
          <a:xfrm rot="16200000">
            <a:off x="3046411" y="4907638"/>
            <a:ext cx="648072" cy="902192"/>
          </a:xfrm>
          <a:prstGeom prst="rightBrace">
            <a:avLst>
              <a:gd name="adj1" fmla="val 2486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Geschweifte Klammer rechts 254"/>
          <p:cNvSpPr/>
          <p:nvPr/>
        </p:nvSpPr>
        <p:spPr>
          <a:xfrm rot="16200000">
            <a:off x="4433033" y="4908612"/>
            <a:ext cx="648072" cy="902192"/>
          </a:xfrm>
          <a:prstGeom prst="rightBrace">
            <a:avLst>
              <a:gd name="adj1" fmla="val 2486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Geschweifte Klammer rechts 255"/>
          <p:cNvSpPr/>
          <p:nvPr/>
        </p:nvSpPr>
        <p:spPr>
          <a:xfrm rot="16200000">
            <a:off x="5816048" y="4907636"/>
            <a:ext cx="648072" cy="902192"/>
          </a:xfrm>
          <a:prstGeom prst="rightBrace">
            <a:avLst>
              <a:gd name="adj1" fmla="val 2486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hteck 256"/>
              <p:cNvSpPr/>
              <p:nvPr/>
            </p:nvSpPr>
            <p:spPr>
              <a:xfrm>
                <a:off x="2919351" y="6470541"/>
                <a:ext cx="9021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b="0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7" name="Rechteck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351" y="6470541"/>
                <a:ext cx="902192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hteck 257"/>
              <p:cNvSpPr/>
              <p:nvPr/>
            </p:nvSpPr>
            <p:spPr>
              <a:xfrm>
                <a:off x="4305972" y="6487194"/>
                <a:ext cx="90219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b="0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8" name="Rechteck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972" y="6487194"/>
                <a:ext cx="90219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hteck 258"/>
              <p:cNvSpPr/>
              <p:nvPr/>
            </p:nvSpPr>
            <p:spPr>
              <a:xfrm>
                <a:off x="5688988" y="6487194"/>
                <a:ext cx="90219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b="0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9" name="Rechteck 2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988" y="6487194"/>
                <a:ext cx="90219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0" name="Tabelle 2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6063270"/>
                  </p:ext>
                </p:extLst>
              </p:nvPr>
            </p:nvGraphicFramePr>
            <p:xfrm>
              <a:off x="1152253" y="4185786"/>
              <a:ext cx="7220006" cy="7200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02500"/>
                    <a:gridCol w="902501"/>
                    <a:gridCol w="902501"/>
                    <a:gridCol w="902501"/>
                    <a:gridCol w="902501"/>
                    <a:gridCol w="902501"/>
                    <a:gridCol w="902501"/>
                    <a:gridCol w="902500"/>
                  </a:tblGrid>
                  <a:tr h="720080">
                    <a:tc>
                      <a:txBody>
                        <a:bodyPr/>
                        <a:lstStyle/>
                        <a:p>
                          <a:pPr marL="0" marR="0" indent="0" algn="r" defTabSz="109033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2400" b="0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12344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  <m:t>+8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2400" b="0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109033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  <m:t>6</m:t>
                                        </m:r>
                                      </m:e>
                                      <m:sub>
                                        <m: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2400" b="0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12344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  <m:t>6</m:t>
                                        </m:r>
                                      </m:e>
                                      <m:sub>
                                        <m: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  <m:t>+8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2400" b="0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109033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  <m:t>12</m:t>
                                        </m:r>
                                      </m:e>
                                      <m:sub>
                                        <m: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2400" b="0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12344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  <m:t>12</m:t>
                                        </m:r>
                                      </m:e>
                                      <m:sub>
                                        <m: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  <m:t>+8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2400" b="0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109033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  <m:t>18</m:t>
                                        </m:r>
                                      </m:e>
                                      <m:sub>
                                        <m: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2400" b="0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12344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  <m:t>18</m:t>
                                        </m:r>
                                      </m:e>
                                      <m:sub>
                                        <m: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de-DE" sz="2400" b="0" i="1" dirty="0" smtClean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  <a:latin typeface="Cambria Math"/>
                                          </a:rPr>
                                          <m:t>+8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2400" b="0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60" name="Tabelle 2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6063270"/>
                  </p:ext>
                </p:extLst>
              </p:nvPr>
            </p:nvGraphicFramePr>
            <p:xfrm>
              <a:off x="1152253" y="4185786"/>
              <a:ext cx="7220006" cy="7200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02500"/>
                    <a:gridCol w="902501"/>
                    <a:gridCol w="902501"/>
                    <a:gridCol w="902501"/>
                    <a:gridCol w="902501"/>
                    <a:gridCol w="902501"/>
                    <a:gridCol w="902501"/>
                    <a:gridCol w="902500"/>
                  </a:tblGrid>
                  <a:tr h="72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t="-847" r="-7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8"/>
                          <a:stretch>
                            <a:fillRect l="-100000" t="-847" r="-6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8"/>
                          <a:stretch>
                            <a:fillRect l="-200000" t="-847" r="-5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8"/>
                          <a:stretch>
                            <a:fillRect l="-300000" t="-847" r="-4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8"/>
                          <a:stretch>
                            <a:fillRect l="-400000" t="-847" r="-3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8"/>
                          <a:stretch>
                            <a:fillRect l="-500000" t="-847" r="-2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8"/>
                          <a:stretch>
                            <a:fillRect l="-600000" t="-847" r="-1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8"/>
                          <a:stretch>
                            <a:fillRect l="-700000" t="-847" r="-67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1" name="Textfeld 260"/>
          <p:cNvSpPr txBox="1"/>
          <p:nvPr/>
        </p:nvSpPr>
        <p:spPr>
          <a:xfrm>
            <a:off x="0" y="4299776"/>
            <a:ext cx="1152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" panose="02040604050505020304" pitchFamily="18" charset="0"/>
              </a:rPr>
              <a:t>Batch</a:t>
            </a:r>
            <a:endParaRPr lang="en-US" sz="2200" dirty="0">
              <a:latin typeface="Century" panose="02040604050505020304" pitchFamily="18" charset="0"/>
            </a:endParaRPr>
          </a:p>
        </p:txBody>
      </p:sp>
      <p:cxnSp>
        <p:nvCxnSpPr>
          <p:cNvPr id="262" name="Gerade Verbindung 261"/>
          <p:cNvCxnSpPr>
            <a:endCxn id="234" idx="2"/>
          </p:cNvCxnSpPr>
          <p:nvPr/>
        </p:nvCxnSpPr>
        <p:spPr>
          <a:xfrm>
            <a:off x="9001125" y="1652814"/>
            <a:ext cx="1" cy="56564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feld 262"/>
              <p:cNvSpPr txBox="1"/>
              <p:nvPr/>
            </p:nvSpPr>
            <p:spPr>
              <a:xfrm>
                <a:off x="0" y="878168"/>
                <a:ext cx="1288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entury" panose="02040604050505020304" pitchFamily="18" charset="0"/>
                  </a:rPr>
                  <a:t>Day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263" name="Textfeld 2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78168"/>
                <a:ext cx="12889557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Gerade Verbindung 263"/>
          <p:cNvCxnSpPr/>
          <p:nvPr/>
        </p:nvCxnSpPr>
        <p:spPr>
          <a:xfrm>
            <a:off x="41123" y="1548259"/>
            <a:ext cx="1796112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/>
          <p:nvPr/>
        </p:nvCxnSpPr>
        <p:spPr>
          <a:xfrm>
            <a:off x="10945341" y="1652814"/>
            <a:ext cx="0" cy="56564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feld 265"/>
              <p:cNvSpPr txBox="1"/>
              <p:nvPr/>
            </p:nvSpPr>
            <p:spPr>
              <a:xfrm>
                <a:off x="9004250" y="1644158"/>
                <a:ext cx="190800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entury" panose="02040604050505020304" pitchFamily="18" charset="0"/>
                  </a:rPr>
                  <a:t>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266" name="Textfeld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250" y="1644158"/>
                <a:ext cx="1908000" cy="491417"/>
              </a:xfrm>
              <a:prstGeom prst="rect">
                <a:avLst/>
              </a:prstGeom>
              <a:blipFill rotWithShape="1">
                <a:blip r:embed="rId10"/>
                <a:stretch>
                  <a:fillRect t="-11250" b="-21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7" name="Gerade Verbindung 266"/>
          <p:cNvCxnSpPr/>
          <p:nvPr/>
        </p:nvCxnSpPr>
        <p:spPr>
          <a:xfrm>
            <a:off x="12889557" y="762521"/>
            <a:ext cx="0" cy="648104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erade Verbindung 268"/>
          <p:cNvCxnSpPr/>
          <p:nvPr/>
        </p:nvCxnSpPr>
        <p:spPr>
          <a:xfrm>
            <a:off x="41123" y="684163"/>
            <a:ext cx="1796112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/>
              <p:cNvSpPr txBox="1"/>
              <p:nvPr/>
            </p:nvSpPr>
            <p:spPr>
              <a:xfrm>
                <a:off x="10939338" y="1659034"/>
                <a:ext cx="190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entury" panose="02040604050505020304" pitchFamily="18" charset="0"/>
                  </a:rPr>
                  <a:t>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en-US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270" name="Textfeld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338" y="1659034"/>
                <a:ext cx="1908000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Textfeld 270"/>
          <p:cNvSpPr txBox="1"/>
          <p:nvPr/>
        </p:nvSpPr>
        <p:spPr>
          <a:xfrm>
            <a:off x="1" y="98490"/>
            <a:ext cx="1800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Video Dataset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272" name="Flussdiagramm: Prozess 271"/>
          <p:cNvSpPr/>
          <p:nvPr/>
        </p:nvSpPr>
        <p:spPr>
          <a:xfrm>
            <a:off x="9865341" y="8533060"/>
            <a:ext cx="2160000" cy="144000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273" name="Flussdiagramm: Prozess 272"/>
          <p:cNvSpPr/>
          <p:nvPr/>
        </p:nvSpPr>
        <p:spPr>
          <a:xfrm>
            <a:off x="14453470" y="8533060"/>
            <a:ext cx="2160000" cy="144000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</a:endParaRPr>
          </a:p>
        </p:txBody>
      </p:sp>
      <p:cxnSp>
        <p:nvCxnSpPr>
          <p:cNvPr id="274" name="Gewinkelte Verbindung 273"/>
          <p:cNvCxnSpPr/>
          <p:nvPr/>
        </p:nvCxnSpPr>
        <p:spPr>
          <a:xfrm rot="16200000" flipH="1">
            <a:off x="707719" y="4830238"/>
            <a:ext cx="4291227" cy="4554415"/>
          </a:xfrm>
          <a:prstGeom prst="bentConnector2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Flussdiagramm: Prozess 274"/>
          <p:cNvSpPr/>
          <p:nvPr/>
        </p:nvSpPr>
        <p:spPr>
          <a:xfrm>
            <a:off x="9865341" y="11809572"/>
            <a:ext cx="2160000" cy="1440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276" name="Textfeld 275"/>
          <p:cNvSpPr txBox="1"/>
          <p:nvPr/>
        </p:nvSpPr>
        <p:spPr>
          <a:xfrm>
            <a:off x="9865341" y="902222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Batch Loader</a:t>
            </a:r>
          </a:p>
        </p:txBody>
      </p:sp>
      <p:sp>
        <p:nvSpPr>
          <p:cNvPr id="277" name="Textfeld 276"/>
          <p:cNvSpPr txBox="1"/>
          <p:nvPr/>
        </p:nvSpPr>
        <p:spPr>
          <a:xfrm>
            <a:off x="14453470" y="902222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Batch Loader</a:t>
            </a:r>
          </a:p>
        </p:txBody>
      </p:sp>
      <p:sp>
        <p:nvSpPr>
          <p:cNvPr id="278" name="Textfeld 277"/>
          <p:cNvSpPr txBox="1"/>
          <p:nvPr/>
        </p:nvSpPr>
        <p:spPr>
          <a:xfrm>
            <a:off x="9865341" y="12298740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Sync. Cache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279" name="Textfeld 278"/>
          <p:cNvSpPr txBox="1"/>
          <p:nvPr/>
        </p:nvSpPr>
        <p:spPr>
          <a:xfrm>
            <a:off x="4174745" y="12114074"/>
            <a:ext cx="21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Training Operator</a:t>
            </a:r>
            <a:endParaRPr lang="en-US" dirty="0">
              <a:latin typeface="Century" panose="02040604050505020304" pitchFamily="18" charset="0"/>
            </a:endParaRPr>
          </a:p>
        </p:txBody>
      </p:sp>
      <p:cxnSp>
        <p:nvCxnSpPr>
          <p:cNvPr id="280" name="Gewinkelte Verbindung 279"/>
          <p:cNvCxnSpPr/>
          <p:nvPr/>
        </p:nvCxnSpPr>
        <p:spPr>
          <a:xfrm rot="16200000" flipH="1">
            <a:off x="7829848" y="8586077"/>
            <a:ext cx="1620511" cy="46104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feld 280"/>
          <p:cNvSpPr txBox="1"/>
          <p:nvPr/>
        </p:nvSpPr>
        <p:spPr>
          <a:xfrm>
            <a:off x="6334745" y="10402750"/>
            <a:ext cx="4610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entury" panose="02040604050505020304" pitchFamily="18" charset="0"/>
              </a:rPr>
              <a:t>Cache Batches</a:t>
            </a:r>
            <a:endParaRPr lang="en-US" i="1" dirty="0">
              <a:latin typeface="Century" panose="02040604050505020304" pitchFamily="18" charset="0"/>
            </a:endParaRPr>
          </a:p>
        </p:txBody>
      </p:sp>
      <p:sp>
        <p:nvSpPr>
          <p:cNvPr id="282" name="Textfeld 281"/>
          <p:cNvSpPr txBox="1"/>
          <p:nvPr/>
        </p:nvSpPr>
        <p:spPr>
          <a:xfrm>
            <a:off x="10945341" y="10402750"/>
            <a:ext cx="458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entury" panose="02040604050505020304" pitchFamily="18" charset="0"/>
              </a:rPr>
              <a:t>Cache Batches</a:t>
            </a:r>
            <a:endParaRPr lang="en-US" i="1" dirty="0">
              <a:latin typeface="Century" panose="02040604050505020304" pitchFamily="18" charset="0"/>
            </a:endParaRPr>
          </a:p>
        </p:txBody>
      </p:sp>
      <p:sp>
        <p:nvSpPr>
          <p:cNvPr id="283" name="Textfeld 282"/>
          <p:cNvSpPr txBox="1"/>
          <p:nvPr/>
        </p:nvSpPr>
        <p:spPr>
          <a:xfrm>
            <a:off x="6444777" y="12058580"/>
            <a:ext cx="330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entury" panose="02040604050505020304" pitchFamily="18" charset="0"/>
              </a:rPr>
              <a:t>Fetch Batches</a:t>
            </a:r>
            <a:endParaRPr lang="en-US" i="1" dirty="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feld 297"/>
              <p:cNvSpPr txBox="1"/>
              <p:nvPr/>
            </p:nvSpPr>
            <p:spPr>
              <a:xfrm>
                <a:off x="12889558" y="878168"/>
                <a:ext cx="5112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entury" panose="02040604050505020304" pitchFamily="18" charset="0"/>
                  </a:rPr>
                  <a:t>Day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298" name="Textfeld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9558" y="878168"/>
                <a:ext cx="5112692" cy="461665"/>
              </a:xfrm>
              <a:prstGeom prst="rect">
                <a:avLst/>
              </a:prstGeom>
              <a:blipFill rotWithShape="1">
                <a:blip r:embed="rId1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1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Benutzerdefiniert</PresentationFormat>
  <Paragraphs>43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59</cp:revision>
  <dcterms:created xsi:type="dcterms:W3CDTF">2021-01-02T21:59:23Z</dcterms:created>
  <dcterms:modified xsi:type="dcterms:W3CDTF">2021-01-24T21:32:08Z</dcterms:modified>
</cp:coreProperties>
</file>