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194" y="-108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7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36142" y="274640"/>
            <a:ext cx="2835355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8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80" y="1600202"/>
            <a:ext cx="55656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5801" y="1600202"/>
            <a:ext cx="55656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273050"/>
            <a:ext cx="41458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7" y="273052"/>
            <a:ext cx="704463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79" y="1435102"/>
            <a:ext cx="414583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80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80" y="1600202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80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30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 descr="D:\Daten\Universität\TU-B\Fächer_Studi\Master\MA\Thesis\documentation\thesis\graphics\anomalyDetection\anomalies\contextualAnomaly\images\anomaly_n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459" y="3423620"/>
            <a:ext cx="6096000" cy="33528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ieren 26"/>
          <p:cNvGrpSpPr/>
          <p:nvPr/>
        </p:nvGrpSpPr>
        <p:grpSpPr>
          <a:xfrm>
            <a:off x="157459" y="44624"/>
            <a:ext cx="12192000" cy="3352800"/>
            <a:chOff x="-1123776" y="-16623"/>
            <a:chExt cx="12192000" cy="3352800"/>
          </a:xfrm>
        </p:grpSpPr>
        <p:pic>
          <p:nvPicPr>
            <p:cNvPr id="28" name="Picture 4" descr="D:\Daten\Universität\TU-B\Fächer_Studi\Master\MA\Thesis\documentation\thesis\graphics\anomalyDetection\anomalies\contextualAnomaly\images\normal_nigh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3776" y="-16623"/>
              <a:ext cx="6096000" cy="3352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4" descr="D:\Daten\Universität\TU-B\Fächer_Studi\Master\MA\Thesis\documentation\thesis\graphics\anomalyDetection\anomalies\contextualAnomaly\images\normal_da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224" y="-16623"/>
              <a:ext cx="6096000" cy="3352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Parallelogramm 8"/>
          <p:cNvSpPr/>
          <p:nvPr/>
        </p:nvSpPr>
        <p:spPr>
          <a:xfrm>
            <a:off x="324123" y="1844824"/>
            <a:ext cx="2808312" cy="1440160"/>
          </a:xfrm>
          <a:prstGeom prst="parallelogram">
            <a:avLst>
              <a:gd name="adj" fmla="val 99925"/>
            </a:avLst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613155" y="620688"/>
            <a:ext cx="1368152" cy="1872208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588819" y="4005064"/>
            <a:ext cx="1368152" cy="18722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8</cp:revision>
  <dcterms:created xsi:type="dcterms:W3CDTF">2020-12-28T12:16:40Z</dcterms:created>
  <dcterms:modified xsi:type="dcterms:W3CDTF">2020-12-29T10:06:10Z</dcterms:modified>
</cp:coreProperties>
</file>