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1175" cy="4321175"/>
  <p:notesSz cx="6858000" cy="9144000"/>
  <p:defaultTextStyle>
    <a:defPPr>
      <a:defRPr lang="de-DE"/>
    </a:defPPr>
    <a:lvl1pPr marL="0" algn="l" defTabSz="6720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6014" algn="l" defTabSz="6720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2029" algn="l" defTabSz="6720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08043" algn="l" defTabSz="6720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44058" algn="l" defTabSz="6720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80072" algn="l" defTabSz="6720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16087" algn="l" defTabSz="6720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52101" algn="l" defTabSz="6720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88116" algn="l" defTabSz="6720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3618" y="-498"/>
      </p:cViewPr>
      <p:guideLst>
        <p:guide orient="horz" pos="1361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Tabelle1!$A$1:$B$1</c:f>
              <c:strCache>
                <c:ptCount val="1"/>
                <c:pt idx="0">
                  <c:v>D1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15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Tabelle1!$A$2:$A$15</c:f>
              <c:numCache>
                <c:formatCode>General</c:formatCode>
                <c:ptCount val="14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5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3</c:v>
                </c:pt>
              </c:numCache>
            </c:numRef>
          </c:xVal>
          <c:yVal>
            <c:numRef>
              <c:f>Tabelle1!$B$2:$B$15</c:f>
              <c:numCache>
                <c:formatCode>General</c:formatCode>
                <c:ptCount val="14"/>
                <c:pt idx="0">
                  <c:v>10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7</c:v>
                </c:pt>
                <c:pt idx="5">
                  <c:v>8</c:v>
                </c:pt>
                <c:pt idx="6">
                  <c:v>10</c:v>
                </c:pt>
                <c:pt idx="7">
                  <c:v>9</c:v>
                </c:pt>
                <c:pt idx="8">
                  <c:v>8</c:v>
                </c:pt>
                <c:pt idx="9">
                  <c:v>7</c:v>
                </c:pt>
                <c:pt idx="10">
                  <c:v>11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Tabelle1!$D$1:$E$1</c:f>
              <c:strCache>
                <c:ptCount val="1"/>
                <c:pt idx="0">
                  <c:v>D2</c:v>
                </c:pt>
              </c:strCache>
            </c:strRef>
          </c:tx>
          <c:spPr>
            <a:ln w="28575">
              <a:noFill/>
            </a:ln>
            <a:effectLst/>
          </c:spPr>
          <c:marker>
            <c:symbol val="square"/>
            <c:size val="15"/>
            <c:spPr>
              <a:solidFill>
                <a:schemeClr val="tx1"/>
              </a:solidFill>
              <a:ln>
                <a:noFill/>
              </a:ln>
              <a:effectLst/>
            </c:spPr>
          </c:marker>
          <c:xVal>
            <c:numRef>
              <c:f>Tabelle1!$D$2:$D$15</c:f>
              <c:numCache>
                <c:formatCode>General</c:formatCode>
                <c:ptCount val="14"/>
                <c:pt idx="0">
                  <c:v>10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9</c:v>
                </c:pt>
                <c:pt idx="9">
                  <c:v>8</c:v>
                </c:pt>
                <c:pt idx="10">
                  <c:v>10</c:v>
                </c:pt>
              </c:numCache>
            </c:numRef>
          </c:xVal>
          <c:yVal>
            <c:numRef>
              <c:f>Tabelle1!$E$2:$E$15</c:f>
              <c:numCache>
                <c:formatCode>General</c:formatCode>
                <c:ptCount val="14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3</c:v>
                </c:pt>
                <c:pt idx="8">
                  <c:v>2</c:v>
                </c:pt>
                <c:pt idx="9">
                  <c:v>4</c:v>
                </c:pt>
                <c:pt idx="10">
                  <c:v>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Tabelle1!$H$1:$I$1</c:f>
              <c:strCache>
                <c:ptCount val="1"/>
                <c:pt idx="0">
                  <c:v>D3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5"/>
            <c:spPr>
              <a:solidFill>
                <a:schemeClr val="tx1"/>
              </a:solidFill>
              <a:ln>
                <a:noFill/>
              </a:ln>
            </c:spPr>
          </c:marker>
          <c:dPt>
            <c:idx val="1"/>
            <c:bubble3D val="0"/>
            <c:spPr>
              <a:ln w="28575">
                <a:noFill/>
              </a:ln>
            </c:spPr>
          </c:dPt>
          <c:xVal>
            <c:numRef>
              <c:f>Tabelle1!$H$2:$H$5</c:f>
              <c:numCache>
                <c:formatCode>General</c:formatCode>
                <c:ptCount val="4"/>
                <c:pt idx="0">
                  <c:v>11</c:v>
                </c:pt>
                <c:pt idx="1">
                  <c:v>6</c:v>
                </c:pt>
              </c:numCache>
            </c:numRef>
          </c:xVal>
          <c:yVal>
            <c:numRef>
              <c:f>Tabelle1!$I$2:$I$5</c:f>
              <c:numCache>
                <c:formatCode>General</c:formatCode>
                <c:ptCount val="4"/>
                <c:pt idx="0">
                  <c:v>11</c:v>
                </c:pt>
                <c:pt idx="1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82816"/>
        <c:axId val="160484352"/>
      </c:scatterChart>
      <c:valAx>
        <c:axId val="160482816"/>
        <c:scaling>
          <c:orientation val="minMax"/>
          <c:max val="12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31750">
            <a:solidFill>
              <a:schemeClr val="tx1"/>
            </a:solidFill>
            <a:tailEnd type="arrow"/>
          </a:ln>
        </c:spPr>
        <c:crossAx val="160484352"/>
        <c:crosses val="autoZero"/>
        <c:crossBetween val="midCat"/>
        <c:majorUnit val="1"/>
      </c:valAx>
      <c:valAx>
        <c:axId val="160484352"/>
        <c:scaling>
          <c:orientation val="minMax"/>
          <c:max val="12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31750">
            <a:solidFill>
              <a:schemeClr val="tx1"/>
            </a:solidFill>
            <a:headEnd type="none"/>
            <a:tailEnd type="arrow"/>
          </a:ln>
        </c:spPr>
        <c:crossAx val="160482816"/>
        <c:crosses val="autoZero"/>
        <c:crossBetween val="midCat"/>
        <c:majorUnit val="1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D1D1F-235B-4D56-AF5E-FD6AB5D8148B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092D7-8A69-49F6-B4F1-0D16E5A33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17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4091" y="1342367"/>
            <a:ext cx="3672998" cy="92625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177" y="2448669"/>
            <a:ext cx="3024823" cy="11043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6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2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8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1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2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88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4C84-5F8B-4CFE-BBEC-FB41DE37090C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868-A829-4E3C-9EF0-002E838326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98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4C84-5F8B-4CFE-BBEC-FB41DE37090C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868-A829-4E3C-9EF0-002E838326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5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32854" y="173052"/>
            <a:ext cx="972265" cy="368700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6061" y="173052"/>
            <a:ext cx="2844774" cy="368700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4C84-5F8B-4CFE-BBEC-FB41DE37090C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868-A829-4E3C-9EF0-002E838326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55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4C84-5F8B-4CFE-BBEC-FB41DE37090C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868-A829-4E3C-9EF0-002E838326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11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345" y="2776757"/>
            <a:ext cx="3672998" cy="858233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1345" y="1831502"/>
            <a:ext cx="3672998" cy="94525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60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20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0804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440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800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160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521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881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4C84-5F8B-4CFE-BBEC-FB41DE37090C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868-A829-4E3C-9EF0-002E838326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18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059" y="1008275"/>
            <a:ext cx="1908520" cy="285177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96597" y="1008275"/>
            <a:ext cx="1908520" cy="285177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4C84-5F8B-4CFE-BBEC-FB41DE37090C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868-A829-4E3C-9EF0-002E838326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2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59" y="967264"/>
            <a:ext cx="1909270" cy="4031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014" indent="0">
              <a:buNone/>
              <a:defRPr sz="1500" b="1"/>
            </a:lvl2pPr>
            <a:lvl3pPr marL="672029" indent="0">
              <a:buNone/>
              <a:defRPr sz="1300" b="1"/>
            </a:lvl3pPr>
            <a:lvl4pPr marL="1008043" indent="0">
              <a:buNone/>
              <a:defRPr sz="1200" b="1"/>
            </a:lvl4pPr>
            <a:lvl5pPr marL="1344058" indent="0">
              <a:buNone/>
              <a:defRPr sz="1200" b="1"/>
            </a:lvl5pPr>
            <a:lvl6pPr marL="1680072" indent="0">
              <a:buNone/>
              <a:defRPr sz="1200" b="1"/>
            </a:lvl6pPr>
            <a:lvl7pPr marL="2016087" indent="0">
              <a:buNone/>
              <a:defRPr sz="1200" b="1"/>
            </a:lvl7pPr>
            <a:lvl8pPr marL="2352101" indent="0">
              <a:buNone/>
              <a:defRPr sz="1200" b="1"/>
            </a:lvl8pPr>
            <a:lvl9pPr marL="2688116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6059" y="1370377"/>
            <a:ext cx="1909270" cy="2489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95097" y="967264"/>
            <a:ext cx="1910020" cy="4031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014" indent="0">
              <a:buNone/>
              <a:defRPr sz="1500" b="1"/>
            </a:lvl2pPr>
            <a:lvl3pPr marL="672029" indent="0">
              <a:buNone/>
              <a:defRPr sz="1300" b="1"/>
            </a:lvl3pPr>
            <a:lvl4pPr marL="1008043" indent="0">
              <a:buNone/>
              <a:defRPr sz="1200" b="1"/>
            </a:lvl4pPr>
            <a:lvl5pPr marL="1344058" indent="0">
              <a:buNone/>
              <a:defRPr sz="1200" b="1"/>
            </a:lvl5pPr>
            <a:lvl6pPr marL="1680072" indent="0">
              <a:buNone/>
              <a:defRPr sz="1200" b="1"/>
            </a:lvl6pPr>
            <a:lvl7pPr marL="2016087" indent="0">
              <a:buNone/>
              <a:defRPr sz="1200" b="1"/>
            </a:lvl7pPr>
            <a:lvl8pPr marL="2352101" indent="0">
              <a:buNone/>
              <a:defRPr sz="1200" b="1"/>
            </a:lvl8pPr>
            <a:lvl9pPr marL="2688116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95097" y="1370377"/>
            <a:ext cx="1910020" cy="2489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4C84-5F8B-4CFE-BBEC-FB41DE37090C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868-A829-4E3C-9EF0-002E838326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0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4C84-5F8B-4CFE-BBEC-FB41DE37090C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868-A829-4E3C-9EF0-002E838326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91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4C84-5F8B-4CFE-BBEC-FB41DE37090C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868-A829-4E3C-9EF0-002E838326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97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59" y="172048"/>
            <a:ext cx="1421637" cy="73219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89462" y="172049"/>
            <a:ext cx="2415657" cy="3688003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6059" y="904246"/>
            <a:ext cx="1421637" cy="2955804"/>
          </a:xfrm>
        </p:spPr>
        <p:txBody>
          <a:bodyPr/>
          <a:lstStyle>
            <a:lvl1pPr marL="0" indent="0">
              <a:buNone/>
              <a:defRPr sz="1000"/>
            </a:lvl1pPr>
            <a:lvl2pPr marL="336014" indent="0">
              <a:buNone/>
              <a:defRPr sz="900"/>
            </a:lvl2pPr>
            <a:lvl3pPr marL="672029" indent="0">
              <a:buNone/>
              <a:defRPr sz="800"/>
            </a:lvl3pPr>
            <a:lvl4pPr marL="1008043" indent="0">
              <a:buNone/>
              <a:defRPr sz="700"/>
            </a:lvl4pPr>
            <a:lvl5pPr marL="1344058" indent="0">
              <a:buNone/>
              <a:defRPr sz="700"/>
            </a:lvl5pPr>
            <a:lvl6pPr marL="1680072" indent="0">
              <a:buNone/>
              <a:defRPr sz="700"/>
            </a:lvl6pPr>
            <a:lvl7pPr marL="2016087" indent="0">
              <a:buNone/>
              <a:defRPr sz="700"/>
            </a:lvl7pPr>
            <a:lvl8pPr marL="2352101" indent="0">
              <a:buNone/>
              <a:defRPr sz="700"/>
            </a:lvl8pPr>
            <a:lvl9pPr marL="2688116" indent="0">
              <a:buNone/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4C84-5F8B-4CFE-BBEC-FB41DE37090C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868-A829-4E3C-9EF0-002E838326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4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6982" y="3024826"/>
            <a:ext cx="2592705" cy="3570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46982" y="386109"/>
            <a:ext cx="2592705" cy="2592705"/>
          </a:xfrm>
        </p:spPr>
        <p:txBody>
          <a:bodyPr/>
          <a:lstStyle>
            <a:lvl1pPr marL="0" indent="0">
              <a:buNone/>
              <a:defRPr sz="2300"/>
            </a:lvl1pPr>
            <a:lvl2pPr marL="336014" indent="0">
              <a:buNone/>
              <a:defRPr sz="2100"/>
            </a:lvl2pPr>
            <a:lvl3pPr marL="672029" indent="0">
              <a:buNone/>
              <a:defRPr sz="1800"/>
            </a:lvl3pPr>
            <a:lvl4pPr marL="1008043" indent="0">
              <a:buNone/>
              <a:defRPr sz="1500"/>
            </a:lvl4pPr>
            <a:lvl5pPr marL="1344058" indent="0">
              <a:buNone/>
              <a:defRPr sz="1500"/>
            </a:lvl5pPr>
            <a:lvl6pPr marL="1680072" indent="0">
              <a:buNone/>
              <a:defRPr sz="1500"/>
            </a:lvl6pPr>
            <a:lvl7pPr marL="2016087" indent="0">
              <a:buNone/>
              <a:defRPr sz="1500"/>
            </a:lvl7pPr>
            <a:lvl8pPr marL="2352101" indent="0">
              <a:buNone/>
              <a:defRPr sz="1500"/>
            </a:lvl8pPr>
            <a:lvl9pPr marL="2688116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6982" y="3381923"/>
            <a:ext cx="2592705" cy="507139"/>
          </a:xfrm>
        </p:spPr>
        <p:txBody>
          <a:bodyPr/>
          <a:lstStyle>
            <a:lvl1pPr marL="0" indent="0">
              <a:buNone/>
              <a:defRPr sz="1000"/>
            </a:lvl1pPr>
            <a:lvl2pPr marL="336014" indent="0">
              <a:buNone/>
              <a:defRPr sz="900"/>
            </a:lvl2pPr>
            <a:lvl3pPr marL="672029" indent="0">
              <a:buNone/>
              <a:defRPr sz="800"/>
            </a:lvl3pPr>
            <a:lvl4pPr marL="1008043" indent="0">
              <a:buNone/>
              <a:defRPr sz="700"/>
            </a:lvl4pPr>
            <a:lvl5pPr marL="1344058" indent="0">
              <a:buNone/>
              <a:defRPr sz="700"/>
            </a:lvl5pPr>
            <a:lvl6pPr marL="1680072" indent="0">
              <a:buNone/>
              <a:defRPr sz="700"/>
            </a:lvl6pPr>
            <a:lvl7pPr marL="2016087" indent="0">
              <a:buNone/>
              <a:defRPr sz="700"/>
            </a:lvl7pPr>
            <a:lvl8pPr marL="2352101" indent="0">
              <a:buNone/>
              <a:defRPr sz="700"/>
            </a:lvl8pPr>
            <a:lvl9pPr marL="2688116" indent="0">
              <a:buNone/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4C84-5F8B-4CFE-BBEC-FB41DE37090C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1868-A829-4E3C-9EF0-002E838326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060" y="173047"/>
            <a:ext cx="3889058" cy="720196"/>
          </a:xfrm>
          <a:prstGeom prst="rect">
            <a:avLst/>
          </a:prstGeom>
        </p:spPr>
        <p:txBody>
          <a:bodyPr vert="horz" lIns="67203" tIns="33602" rIns="67203" bIns="33602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60" y="1008275"/>
            <a:ext cx="3889058" cy="2851776"/>
          </a:xfrm>
          <a:prstGeom prst="rect">
            <a:avLst/>
          </a:prstGeom>
        </p:spPr>
        <p:txBody>
          <a:bodyPr vert="horz" lIns="67203" tIns="33602" rIns="67203" bIns="33602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6060" y="4005092"/>
            <a:ext cx="1008275" cy="230063"/>
          </a:xfrm>
          <a:prstGeom prst="rect">
            <a:avLst/>
          </a:prstGeom>
        </p:spPr>
        <p:txBody>
          <a:bodyPr vert="horz" lIns="67203" tIns="33602" rIns="67203" bIns="3360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B4C84-5F8B-4CFE-BBEC-FB41DE37090C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76404" y="4005092"/>
            <a:ext cx="1368372" cy="230063"/>
          </a:xfrm>
          <a:prstGeom prst="rect">
            <a:avLst/>
          </a:prstGeom>
        </p:spPr>
        <p:txBody>
          <a:bodyPr vert="horz" lIns="67203" tIns="33602" rIns="67203" bIns="3360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96843" y="4005092"/>
            <a:ext cx="1008275" cy="230063"/>
          </a:xfrm>
          <a:prstGeom prst="rect">
            <a:avLst/>
          </a:prstGeom>
        </p:spPr>
        <p:txBody>
          <a:bodyPr vert="horz" lIns="67203" tIns="33602" rIns="67203" bIns="3360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1868-A829-4E3C-9EF0-002E838326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87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2029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11" indent="-252011" algn="l" defTabSz="672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6023" indent="-210009" algn="l" defTabSz="672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0036" indent="-168007" algn="l" defTabSz="672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51" indent="-168007" algn="l" defTabSz="672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65" indent="-168007" algn="l" defTabSz="672029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48080" indent="-168007" algn="l" defTabSz="672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84094" indent="-168007" algn="l" defTabSz="672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109" indent="-168007" algn="l" defTabSz="672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56123" indent="-168007" algn="l" defTabSz="672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720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014" algn="l" defTabSz="6720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2029" algn="l" defTabSz="6720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43" algn="l" defTabSz="6720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058" algn="l" defTabSz="6720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0072" algn="l" defTabSz="6720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16087" algn="l" defTabSz="6720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2101" algn="l" defTabSz="6720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88116" algn="l" defTabSz="67202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Diagramm 44"/>
          <p:cNvGraphicFramePr/>
          <p:nvPr>
            <p:extLst>
              <p:ext uri="{D42A27DB-BD31-4B8C-83A1-F6EECF244321}">
                <p14:modId xmlns:p14="http://schemas.microsoft.com/office/powerpoint/2010/main" val="4034908335"/>
              </p:ext>
            </p:extLst>
          </p:nvPr>
        </p:nvGraphicFramePr>
        <p:xfrm>
          <a:off x="0" y="1175"/>
          <a:ext cx="43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Ellipse 45"/>
          <p:cNvSpPr/>
          <p:nvPr/>
        </p:nvSpPr>
        <p:spPr>
          <a:xfrm rot="18998868">
            <a:off x="1515332" y="2364239"/>
            <a:ext cx="2859845" cy="129672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entury" panose="02040604050505020304" pitchFamily="18" charset="0"/>
            </a:endParaRPr>
          </a:p>
        </p:txBody>
      </p:sp>
      <p:sp>
        <p:nvSpPr>
          <p:cNvPr id="47" name="Ellipse 46"/>
          <p:cNvSpPr/>
          <p:nvPr/>
        </p:nvSpPr>
        <p:spPr>
          <a:xfrm rot="19434927">
            <a:off x="72105" y="411492"/>
            <a:ext cx="2395598" cy="157564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entury" panose="02040604050505020304" pitchFamily="18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1004143" y="3618723"/>
            <a:ext cx="924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00" dirty="0" smtClean="0">
                <a:latin typeface="Century" panose="02040604050505020304" pitchFamily="18" charset="0"/>
              </a:rPr>
              <a:t>N</a:t>
            </a:r>
            <a:r>
              <a:rPr lang="de-DE" sz="2500" baseline="-25000" dirty="0" smtClean="0">
                <a:latin typeface="Century" panose="02040604050505020304" pitchFamily="18" charset="0"/>
              </a:rPr>
              <a:t>2</a:t>
            </a:r>
            <a:endParaRPr lang="de-DE" sz="2500" dirty="0">
              <a:latin typeface="Century" panose="02040604050505020304" pitchFamily="18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347202" y="128634"/>
            <a:ext cx="598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00" dirty="0" smtClean="0">
                <a:latin typeface="Century" panose="02040604050505020304" pitchFamily="18" charset="0"/>
              </a:rPr>
              <a:t>N</a:t>
            </a:r>
            <a:r>
              <a:rPr lang="de-DE" sz="2500" baseline="-25000" dirty="0" smtClean="0">
                <a:latin typeface="Century" panose="02040604050505020304" pitchFamily="18" charset="0"/>
              </a:rPr>
              <a:t>1</a:t>
            </a:r>
            <a:endParaRPr lang="de-DE" sz="2500" dirty="0">
              <a:latin typeface="Century" panose="02040604050505020304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101335" y="2020877"/>
            <a:ext cx="504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 smtClean="0">
                <a:latin typeface="Century" panose="02040604050505020304" pitchFamily="18" charset="0"/>
              </a:rPr>
              <a:t>o</a:t>
            </a:r>
            <a:r>
              <a:rPr lang="de-DE" sz="2400" i="1" baseline="-25000" dirty="0" smtClean="0">
                <a:latin typeface="Century" panose="02040604050505020304" pitchFamily="18" charset="0"/>
              </a:rPr>
              <a:t>1</a:t>
            </a:r>
            <a:endParaRPr lang="de-DE" sz="3200" i="1" dirty="0">
              <a:latin typeface="Century" panose="02040604050505020304" pitchFamily="18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791775" y="1835"/>
            <a:ext cx="504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 smtClean="0">
                <a:latin typeface="Century" panose="02040604050505020304" pitchFamily="18" charset="0"/>
              </a:rPr>
              <a:t>o</a:t>
            </a:r>
            <a:r>
              <a:rPr lang="de-DE" sz="2400" i="1" baseline="-25000" dirty="0">
                <a:latin typeface="Century" panose="02040604050505020304" pitchFamily="18" charset="0"/>
              </a:rPr>
              <a:t>2</a:t>
            </a:r>
            <a:endParaRPr lang="de-DE" sz="3200" i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Hofmann</dc:creator>
  <cp:lastModifiedBy>Fabian Hofmann</cp:lastModifiedBy>
  <cp:revision>66</cp:revision>
  <dcterms:created xsi:type="dcterms:W3CDTF">2018-09-23T16:47:44Z</dcterms:created>
  <dcterms:modified xsi:type="dcterms:W3CDTF">2020-12-27T20:04:58Z</dcterms:modified>
</cp:coreProperties>
</file>