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80400" cy="5400675"/>
  <p:notesSz cx="6858000" cy="9144000"/>
  <p:defaultTextStyle>
    <a:defPPr>
      <a:defRPr lang="de-DE"/>
    </a:defPPr>
    <a:lvl1pPr marL="0" algn="l" defTabSz="8845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2288" algn="l" defTabSz="8845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84575" algn="l" defTabSz="8845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26863" algn="l" defTabSz="8845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69150" algn="l" defTabSz="8845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11438" algn="l" defTabSz="8845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53725" algn="l" defTabSz="8845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096013" algn="l" defTabSz="8845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38300" algn="l" defTabSz="8845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2400" y="-414"/>
      </p:cViewPr>
      <p:guideLst>
        <p:guide orient="horz" pos="1702"/>
        <p:guide pos="2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1031" y="1677712"/>
            <a:ext cx="7038340" cy="115764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42061" y="3060382"/>
            <a:ext cx="5796280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2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4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26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6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11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5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96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3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03293" y="216278"/>
            <a:ext cx="1863091" cy="4608076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14021" y="216278"/>
            <a:ext cx="5451264" cy="4608076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4095" y="3470435"/>
            <a:ext cx="7038340" cy="1072634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4095" y="2289038"/>
            <a:ext cx="7038340" cy="11813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42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845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268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691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211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537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960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5383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4023" y="1260162"/>
            <a:ext cx="3657177" cy="356419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09205" y="1260162"/>
            <a:ext cx="3657177" cy="356419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14023" y="1208904"/>
            <a:ext cx="3658615" cy="50381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2288" indent="0">
              <a:buNone/>
              <a:defRPr sz="1900" b="1"/>
            </a:lvl2pPr>
            <a:lvl3pPr marL="884575" indent="0">
              <a:buNone/>
              <a:defRPr sz="1800" b="1"/>
            </a:lvl3pPr>
            <a:lvl4pPr marL="1326863" indent="0">
              <a:buNone/>
              <a:defRPr sz="1600" b="1"/>
            </a:lvl4pPr>
            <a:lvl5pPr marL="1769150" indent="0">
              <a:buNone/>
              <a:defRPr sz="1600" b="1"/>
            </a:lvl5pPr>
            <a:lvl6pPr marL="2211438" indent="0">
              <a:buNone/>
              <a:defRPr sz="1600" b="1"/>
            </a:lvl6pPr>
            <a:lvl7pPr marL="2653725" indent="0">
              <a:buNone/>
              <a:defRPr sz="1600" b="1"/>
            </a:lvl7pPr>
            <a:lvl8pPr marL="3096013" indent="0">
              <a:buNone/>
              <a:defRPr sz="1600" b="1"/>
            </a:lvl8pPr>
            <a:lvl9pPr marL="35383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14023" y="1712715"/>
            <a:ext cx="3658615" cy="3111639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06329" y="1208904"/>
            <a:ext cx="3660052" cy="50381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2288" indent="0">
              <a:buNone/>
              <a:defRPr sz="1900" b="1"/>
            </a:lvl2pPr>
            <a:lvl3pPr marL="884575" indent="0">
              <a:buNone/>
              <a:defRPr sz="1800" b="1"/>
            </a:lvl3pPr>
            <a:lvl4pPr marL="1326863" indent="0">
              <a:buNone/>
              <a:defRPr sz="1600" b="1"/>
            </a:lvl4pPr>
            <a:lvl5pPr marL="1769150" indent="0">
              <a:buNone/>
              <a:defRPr sz="1600" b="1"/>
            </a:lvl5pPr>
            <a:lvl6pPr marL="2211438" indent="0">
              <a:buNone/>
              <a:defRPr sz="1600" b="1"/>
            </a:lvl6pPr>
            <a:lvl7pPr marL="2653725" indent="0">
              <a:buNone/>
              <a:defRPr sz="1600" b="1"/>
            </a:lvl7pPr>
            <a:lvl8pPr marL="3096013" indent="0">
              <a:buNone/>
              <a:defRPr sz="1600" b="1"/>
            </a:lvl8pPr>
            <a:lvl9pPr marL="35383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206329" y="1712715"/>
            <a:ext cx="3660052" cy="3111639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4022" y="215027"/>
            <a:ext cx="2724194" cy="91511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7410" y="215030"/>
            <a:ext cx="4628972" cy="46093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14022" y="1130142"/>
            <a:ext cx="2724194" cy="3694212"/>
          </a:xfrm>
        </p:spPr>
        <p:txBody>
          <a:bodyPr/>
          <a:lstStyle>
            <a:lvl1pPr marL="0" indent="0">
              <a:buNone/>
              <a:defRPr sz="1300"/>
            </a:lvl1pPr>
            <a:lvl2pPr marL="442288" indent="0">
              <a:buNone/>
              <a:defRPr sz="1200"/>
            </a:lvl2pPr>
            <a:lvl3pPr marL="884575" indent="0">
              <a:buNone/>
              <a:defRPr sz="1000"/>
            </a:lvl3pPr>
            <a:lvl4pPr marL="1326863" indent="0">
              <a:buNone/>
              <a:defRPr sz="800"/>
            </a:lvl4pPr>
            <a:lvl5pPr marL="1769150" indent="0">
              <a:buNone/>
              <a:defRPr sz="800"/>
            </a:lvl5pPr>
            <a:lvl6pPr marL="2211438" indent="0">
              <a:buNone/>
              <a:defRPr sz="800"/>
            </a:lvl6pPr>
            <a:lvl7pPr marL="2653725" indent="0">
              <a:buNone/>
              <a:defRPr sz="800"/>
            </a:lvl7pPr>
            <a:lvl8pPr marL="3096013" indent="0">
              <a:buNone/>
              <a:defRPr sz="800"/>
            </a:lvl8pPr>
            <a:lvl9pPr marL="3538300" indent="0">
              <a:buNone/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3017" y="3780473"/>
            <a:ext cx="4968240" cy="44630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23017" y="482561"/>
            <a:ext cx="4968240" cy="3240405"/>
          </a:xfrm>
        </p:spPr>
        <p:txBody>
          <a:bodyPr/>
          <a:lstStyle>
            <a:lvl1pPr marL="0" indent="0">
              <a:buNone/>
              <a:defRPr sz="3100"/>
            </a:lvl1pPr>
            <a:lvl2pPr marL="442288" indent="0">
              <a:buNone/>
              <a:defRPr sz="2700"/>
            </a:lvl2pPr>
            <a:lvl3pPr marL="884575" indent="0">
              <a:buNone/>
              <a:defRPr sz="2300"/>
            </a:lvl3pPr>
            <a:lvl4pPr marL="1326863" indent="0">
              <a:buNone/>
              <a:defRPr sz="1900"/>
            </a:lvl4pPr>
            <a:lvl5pPr marL="1769150" indent="0">
              <a:buNone/>
              <a:defRPr sz="1900"/>
            </a:lvl5pPr>
            <a:lvl6pPr marL="2211438" indent="0">
              <a:buNone/>
              <a:defRPr sz="1900"/>
            </a:lvl6pPr>
            <a:lvl7pPr marL="2653725" indent="0">
              <a:buNone/>
              <a:defRPr sz="1900"/>
            </a:lvl7pPr>
            <a:lvl8pPr marL="3096013" indent="0">
              <a:buNone/>
              <a:defRPr sz="1900"/>
            </a:lvl8pPr>
            <a:lvl9pPr marL="3538300" indent="0">
              <a:buNone/>
              <a:defRPr sz="19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23017" y="4226779"/>
            <a:ext cx="4968240" cy="633829"/>
          </a:xfrm>
        </p:spPr>
        <p:txBody>
          <a:bodyPr/>
          <a:lstStyle>
            <a:lvl1pPr marL="0" indent="0">
              <a:buNone/>
              <a:defRPr sz="1300"/>
            </a:lvl1pPr>
            <a:lvl2pPr marL="442288" indent="0">
              <a:buNone/>
              <a:defRPr sz="1200"/>
            </a:lvl2pPr>
            <a:lvl3pPr marL="884575" indent="0">
              <a:buNone/>
              <a:defRPr sz="1000"/>
            </a:lvl3pPr>
            <a:lvl4pPr marL="1326863" indent="0">
              <a:buNone/>
              <a:defRPr sz="800"/>
            </a:lvl4pPr>
            <a:lvl5pPr marL="1769150" indent="0">
              <a:buNone/>
              <a:defRPr sz="800"/>
            </a:lvl5pPr>
            <a:lvl6pPr marL="2211438" indent="0">
              <a:buNone/>
              <a:defRPr sz="800"/>
            </a:lvl6pPr>
            <a:lvl7pPr marL="2653725" indent="0">
              <a:buNone/>
              <a:defRPr sz="800"/>
            </a:lvl7pPr>
            <a:lvl8pPr marL="3096013" indent="0">
              <a:buNone/>
              <a:defRPr sz="800"/>
            </a:lvl8pPr>
            <a:lvl9pPr marL="3538300" indent="0">
              <a:buNone/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4021" y="216281"/>
            <a:ext cx="7452360" cy="900112"/>
          </a:xfrm>
          <a:prstGeom prst="rect">
            <a:avLst/>
          </a:prstGeom>
        </p:spPr>
        <p:txBody>
          <a:bodyPr vert="horz" lIns="88457" tIns="44229" rIns="88457" bIns="44229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14021" y="1260162"/>
            <a:ext cx="7452360" cy="3564196"/>
          </a:xfrm>
          <a:prstGeom prst="rect">
            <a:avLst/>
          </a:prstGeom>
        </p:spPr>
        <p:txBody>
          <a:bodyPr vert="horz" lIns="88457" tIns="44229" rIns="88457" bIns="44229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4023" y="5005627"/>
            <a:ext cx="1932093" cy="287536"/>
          </a:xfrm>
          <a:prstGeom prst="rect">
            <a:avLst/>
          </a:prstGeom>
        </p:spPr>
        <p:txBody>
          <a:bodyPr vert="horz" lIns="88457" tIns="44229" rIns="88457" bIns="4422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29140" y="5005627"/>
            <a:ext cx="2622127" cy="287536"/>
          </a:xfrm>
          <a:prstGeom prst="rect">
            <a:avLst/>
          </a:prstGeom>
        </p:spPr>
        <p:txBody>
          <a:bodyPr vert="horz" lIns="88457" tIns="44229" rIns="88457" bIns="4422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34289" y="5005627"/>
            <a:ext cx="1932093" cy="287536"/>
          </a:xfrm>
          <a:prstGeom prst="rect">
            <a:avLst/>
          </a:prstGeom>
        </p:spPr>
        <p:txBody>
          <a:bodyPr vert="horz" lIns="88457" tIns="44229" rIns="88457" bIns="4422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4575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1716" indent="-331716" algn="l" defTabSz="884575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8718" indent="-276430" algn="l" defTabSz="88457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05719" indent="-221144" algn="l" defTabSz="88457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48006" indent="-221144" algn="l" defTabSz="8845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0294" indent="-221144" algn="l" defTabSz="8845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2581" indent="-221144" algn="l" defTabSz="8845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4869" indent="-221144" algn="l" defTabSz="8845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17156" indent="-221144" algn="l" defTabSz="8845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59444" indent="-221144" algn="l" defTabSz="8845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84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2288" algn="l" defTabSz="884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4575" algn="l" defTabSz="884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6863" algn="l" defTabSz="884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9150" algn="l" defTabSz="884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1438" algn="l" defTabSz="884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725" algn="l" defTabSz="884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96013" algn="l" defTabSz="884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38300" algn="l" defTabSz="884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0" descr="Mobile, phone, smartphone icon - Download on Iconfin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087" y="4063350"/>
            <a:ext cx="1067750" cy="106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7" descr="C:\Users\Fabian\Desktop\rou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529" y="684968"/>
            <a:ext cx="1531597" cy="102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9" descr="C:\Users\Fabian\Desktop\swi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564" y="828129"/>
            <a:ext cx="1527659" cy="73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4" name="Gruppieren 143"/>
          <p:cNvGrpSpPr/>
          <p:nvPr/>
        </p:nvGrpSpPr>
        <p:grpSpPr>
          <a:xfrm>
            <a:off x="40065" y="115131"/>
            <a:ext cx="1591402" cy="1107627"/>
            <a:chOff x="324419" y="332656"/>
            <a:chExt cx="1591402" cy="1107627"/>
          </a:xfrm>
        </p:grpSpPr>
        <p:pic>
          <p:nvPicPr>
            <p:cNvPr id="148" name="Picture 8" descr="https://cdn4.iconfinder.com/data/icons/internet-networking-and-communication-glyph-24/24/Cctv_cctv_camera_security_camera_surveillance_video_surveillance-256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4419" y="332656"/>
              <a:ext cx="1107627" cy="1107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20" descr="Cog, cogwheel, engineering, gears, mechanical icon - Download on Iconfind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04664"/>
              <a:ext cx="584181" cy="584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5" name="Gruppieren 144"/>
          <p:cNvGrpSpPr/>
          <p:nvPr/>
        </p:nvGrpSpPr>
        <p:grpSpPr>
          <a:xfrm>
            <a:off x="40065" y="1620217"/>
            <a:ext cx="1591402" cy="1107627"/>
            <a:chOff x="324419" y="332656"/>
            <a:chExt cx="1591402" cy="1107627"/>
          </a:xfrm>
        </p:grpSpPr>
        <p:pic>
          <p:nvPicPr>
            <p:cNvPr id="146" name="Picture 8" descr="https://cdn4.iconfinder.com/data/icons/internet-networking-and-communication-glyph-24/24/Cctv_cctv_camera_security_camera_surveillance_video_surveillance-256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4419" y="332656"/>
              <a:ext cx="1107627" cy="1107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20" descr="Cog, cogwheel, engineering, gears, mechanical icon - Download on Iconfind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04664"/>
              <a:ext cx="584181" cy="584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0" name="Picture 30" descr="C:\Users\Fabian\Desktop\na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5" y="3283483"/>
            <a:ext cx="967663" cy="128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33" descr="C:\Users\Fabian\Desktop\hos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64" y="4156870"/>
            <a:ext cx="962024" cy="88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4" name="Gerade Verbindung 153"/>
          <p:cNvCxnSpPr/>
          <p:nvPr/>
        </p:nvCxnSpPr>
        <p:spPr>
          <a:xfrm flipV="1">
            <a:off x="1479334" y="1229723"/>
            <a:ext cx="1968368" cy="2695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38" descr="C:\Users\Fabian\Downloads\cloud-databas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245" y="3901826"/>
            <a:ext cx="1728894" cy="139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6" name="Gerade Verbindung 155"/>
          <p:cNvCxnSpPr/>
          <p:nvPr/>
        </p:nvCxnSpPr>
        <p:spPr>
          <a:xfrm flipV="1">
            <a:off x="5223750" y="1196831"/>
            <a:ext cx="104678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 flipV="1">
            <a:off x="7296328" y="1908249"/>
            <a:ext cx="0" cy="18072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5489496" y="4597227"/>
            <a:ext cx="781040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158"/>
          <p:cNvCxnSpPr/>
          <p:nvPr/>
        </p:nvCxnSpPr>
        <p:spPr>
          <a:xfrm>
            <a:off x="5378814" y="1369193"/>
            <a:ext cx="72008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159"/>
          <p:cNvCxnSpPr/>
          <p:nvPr/>
        </p:nvCxnSpPr>
        <p:spPr>
          <a:xfrm flipV="1">
            <a:off x="7118818" y="2033585"/>
            <a:ext cx="0" cy="1557352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/>
          <p:cNvSpPr txBox="1"/>
          <p:nvPr/>
        </p:nvSpPr>
        <p:spPr>
          <a:xfrm>
            <a:off x="7904045" y="3787538"/>
            <a:ext cx="55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entury" panose="02040604050505020304" pitchFamily="18" charset="0"/>
                <a:cs typeface="Arial" panose="020B0604020202020204" pitchFamily="34" charset="0"/>
              </a:rPr>
              <a:t>(3)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-36264" y="3152126"/>
            <a:ext cx="55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entury" panose="02040604050505020304" pitchFamily="18" charset="0"/>
                <a:cs typeface="Arial" panose="020B0604020202020204" pitchFamily="34" charset="0"/>
              </a:rPr>
              <a:t>(2)</a:t>
            </a:r>
          </a:p>
        </p:txBody>
      </p:sp>
      <p:cxnSp>
        <p:nvCxnSpPr>
          <p:cNvPr id="201" name="Gerade Verbindung 200"/>
          <p:cNvCxnSpPr/>
          <p:nvPr/>
        </p:nvCxnSpPr>
        <p:spPr>
          <a:xfrm>
            <a:off x="3447702" y="1222758"/>
            <a:ext cx="0" cy="27494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202"/>
          <p:cNvCxnSpPr/>
          <p:nvPr/>
        </p:nvCxnSpPr>
        <p:spPr>
          <a:xfrm>
            <a:off x="3636144" y="1746980"/>
            <a:ext cx="0" cy="2061041"/>
          </a:xfrm>
          <a:prstGeom prst="line">
            <a:avLst/>
          </a:prstGeom>
          <a:ln w="28575">
            <a:solidFill>
              <a:srgbClr val="00B05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>
            <a:stCxn id="149" idx="3"/>
          </p:cNvCxnSpPr>
          <p:nvPr/>
        </p:nvCxnSpPr>
        <p:spPr>
          <a:xfrm>
            <a:off x="1631467" y="479230"/>
            <a:ext cx="1816235" cy="743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/>
          <p:cNvCxnSpPr/>
          <p:nvPr/>
        </p:nvCxnSpPr>
        <p:spPr>
          <a:xfrm flipH="1">
            <a:off x="1631466" y="1229723"/>
            <a:ext cx="1816235" cy="743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 flipV="1">
            <a:off x="1532291" y="1725437"/>
            <a:ext cx="1311765" cy="1796021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206"/>
          <p:cNvCxnSpPr/>
          <p:nvPr/>
        </p:nvCxnSpPr>
        <p:spPr>
          <a:xfrm flipV="1">
            <a:off x="1859373" y="1908249"/>
            <a:ext cx="1319992" cy="1807285"/>
          </a:xfrm>
          <a:prstGeom prst="line">
            <a:avLst/>
          </a:prstGeom>
          <a:ln w="28575">
            <a:solidFill>
              <a:srgbClr val="00B05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208"/>
          <p:cNvCxnSpPr/>
          <p:nvPr/>
        </p:nvCxnSpPr>
        <p:spPr>
          <a:xfrm>
            <a:off x="1870312" y="379524"/>
            <a:ext cx="1231270" cy="504056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209"/>
          <p:cNvCxnSpPr/>
          <p:nvPr/>
        </p:nvCxnSpPr>
        <p:spPr>
          <a:xfrm flipV="1">
            <a:off x="1847883" y="1215117"/>
            <a:ext cx="1231270" cy="504056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423325" y="-68000"/>
            <a:ext cx="55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entury" panose="02040604050505020304" pitchFamily="18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1423324" y="1440522"/>
            <a:ext cx="55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entury" panose="02040604050505020304" pitchFamily="18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3988350" y="417567"/>
            <a:ext cx="104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Century" panose="02040604050505020304" pitchFamily="18" charset="0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764618" y="281391"/>
            <a:ext cx="104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Century" panose="02040604050505020304" pitchFamily="18" charset="0"/>
                <a:cs typeface="Arial" panose="020B0604020202020204" pitchFamily="34" charset="0"/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21059680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Benutzerdefiniert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33</cp:revision>
  <dcterms:created xsi:type="dcterms:W3CDTF">2020-12-27T10:17:42Z</dcterms:created>
  <dcterms:modified xsi:type="dcterms:W3CDTF">2021-01-08T11:58:06Z</dcterms:modified>
</cp:coreProperties>
</file>