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726" y="-1902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53987" y="67469"/>
            <a:ext cx="20574000" cy="2565400"/>
            <a:chOff x="0" y="-161999"/>
            <a:chExt cx="20574000" cy="2565400"/>
          </a:xfrm>
        </p:grpSpPr>
        <p:pic>
          <p:nvPicPr>
            <p:cNvPr id="1026" name="Picture 2" descr="D:\Daten\Universität\TU-B\Fächer_Studi\Master\MA\Thesis\documentation\thesis\graphics\eval\cvgan_2\qual_basic\dfilter-16_ddropout-0.0_lambda-10_batchsize-64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6199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aten\Universität\TU-B\Fächer_Studi\Master\MA\Thesis\documentation\thesis\graphics\eval\cvgan_2\qual_basic\dfilter-16_ddropout-0.0_lambda-10_batchsize-64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-16199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Daten\Universität\TU-B\Fächer_Studi\Master\MA\Thesis\documentation\thesis\graphics\eval\cvgan_2\qual_basic\dfilter-16_ddropout-0.0_lambda-10_batchsize-64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7000" y="-16199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Daten\Universität\TU-B\Fächer_Studi\Master\MA\Thesis\documentation\thesis\graphics\eval\cvgan_2\qual_basic\dfilter-16_ddropout-0.0_lambda-10_batchsize-64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0" y="-16199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15</cp:revision>
  <dcterms:created xsi:type="dcterms:W3CDTF">2021-01-23T22:12:05Z</dcterms:created>
  <dcterms:modified xsi:type="dcterms:W3CDTF">2021-01-30T11:40:17Z</dcterms:modified>
</cp:coreProperties>
</file>