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881975" cy="270033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68" y="-2184"/>
      </p:cViewPr>
      <p:guideLst>
        <p:guide orient="horz" pos="851"/>
        <p:guide pos="6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66151" y="838856"/>
            <a:ext cx="17749679" cy="57882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132298" y="1530200"/>
            <a:ext cx="14617383" cy="6900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39433" y="108148"/>
            <a:ext cx="4698446" cy="2304039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4102" y="108148"/>
            <a:ext cx="13747299" cy="230403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9534" y="1735219"/>
            <a:ext cx="17749679" cy="5363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49534" y="1144520"/>
            <a:ext cx="17749679" cy="5906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4099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15007" y="630088"/>
            <a:ext cx="9222872" cy="17820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0" y="604460"/>
            <a:ext cx="9226499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4100" y="856358"/>
            <a:ext cx="9226499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607768" y="604460"/>
            <a:ext cx="9230124" cy="251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607768" y="856358"/>
            <a:ext cx="9230124" cy="1555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4113" y="107523"/>
            <a:ext cx="6870026" cy="4575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64272" y="107515"/>
            <a:ext cx="11673605" cy="23046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4113" y="565072"/>
            <a:ext cx="6870026" cy="1847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93016" y="1890239"/>
            <a:ext cx="12529185" cy="223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93016" y="241289"/>
            <a:ext cx="12529185" cy="16202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93016" y="2113398"/>
            <a:ext cx="12529185" cy="316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4101" y="108139"/>
            <a:ext cx="18793778" cy="45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101" y="630088"/>
            <a:ext cx="18793778" cy="178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4101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34677" y="2502822"/>
            <a:ext cx="6612626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965417" y="2502822"/>
            <a:ext cx="4872462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53987" y="67469"/>
            <a:ext cx="20574000" cy="2565400"/>
            <a:chOff x="-1416050" y="3264780"/>
            <a:chExt cx="20574000" cy="2565400"/>
          </a:xfrm>
        </p:grpSpPr>
        <p:pic>
          <p:nvPicPr>
            <p:cNvPr id="1026" name="Picture 2" descr="D:\Daten\Universität\TU-B\Fächer_Studi\Master\MA\Thesis\documentation\thesis\graphics\eval\cvgan_2\qual_basic\dfilter-16_ddropout-0.3_lambda-10_batchsize-128_learningrate-0.00028\images\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16050" y="326478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aten\Universität\TU-B\Fächer_Studi\Master\MA\Thesis\documentation\thesis\graphics\eval\cvgan_2\qual_basic\dfilter-16_ddropout-0.3_lambda-10_batchsize-128_learningrate-0.00028\images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450" y="326478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Daten\Universität\TU-B\Fächer_Studi\Master\MA\Thesis\documentation\thesis\graphics\eval\cvgan_2\qual_basic\dfilter-16_ddropout-0.3_lambda-10_batchsize-128_learningrate-0.00028\images\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950" y="326478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Daten\Universität\TU-B\Fächer_Studi\Master\MA\Thesis\documentation\thesis\graphics\eval\cvgan_2\qual_basic\dfilter-16_ddropout-0.3_lambda-10_batchsize-128_learningrate-0.00028\images\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450" y="3264780"/>
              <a:ext cx="5143500" cy="25654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arallelogramm 6"/>
          <p:cNvSpPr/>
          <p:nvPr/>
        </p:nvSpPr>
        <p:spPr>
          <a:xfrm>
            <a:off x="5400427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3249299" y="558081"/>
            <a:ext cx="812112" cy="1368152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341843" y="1164909"/>
            <a:ext cx="812112" cy="802568"/>
          </a:xfrm>
          <a:prstGeom prst="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8505883" y="594085"/>
            <a:ext cx="1080120" cy="468052"/>
          </a:xfrm>
          <a:prstGeom prst="rect">
            <a:avLst/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arallelogramm 10"/>
          <p:cNvSpPr/>
          <p:nvPr/>
        </p:nvSpPr>
        <p:spPr>
          <a:xfrm>
            <a:off x="287859" y="1391413"/>
            <a:ext cx="2520280" cy="1152128"/>
          </a:xfrm>
          <a:prstGeom prst="parallelogram">
            <a:avLst>
              <a:gd name="adj" fmla="val 107525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149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16</cp:revision>
  <dcterms:created xsi:type="dcterms:W3CDTF">2021-01-23T22:12:05Z</dcterms:created>
  <dcterms:modified xsi:type="dcterms:W3CDTF">2021-01-30T14:20:56Z</dcterms:modified>
</cp:coreProperties>
</file>