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68" y="-2184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53876" y="67469"/>
            <a:ext cx="20574223" cy="2565400"/>
            <a:chOff x="153876" y="67469"/>
            <a:chExt cx="20574223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3_lambda-10_batchsize-16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76" y="6746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3_lambda-10_batchsize-16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599" y="6746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3_lambda-10_batchsize-16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1099" y="6746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3_lambda-10_batchsize-16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4599" y="67469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arallelogramm 6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9</cp:revision>
  <dcterms:created xsi:type="dcterms:W3CDTF">2021-01-23T22:12:05Z</dcterms:created>
  <dcterms:modified xsi:type="dcterms:W3CDTF">2021-01-24T13:47:03Z</dcterms:modified>
</cp:coreProperties>
</file>