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0881975" cy="270033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726" y="-1902"/>
      </p:cViewPr>
      <p:guideLst>
        <p:guide orient="horz" pos="851"/>
        <p:guide pos="65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66151" y="838856"/>
            <a:ext cx="17749679" cy="57882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132298" y="1530200"/>
            <a:ext cx="14617383" cy="6900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5139433" y="108148"/>
            <a:ext cx="4698446" cy="2304039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44102" y="108148"/>
            <a:ext cx="13747299" cy="2304039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9534" y="1735219"/>
            <a:ext cx="17749679" cy="53631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49534" y="1144520"/>
            <a:ext cx="17749679" cy="5906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44099" y="630088"/>
            <a:ext cx="9222872" cy="17820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15007" y="630088"/>
            <a:ext cx="9222872" cy="17820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4100" y="604460"/>
            <a:ext cx="9226499" cy="251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4100" y="856358"/>
            <a:ext cx="9226499" cy="15558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607768" y="604460"/>
            <a:ext cx="9230124" cy="251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607768" y="856358"/>
            <a:ext cx="9230124" cy="15558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4113" y="107523"/>
            <a:ext cx="6870026" cy="45755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64272" y="107515"/>
            <a:ext cx="11673605" cy="23046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44113" y="565072"/>
            <a:ext cx="6870026" cy="18471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93016" y="1890239"/>
            <a:ext cx="12529185" cy="2231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93016" y="241289"/>
            <a:ext cx="12529185" cy="16202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093016" y="2113398"/>
            <a:ext cx="12529185" cy="3169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44101" y="108139"/>
            <a:ext cx="18793778" cy="450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4101" y="630088"/>
            <a:ext cx="18793778" cy="1782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44101" y="2502822"/>
            <a:ext cx="4872462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134677" y="2502822"/>
            <a:ext cx="6612626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4965417" y="2502822"/>
            <a:ext cx="4872462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53987" y="67469"/>
            <a:ext cx="20574000" cy="2565400"/>
            <a:chOff x="-2233" y="134938"/>
            <a:chExt cx="20574000" cy="2565400"/>
          </a:xfrm>
        </p:grpSpPr>
        <p:pic>
          <p:nvPicPr>
            <p:cNvPr id="1026" name="Picture 2" descr="D:\Daten\Universität\TU-B\Fächer_Studi\Master\MA\Thesis\documentation\thesis\graphics\eval\cvgan_2\qual_basic\dfilter-16_ddropout-0.3_lambda-10_batchsize-256_learningrate-0.0004\images\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33" y="134938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D:\Daten\Universität\TU-B\Fächer_Studi\Master\MA\Thesis\documentation\thesis\graphics\eval\cvgan_2\qual_basic\dfilter-16_ddropout-0.3_lambda-10_batchsize-256_learningrate-0.0004\images\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1267" y="134938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:\Daten\Universität\TU-B\Fächer_Studi\Master\MA\Thesis\documentation\thesis\graphics\eval\cvgan_2\qual_basic\dfilter-16_ddropout-0.3_lambda-10_batchsize-256_learningrate-0.0004\images\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4767" y="134938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D:\Daten\Universität\TU-B\Fächer_Studi\Master\MA\Thesis\documentation\thesis\graphics\eval\cvgan_2\qual_basic\dfilter-16_ddropout-0.3_lambda-10_batchsize-256_learningrate-0.0004\images\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28267" y="134938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051496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</dc:creator>
  <cp:lastModifiedBy>Fabian Hofmann</cp:lastModifiedBy>
  <cp:revision>16</cp:revision>
  <dcterms:created xsi:type="dcterms:W3CDTF">2021-01-23T22:12:05Z</dcterms:created>
  <dcterms:modified xsi:type="dcterms:W3CDTF">2021-01-30T14:18:21Z</dcterms:modified>
</cp:coreProperties>
</file>