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68" y="-2184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53987" y="67469"/>
            <a:ext cx="20574000" cy="2565400"/>
            <a:chOff x="215851" y="134938"/>
            <a:chExt cx="20574000" cy="2565400"/>
          </a:xfrm>
        </p:grpSpPr>
        <p:pic>
          <p:nvPicPr>
            <p:cNvPr id="3" name="Picture 2" descr="D:\Daten\Universität\TU-B\Fächer_Studi\Master\MA\Thesis\documentation\thesis\graphics\eval\cvgan_2\qual_basic\dfilter-16_ddropout-0.3_lambda-10_batchsize-8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51" y="134938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D:\Daten\Universität\TU-B\Fächer_Studi\Master\MA\Thesis\documentation\thesis\graphics\eval\cvgan_2\qual_basic\dfilter-16_ddropout-0.3_lambda-10_batchsize-8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351" y="134938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D:\Daten\Universität\TU-B\Fächer_Studi\Master\MA\Thesis\documentation\thesis\graphics\eval\cvgan_2\qual_basic\dfilter-16_ddropout-0.3_lambda-10_batchsize-8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2851" y="134938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D:\Daten\Universität\TU-B\Fächer_Studi\Master\MA\Thesis\documentation\thesis\graphics\eval\cvgan_2\qual_basic\dfilter-16_ddropout-0.3_lambda-10_batchsize-8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46351" y="134938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Parallelogramm 7"/>
          <p:cNvSpPr/>
          <p:nvPr/>
        </p:nvSpPr>
        <p:spPr>
          <a:xfrm>
            <a:off x="5400427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7</cp:revision>
  <dcterms:created xsi:type="dcterms:W3CDTF">2021-01-23T22:12:05Z</dcterms:created>
  <dcterms:modified xsi:type="dcterms:W3CDTF">2021-01-24T13:45:45Z</dcterms:modified>
</cp:coreProperties>
</file>