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68" y="-606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3987" y="67469"/>
            <a:ext cx="20574000" cy="2565400"/>
            <a:chOff x="-72181" y="3294385"/>
            <a:chExt cx="20574000" cy="2565400"/>
          </a:xfrm>
        </p:grpSpPr>
        <p:pic>
          <p:nvPicPr>
            <p:cNvPr id="1026" name="Picture 2" descr="D:\Daten\Universität\TU-B\Fächer_Studi\Master\MA\Thesis\documentation\thesis\graphics\eval\cvgan_2\qual_basic\dfilter-16_ddropout-0.3_lambda-14_batchsize-64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181" y="329438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basic\dfilter-16_ddropout-0.3_lambda-14_batchsize-64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1319" y="329438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basic\dfilter-16_ddropout-0.3_lambda-14_batchsize-64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819" y="329438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Daten\Universität\TU-B\Fächer_Studi\Master\MA\Thesis\documentation\thesis\graphics\eval\cvgan_2\qual_basic\dfilter-16_ddropout-0.3_lambda-14_batchsize-64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58319" y="329438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Parallelogramm 6"/>
          <p:cNvSpPr/>
          <p:nvPr/>
        </p:nvSpPr>
        <p:spPr>
          <a:xfrm>
            <a:off x="287859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arallelogramm 7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1953155" y="558081"/>
            <a:ext cx="2108256" cy="1872208"/>
          </a:xfrm>
          <a:custGeom>
            <a:avLst/>
            <a:gdLst/>
            <a:ahLst/>
            <a:cxnLst/>
            <a:rect l="l" t="t" r="r" b="b"/>
            <a:pathLst>
              <a:path w="2108256" h="1872208">
                <a:moveTo>
                  <a:pt x="1296144" y="0"/>
                </a:moveTo>
                <a:lnTo>
                  <a:pt x="2108256" y="0"/>
                </a:lnTo>
                <a:lnTo>
                  <a:pt x="2108256" y="833332"/>
                </a:lnTo>
                <a:lnTo>
                  <a:pt x="2108256" y="1872208"/>
                </a:lnTo>
                <a:lnTo>
                  <a:pt x="0" y="1872208"/>
                </a:lnTo>
                <a:lnTo>
                  <a:pt x="0" y="833332"/>
                </a:lnTo>
                <a:lnTo>
                  <a:pt x="1296144" y="833332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8341843" y="1164909"/>
            <a:ext cx="812112" cy="802568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8505883" y="594085"/>
            <a:ext cx="1080120" cy="468052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15</cp:revision>
  <dcterms:created xsi:type="dcterms:W3CDTF">2021-01-23T22:12:05Z</dcterms:created>
  <dcterms:modified xsi:type="dcterms:W3CDTF">2021-01-25T19:58:16Z</dcterms:modified>
</cp:coreProperties>
</file>