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918" y="-1638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187945" y="3741799"/>
            <a:chExt cx="20574000" cy="2565400"/>
          </a:xfrm>
        </p:grpSpPr>
        <p:pic>
          <p:nvPicPr>
            <p:cNvPr id="1034" name="Picture 10" descr="D:\Daten\Universität\TU-B\Fächer_Studi\Master\MA\Thesis\documentation\thesis\graphics\eval\cvgan_2\qual_basic\dfilter-16_ddropout-0.3_lambda-5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45" y="37417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D:\Daten\Universität\TU-B\Fächer_Studi\Master\MA\Thesis\documentation\thesis\graphics\eval\cvgan_2\qual_basic\dfilter-16_ddropout-0.3_lambda-5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445" y="37417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D:\Daten\Universität\TU-B\Fächer_Studi\Master\MA\Thesis\documentation\thesis\graphics\eval\cvgan_2\qual_basic\dfilter-16_ddropout-0.3_lambda-5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945" y="37417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D:\Daten\Universität\TU-B\Fächer_Studi\Master\MA\Thesis\documentation\thesis\graphics\eval\cvgan_2\qual_basic\dfilter-16_ddropout-0.3_lambda-5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8445" y="37417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Parallelogramm 6"/>
          <p:cNvSpPr/>
          <p:nvPr/>
        </p:nvSpPr>
        <p:spPr>
          <a:xfrm>
            <a:off x="287859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57410" y="1976347"/>
            <a:ext cx="720081" cy="596506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9391037" y="1976347"/>
            <a:ext cx="720081" cy="596506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83127" y="1976347"/>
            <a:ext cx="720081" cy="596506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9116754" y="1976347"/>
            <a:ext cx="720081" cy="596506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3249299" y="558081"/>
            <a:ext cx="812112" cy="13681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m 18"/>
          <p:cNvSpPr/>
          <p:nvPr/>
        </p:nvSpPr>
        <p:spPr>
          <a:xfrm>
            <a:off x="10585003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arallelogramm 19"/>
          <p:cNvSpPr/>
          <p:nvPr/>
        </p:nvSpPr>
        <p:spPr>
          <a:xfrm>
            <a:off x="15697571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8341843" y="1164909"/>
            <a:ext cx="812112" cy="802568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8505883" y="594085"/>
            <a:ext cx="1080120" cy="4680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13</cp:revision>
  <dcterms:created xsi:type="dcterms:W3CDTF">2021-01-23T22:12:05Z</dcterms:created>
  <dcterms:modified xsi:type="dcterms:W3CDTF">2021-01-25T20:01:37Z</dcterms:modified>
</cp:coreProperties>
</file>