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68" y="-606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53987" y="67469"/>
            <a:ext cx="20574000" cy="2565400"/>
            <a:chOff x="-971550" y="3613150"/>
            <a:chExt cx="20574000" cy="2565400"/>
          </a:xfrm>
        </p:grpSpPr>
        <p:pic>
          <p:nvPicPr>
            <p:cNvPr id="1026" name="Picture 2" descr="D:\Daten\Universität\TU-B\Fächer_Studi\Master\MA\Thesis\documentation\thesis\graphics\eval\cvgan_2\qual_basic\dfilter-16_ddropout-0.3_lambda-8_batchsize-64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71550" y="3613150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aten\Universität\TU-B\Fächer_Studi\Master\MA\Thesis\documentation\thesis\graphics\eval\cvgan_2\qual_basic\dfilter-16_ddropout-0.3_lambda-8_batchsize-64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3613150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Daten\Universität\TU-B\Fächer_Studi\Master\MA\Thesis\documentation\thesis\graphics\eval\cvgan_2\qual_basic\dfilter-16_ddropout-0.3_lambda-8_batchsize-64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5450" y="3613150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Daten\Universität\TU-B\Fächer_Studi\Master\MA\Thesis\documentation\thesis\graphics\eval\cvgan_2\qual_basic\dfilter-16_ddropout-0.3_lambda-8_batchsize-64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8950" y="3613150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hteck 7"/>
          <p:cNvSpPr/>
          <p:nvPr/>
        </p:nvSpPr>
        <p:spPr>
          <a:xfrm>
            <a:off x="13249299" y="558081"/>
            <a:ext cx="812112" cy="1368152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arallelogramm 10"/>
          <p:cNvSpPr/>
          <p:nvPr/>
        </p:nvSpPr>
        <p:spPr>
          <a:xfrm>
            <a:off x="287859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8341843" y="1164909"/>
            <a:ext cx="812112" cy="802568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8505883" y="594085"/>
            <a:ext cx="1080120" cy="468052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10</cp:revision>
  <dcterms:created xsi:type="dcterms:W3CDTF">2021-01-23T22:12:05Z</dcterms:created>
  <dcterms:modified xsi:type="dcterms:W3CDTF">2021-01-25T15:34:31Z</dcterms:modified>
</cp:coreProperties>
</file>