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26" y="-1902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-1009650" y="3043411"/>
            <a:chExt cx="20574000" cy="2565400"/>
          </a:xfrm>
        </p:grpSpPr>
        <p:pic>
          <p:nvPicPr>
            <p:cNvPr id="1026" name="Picture 2" descr="D:\Daten\Universität\TU-B\Fächer_Studi\Master\MA\Thesis\documentation\thesis\graphics\eval\cvgan_2\qual_basic\dfilter-32_ddropout-0.0_lambda-10_batchsize-64_learningrate-0.0002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9650" y="3043411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32_ddropout-0.0_lambda-10_batchsize-64_learningrate-0.0002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3850" y="3043411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32_ddropout-0.0_lambda-10_batchsize-64_learningrate-0.0002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7350" y="3043411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32_ddropout-0.0_lambda-10_batchsize-64_learningrate-0.0002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0850" y="3043411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15</cp:revision>
  <dcterms:created xsi:type="dcterms:W3CDTF">2021-01-23T22:12:05Z</dcterms:created>
  <dcterms:modified xsi:type="dcterms:W3CDTF">2021-01-30T11:39:23Z</dcterms:modified>
</cp:coreProperties>
</file>