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0523200" cy="72009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-3504" y="-1782"/>
      </p:cViewPr>
      <p:guideLst>
        <p:guide orient="horz" pos="2268"/>
        <p:guide pos="64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9244" y="2236965"/>
            <a:ext cx="17444719" cy="154352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078482" y="4080527"/>
            <a:ext cx="14366242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4879322" y="288387"/>
            <a:ext cx="4617722" cy="6144102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26164" y="288387"/>
            <a:ext cx="13511106" cy="614410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1194" y="4627263"/>
            <a:ext cx="17444719" cy="14301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1194" y="3052050"/>
            <a:ext cx="17444719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26165" y="1680223"/>
            <a:ext cx="9064412" cy="4752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32630" y="1680223"/>
            <a:ext cx="9064412" cy="4752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6160" y="1611873"/>
            <a:ext cx="9067978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26160" y="2283620"/>
            <a:ext cx="9067978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425513" y="1611873"/>
            <a:ext cx="9071538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425513" y="2283620"/>
            <a:ext cx="9071538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6168" y="286702"/>
            <a:ext cx="6751992" cy="12201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24001" y="286704"/>
            <a:ext cx="11473040" cy="61457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26168" y="1506856"/>
            <a:ext cx="6751992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22693" y="5040649"/>
            <a:ext cx="12313920" cy="5950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22693" y="643414"/>
            <a:ext cx="12313920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022693" y="5635723"/>
            <a:ext cx="12313920" cy="8451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26161" y="288387"/>
            <a:ext cx="18470882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6161" y="1680223"/>
            <a:ext cx="18470882" cy="47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26161" y="6674185"/>
            <a:ext cx="4788750" cy="383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012096" y="6674185"/>
            <a:ext cx="6499012" cy="383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4708295" y="6674185"/>
            <a:ext cx="4788750" cy="383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136600" y="196112"/>
            <a:ext cx="20250000" cy="6808677"/>
            <a:chOff x="628972" y="1600893"/>
            <a:chExt cx="20250000" cy="6808677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628972" y="5029989"/>
              <a:ext cx="20250000" cy="3379581"/>
              <a:chOff x="2171724" y="5029989"/>
              <a:chExt cx="20250000" cy="3379581"/>
            </a:xfrm>
          </p:grpSpPr>
          <p:pic>
            <p:nvPicPr>
              <p:cNvPr id="1044" name="Picture 20" descr="D:\Daten\Universität\TU-B\Fächer_Studi\Master\MA\Thesis\documentation\thesis\graphics\eval\cvgan_2\qual_prediction\cvgan_2_dfilter-16_ddropout-0.3_lambda-10_batchsize-128_learningrate-0.000282842712474619_epochs-0050\images - anomalous\error\003800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71724" y="5029989"/>
                <a:ext cx="6750000" cy="33795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5" name="Picture 21" descr="D:\Daten\Universität\TU-B\Fächer_Studi\Master\MA\Thesis\documentation\thesis\graphics\eval\cvgan_2\qual_prediction\cvgan_2_dfilter-16_ddropout-0.3_lambda-10_batchsize-128_learningrate-0.000282842712474619_epochs-0050\images - anomalous\error\005600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21724" y="5029989"/>
                <a:ext cx="6750000" cy="33795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6" name="Picture 22" descr="D:\Daten\Universität\TU-B\Fächer_Studi\Master\MA\Thesis\documentation\thesis\graphics\eval\cvgan_2\qual_prediction\cvgan_2_dfilter-16_ddropout-0.3_lambda-10_batchsize-128_learningrate-0.000282842712474619_epochs-0050\images - anomalous\error\006000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71724" y="5029989"/>
                <a:ext cx="6750000" cy="33795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/>
            <p:cNvGrpSpPr/>
            <p:nvPr/>
          </p:nvGrpSpPr>
          <p:grpSpPr>
            <a:xfrm>
              <a:off x="628972" y="1600893"/>
              <a:ext cx="20250000" cy="3375000"/>
              <a:chOff x="628972" y="1600893"/>
              <a:chExt cx="20250000" cy="3375000"/>
            </a:xfrm>
          </p:grpSpPr>
          <p:pic>
            <p:nvPicPr>
              <p:cNvPr id="1035" name="Picture 11" descr="D:\Daten\Universität\TU-B\Fächer_Studi\Master\MA\Thesis\documentation\thesis\graphics\eval\cvgan_2\qual_prediction\cvgan_2_dfilter-16_ddropout-0.3_lambda-10_batchsize-128_learningrate-0.000282842712474619_epochs-0050\images - anomalous\predicted\003800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972" y="1600893"/>
                <a:ext cx="6750000" cy="3375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D:\Daten\Universität\TU-B\Fächer_Studi\Master\MA\Thesis\documentation\thesis\graphics\eval\cvgan_2\qual_prediction\cvgan_2_dfilter-16_ddropout-0.3_lambda-10_batchsize-128_learningrate-0.000282842712474619_epochs-0050\images - anomalous\predicted\005600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78972" y="1600893"/>
                <a:ext cx="6750000" cy="3375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7" name="Picture 13" descr="D:\Daten\Universität\TU-B\Fächer_Studi\Master\MA\Thesis\documentation\thesis\graphics\eval\cvgan_2\qual_prediction\cvgan_2_dfilter-16_ddropout-0.3_lambda-10_batchsize-128_learningrate-0.000282842712474619_epochs-0050\images - anomalous\predicted\006000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28972" y="1600893"/>
                <a:ext cx="6750000" cy="3375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3893668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 Hofmann</cp:lastModifiedBy>
  <cp:revision>18</cp:revision>
  <dcterms:created xsi:type="dcterms:W3CDTF">2021-02-04T16:45:31Z</dcterms:created>
  <dcterms:modified xsi:type="dcterms:W3CDTF">2021-02-04T22:32:09Z</dcterms:modified>
</cp:coreProperties>
</file>