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3200" cy="7200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430" y="-1404"/>
      </p:cViewPr>
      <p:guideLst>
        <p:guide orient="horz" pos="2268"/>
        <p:guide pos="6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44" y="2236965"/>
            <a:ext cx="17444719" cy="15435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8482" y="4080527"/>
            <a:ext cx="14366242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79322" y="288387"/>
            <a:ext cx="4617722" cy="6144102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6164" y="288387"/>
            <a:ext cx="13511106" cy="614410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194" y="4627263"/>
            <a:ext cx="17444719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1194" y="3052050"/>
            <a:ext cx="1744471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165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32630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0" y="1611873"/>
            <a:ext cx="906797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6160" y="2283620"/>
            <a:ext cx="906797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425513" y="1611873"/>
            <a:ext cx="907153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425513" y="2283620"/>
            <a:ext cx="907153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168" y="286702"/>
            <a:ext cx="6751992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001" y="286704"/>
            <a:ext cx="11473040" cy="6145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6168" y="1506856"/>
            <a:ext cx="6751992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93" y="5040649"/>
            <a:ext cx="12313920" cy="595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22693" y="643414"/>
            <a:ext cx="1231392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22693" y="5635723"/>
            <a:ext cx="12313920" cy="845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6161" y="288387"/>
            <a:ext cx="18470882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1" y="1680223"/>
            <a:ext cx="18470882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6161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012096" y="6674185"/>
            <a:ext cx="6499012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708295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36600" y="196890"/>
            <a:ext cx="20250000" cy="6807120"/>
            <a:chOff x="662596" y="197026"/>
            <a:chExt cx="20250000" cy="6807120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62596" y="3624565"/>
              <a:ext cx="20250000" cy="3379581"/>
              <a:chOff x="-611608" y="4346747"/>
              <a:chExt cx="20250000" cy="3379581"/>
            </a:xfrm>
          </p:grpSpPr>
          <p:pic>
            <p:nvPicPr>
              <p:cNvPr id="1032" name="Picture 8" descr="D:\Daten\Universität\TU-B\Fächer_Studi\Master\MA\Thesis\documentation\thesis\graphics\eval\cvgan_2\qual_prediction\cvgan_2_dfilter-16_ddropout-0.3_lambda-10_batchsize-128_learningrate-0.000282842712474619_epochs-0050\images - normal\error\00199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11608" y="4346747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D:\Daten\Universität\TU-B\Fächer_Studi\Master\MA\Thesis\documentation\thesis\graphics\eval\cvgan_2\qual_prediction\cvgan_2_dfilter-16_ddropout-0.3_lambda-10_batchsize-128_learningrate-0.000282842712474619_epochs-0050\images - normal\error\00199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8392" y="4346747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:\Daten\Universität\TU-B\Fächer_Studi\Master\MA\Thesis\documentation\thesis\graphics\eval\cvgan_2\qual_prediction\cvgan_2_dfilter-16_ddropout-0.3_lambda-10_batchsize-128_learningrate-0.000282842712474619_epochs-0050\images - normal\error\0020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8392" y="4346747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pieren 5"/>
            <p:cNvGrpSpPr/>
            <p:nvPr/>
          </p:nvGrpSpPr>
          <p:grpSpPr>
            <a:xfrm>
              <a:off x="662596" y="197026"/>
              <a:ext cx="20250000" cy="3375000"/>
              <a:chOff x="662596" y="197026"/>
              <a:chExt cx="20250000" cy="3375000"/>
            </a:xfrm>
          </p:grpSpPr>
          <p:pic>
            <p:nvPicPr>
              <p:cNvPr id="1029" name="Picture 5" descr="D:\Daten\Universität\TU-B\Fächer_Studi\Master\MA\Thesis\documentation\thesis\graphics\eval\cvgan_2\qual_prediction\cvgan_2_dfilter-16_ddropout-0.3_lambda-10_batchsize-128_learningrate-0.000282842712474619_epochs-0050\images - normal\predicted\00199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596" y="197026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Daten\Universität\TU-B\Fächer_Studi\Master\MA\Thesis\documentation\thesis\graphics\eval\cvgan_2\qual_prediction\cvgan_2_dfilter-16_ddropout-0.3_lambda-10_batchsize-128_learningrate-0.000282842712474619_epochs-0050\images - normal\predicted\001995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2596" y="197026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D:\Daten\Universität\TU-B\Fächer_Studi\Master\MA\Thesis\documentation\thesis\graphics\eval\cvgan_2\qual_prediction\cvgan_2_dfilter-16_ddropout-0.3_lambda-10_batchsize-128_learningrate-0.000282842712474619_epochs-0050\images - normal\predicted\002000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2596" y="197026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89366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15</cp:revision>
  <dcterms:created xsi:type="dcterms:W3CDTF">2021-02-04T16:45:31Z</dcterms:created>
  <dcterms:modified xsi:type="dcterms:W3CDTF">2021-02-04T18:54:57Z</dcterms:modified>
</cp:coreProperties>
</file>