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0523200" cy="72009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416" y="-1050"/>
      </p:cViewPr>
      <p:guideLst>
        <p:guide orient="horz" pos="2268"/>
        <p:guide pos="64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39244" y="2236965"/>
            <a:ext cx="17444719" cy="154352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078482" y="4080527"/>
            <a:ext cx="14366242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4879322" y="288387"/>
            <a:ext cx="4617722" cy="6144102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26164" y="288387"/>
            <a:ext cx="13511106" cy="614410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1194" y="4627263"/>
            <a:ext cx="17444719" cy="14301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1194" y="3052050"/>
            <a:ext cx="17444719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26165" y="1680223"/>
            <a:ext cx="9064412" cy="4752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32630" y="1680223"/>
            <a:ext cx="9064412" cy="4752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6160" y="1611873"/>
            <a:ext cx="9067978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26160" y="2283620"/>
            <a:ext cx="9067978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425513" y="1611873"/>
            <a:ext cx="9071538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425513" y="2283620"/>
            <a:ext cx="9071538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6168" y="286702"/>
            <a:ext cx="6751992" cy="12201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24001" y="286704"/>
            <a:ext cx="11473040" cy="61457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26168" y="1506856"/>
            <a:ext cx="6751992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22693" y="5040649"/>
            <a:ext cx="12313920" cy="5950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22693" y="643414"/>
            <a:ext cx="12313920" cy="43205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022693" y="5635723"/>
            <a:ext cx="12313920" cy="8451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26161" y="288387"/>
            <a:ext cx="18470882" cy="1200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6161" y="1680223"/>
            <a:ext cx="18470882" cy="475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26161" y="6674185"/>
            <a:ext cx="4788750" cy="383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012096" y="6674185"/>
            <a:ext cx="6499012" cy="383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4708295" y="6674185"/>
            <a:ext cx="4788750" cy="3833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136600" y="196865"/>
            <a:ext cx="20250000" cy="6807170"/>
            <a:chOff x="164728" y="609448"/>
            <a:chExt cx="20250000" cy="6807170"/>
          </a:xfrm>
        </p:grpSpPr>
        <p:grpSp>
          <p:nvGrpSpPr>
            <p:cNvPr id="3" name="Gruppieren 2"/>
            <p:cNvGrpSpPr/>
            <p:nvPr/>
          </p:nvGrpSpPr>
          <p:grpSpPr>
            <a:xfrm>
              <a:off x="164728" y="4037037"/>
              <a:ext cx="20250000" cy="3379581"/>
              <a:chOff x="-2105024" y="4037037"/>
              <a:chExt cx="20250000" cy="3379581"/>
            </a:xfrm>
          </p:grpSpPr>
          <p:pic>
            <p:nvPicPr>
              <p:cNvPr id="1032" name="Picture 8" descr="D:\Daten\Universität\TU-B\Fächer_Studi\Master\MA\Thesis\documentation\thesis\graphics\eval\cvgan_2\qual_prediction\cvgan_2_dfilter-16_ddropout-0.3_lambda-10_batchsize-8_learningrate-0.0002_epochs-0050\images - anomalous\error\003800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105024" y="4037037"/>
                <a:ext cx="6750000" cy="33795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3" name="Picture 9" descr="D:\Daten\Universität\TU-B\Fächer_Studi\Master\MA\Thesis\documentation\thesis\graphics\eval\cvgan_2\qual_prediction\cvgan_2_dfilter-16_ddropout-0.3_lambda-10_batchsize-8_learningrate-0.0002_epochs-0050\images - anomalous\error\005600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4976" y="4037037"/>
                <a:ext cx="6750000" cy="33795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D:\Daten\Universität\TU-B\Fächer_Studi\Master\MA\Thesis\documentation\thesis\graphics\eval\cvgan_2\qual_prediction\cvgan_2_dfilter-16_ddropout-0.3_lambda-10_batchsize-8_learningrate-0.0002_epochs-0050\images - anomalous\error\006000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94976" y="4037037"/>
                <a:ext cx="6750000" cy="33795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" name="Gruppieren 3"/>
            <p:cNvGrpSpPr/>
            <p:nvPr/>
          </p:nvGrpSpPr>
          <p:grpSpPr>
            <a:xfrm>
              <a:off x="164728" y="609448"/>
              <a:ext cx="20250000" cy="3375000"/>
              <a:chOff x="164728" y="609448"/>
              <a:chExt cx="20250000" cy="3375000"/>
            </a:xfrm>
          </p:grpSpPr>
          <p:pic>
            <p:nvPicPr>
              <p:cNvPr id="1035" name="Picture 11" descr="D:\Daten\Universität\TU-B\Fächer_Studi\Master\MA\Thesis\documentation\thesis\graphics\eval\cvgan_2\qual_prediction\cvgan_2_dfilter-16_ddropout-0.3_lambda-10_batchsize-8_learningrate-0.0002_epochs-0050\images - anomalous\predicted\003800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728" y="609448"/>
                <a:ext cx="6750000" cy="3375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D:\Daten\Universität\TU-B\Fächer_Studi\Master\MA\Thesis\documentation\thesis\graphics\eval\cvgan_2\qual_prediction\cvgan_2_dfilter-16_ddropout-0.3_lambda-10_batchsize-8_learningrate-0.0002_epochs-0050\images - anomalous\predicted\005600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4728" y="609448"/>
                <a:ext cx="6750000" cy="3375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7" name="Picture 13" descr="D:\Daten\Universität\TU-B\Fächer_Studi\Master\MA\Thesis\documentation\thesis\graphics\eval\cvgan_2\qual_prediction\cvgan_2_dfilter-16_ddropout-0.3_lambda-10_batchsize-8_learningrate-0.0002_epochs-0050\images - anomalous\predicted\006000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64728" y="609448"/>
                <a:ext cx="6750000" cy="3375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3893668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</dc:creator>
  <cp:lastModifiedBy>Fabian Hofmann</cp:lastModifiedBy>
  <cp:revision>9</cp:revision>
  <dcterms:created xsi:type="dcterms:W3CDTF">2021-02-04T16:45:31Z</dcterms:created>
  <dcterms:modified xsi:type="dcterms:W3CDTF">2021-02-04T21:37:43Z</dcterms:modified>
</cp:coreProperties>
</file>