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523200" cy="36004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416" y="-1794"/>
      </p:cViewPr>
      <p:guideLst>
        <p:guide orient="horz" pos="1134"/>
        <p:guide pos="6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9243" y="1118482"/>
            <a:ext cx="17444719" cy="7717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78482" y="2040263"/>
            <a:ext cx="14366242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4879322" y="144193"/>
            <a:ext cx="4617722" cy="3072051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26164" y="144193"/>
            <a:ext cx="13511106" cy="30720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1193" y="2313631"/>
            <a:ext cx="17444719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1193" y="1526025"/>
            <a:ext cx="17444719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6165" y="840111"/>
            <a:ext cx="9064412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32630" y="840111"/>
            <a:ext cx="9064412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0" y="805936"/>
            <a:ext cx="906797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6160" y="1141810"/>
            <a:ext cx="906797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425513" y="805936"/>
            <a:ext cx="907153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425513" y="1141810"/>
            <a:ext cx="907153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6168" y="143351"/>
            <a:ext cx="6751992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4001" y="143352"/>
            <a:ext cx="1147304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6168" y="753428"/>
            <a:ext cx="6751992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2693" y="2520324"/>
            <a:ext cx="1231392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22693" y="321707"/>
            <a:ext cx="1231392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22693" y="2817861"/>
            <a:ext cx="1231392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6161" y="144193"/>
            <a:ext cx="18470882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1" y="840111"/>
            <a:ext cx="18470882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6161" y="3337092"/>
            <a:ext cx="47887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012096" y="3337092"/>
            <a:ext cx="649901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708295" y="3337092"/>
            <a:ext cx="47887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36600" y="112725"/>
            <a:ext cx="20250000" cy="3375000"/>
            <a:chOff x="-467592" y="-3672383"/>
            <a:chExt cx="20250000" cy="3375000"/>
          </a:xfrm>
        </p:grpSpPr>
        <p:pic>
          <p:nvPicPr>
            <p:cNvPr id="1026" name="Picture 2" descr="D:\Daten\Universität\TU-B\Fächer_Studi\Master\MA\Thesis\documentation\thesis\graphics\eval\cvgan_2\qual_prediction\real\images - anomalous\0038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592" y="-3672383"/>
              <a:ext cx="6750000" cy="3375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Daten\Universität\TU-B\Fächer_Studi\Master\MA\Thesis\documentation\thesis\graphics\eval\cvgan_2\qual_prediction\real\images - anomalous\0056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408" y="-3672383"/>
              <a:ext cx="6750000" cy="3375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Daten\Universität\TU-B\Fächer_Studi\Master\MA\Thesis\documentation\thesis\graphics\eval\cvgan_2\qual_prediction\real\images - anomalous\0060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2408" y="-3672383"/>
              <a:ext cx="6750000" cy="3375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Textfeld 98"/>
          <p:cNvSpPr txBox="1"/>
          <p:nvPr/>
        </p:nvSpPr>
        <p:spPr>
          <a:xfrm>
            <a:off x="6886600" y="259234"/>
            <a:ext cx="180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i="1" dirty="0" smtClean="0">
                <a:latin typeface="Century" panose="02040604050505020304" pitchFamily="18" charset="0"/>
              </a:rPr>
              <a:t>t = </a:t>
            </a:r>
            <a:r>
              <a:rPr lang="de-DE" sz="3000" i="1" dirty="0">
                <a:latin typeface="Century" panose="02040604050505020304" pitchFamily="18" charset="0"/>
              </a:rPr>
              <a:t>5</a:t>
            </a:r>
            <a:r>
              <a:rPr lang="de-DE" sz="3000" i="1" dirty="0" smtClean="0">
                <a:latin typeface="Century" panose="02040604050505020304" pitchFamily="18" charset="0"/>
              </a:rPr>
              <a:t>600</a:t>
            </a:r>
            <a:endParaRPr lang="de-DE" sz="3000" i="1" dirty="0">
              <a:latin typeface="Century" panose="02040604050505020304" pitchFamily="18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3636600" y="259234"/>
            <a:ext cx="180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i="1" dirty="0" smtClean="0">
                <a:latin typeface="Century" panose="02040604050505020304" pitchFamily="18" charset="0"/>
              </a:rPr>
              <a:t>t = 6000</a:t>
            </a:r>
            <a:endParaRPr lang="de-DE" sz="3000" i="1" dirty="0">
              <a:latin typeface="Century" panose="02040604050505020304" pitchFamily="18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36600" y="259234"/>
            <a:ext cx="180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i="1" dirty="0" smtClean="0">
                <a:latin typeface="Century" panose="02040604050505020304" pitchFamily="18" charset="0"/>
              </a:rPr>
              <a:t>t = 3800</a:t>
            </a:r>
            <a:endParaRPr lang="de-DE" sz="3000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66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10</cp:revision>
  <dcterms:created xsi:type="dcterms:W3CDTF">2021-02-04T16:45:31Z</dcterms:created>
  <dcterms:modified xsi:type="dcterms:W3CDTF">2021-02-05T13:27:23Z</dcterms:modified>
</cp:coreProperties>
</file>