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36004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16" y="-1794"/>
      </p:cViewPr>
      <p:guideLst>
        <p:guide orient="horz" pos="1134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3" y="1118482"/>
            <a:ext cx="17444719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2040263"/>
            <a:ext cx="14366242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144193"/>
            <a:ext cx="4617722" cy="307205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144193"/>
            <a:ext cx="13511106" cy="30720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3" y="2313631"/>
            <a:ext cx="17444719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3" y="1526025"/>
            <a:ext cx="17444719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840111"/>
            <a:ext cx="9064412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840111"/>
            <a:ext cx="9064412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805936"/>
            <a:ext cx="906797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1141810"/>
            <a:ext cx="906797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805936"/>
            <a:ext cx="907153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1141810"/>
            <a:ext cx="907153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143351"/>
            <a:ext cx="6751992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143352"/>
            <a:ext cx="1147304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753428"/>
            <a:ext cx="6751992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2520324"/>
            <a:ext cx="1231392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321707"/>
            <a:ext cx="1231392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2817861"/>
            <a:ext cx="1231392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144193"/>
            <a:ext cx="18470882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840111"/>
            <a:ext cx="18470882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3337092"/>
            <a:ext cx="47887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3337092"/>
            <a:ext cx="649901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3337092"/>
            <a:ext cx="47887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3" descr="D:\Daten\Universität\TU-B\Fächer_Studi\Master\MA\Thesis\documentation\thesis\graphics\eval\cvgan_2\qual_prediction\real\images - normal\0019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0" y="112725"/>
            <a:ext cx="6750000" cy="3375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4" descr="D:\Daten\Universität\TU-B\Fächer_Studi\Master\MA\Thesis\documentation\thesis\graphics\eval\cvgan_2\qual_prediction\real\images - normal\0019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00" y="112725"/>
            <a:ext cx="6750000" cy="3375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5" descr="D:\Daten\Universität\TU-B\Fächer_Studi\Master\MA\Thesis\documentation\thesis\graphics\eval\cvgan_2\qual_prediction\real\images - normal\002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00" y="112725"/>
            <a:ext cx="6750000" cy="3375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feld 98"/>
          <p:cNvSpPr txBox="1"/>
          <p:nvPr/>
        </p:nvSpPr>
        <p:spPr>
          <a:xfrm>
            <a:off x="688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1995</a:t>
            </a:r>
            <a:endParaRPr lang="de-DE" sz="3000" i="1" dirty="0">
              <a:latin typeface="Century" panose="02040604050505020304" pitchFamily="18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363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2000</a:t>
            </a:r>
            <a:endParaRPr lang="de-DE" sz="3000" i="1" dirty="0">
              <a:latin typeface="Century" panose="02040604050505020304" pitchFamily="18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36600" y="259234"/>
            <a:ext cx="180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i="1" dirty="0" smtClean="0">
                <a:latin typeface="Century" panose="02040604050505020304" pitchFamily="18" charset="0"/>
              </a:rPr>
              <a:t>t = 1990</a:t>
            </a:r>
            <a:endParaRPr lang="de-DE" sz="30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6</cp:revision>
  <dcterms:created xsi:type="dcterms:W3CDTF">2021-02-04T16:45:31Z</dcterms:created>
  <dcterms:modified xsi:type="dcterms:W3CDTF">2021-02-05T13:27:56Z</dcterms:modified>
</cp:coreProperties>
</file>