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880850" cy="3600450"/>
  <p:notesSz cx="6858000" cy="9144000"/>
  <p:defaultTextStyle>
    <a:defPPr>
      <a:defRPr lang="de-DE"/>
    </a:defPPr>
    <a:lvl1pPr marL="0" algn="l" defTabSz="836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8247" algn="l" defTabSz="836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6493" algn="l" defTabSz="836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4740" algn="l" defTabSz="836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2986" algn="l" defTabSz="836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91233" algn="l" defTabSz="836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9479" algn="l" defTabSz="836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7726" algn="l" defTabSz="836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5972" algn="l" defTabSz="836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3204" y="-1794"/>
      </p:cViewPr>
      <p:guideLst>
        <p:guide orient="horz" pos="1134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1064" y="1118475"/>
            <a:ext cx="10098723" cy="7717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82132" y="2040256"/>
            <a:ext cx="8316595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6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4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9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7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0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36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13618" y="144187"/>
            <a:ext cx="2673192" cy="30720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94048" y="144187"/>
            <a:ext cx="7821560" cy="307205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3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31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8506" y="2313625"/>
            <a:ext cx="10098723" cy="715089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38506" y="1526027"/>
            <a:ext cx="10098723" cy="78759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82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64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47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29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12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094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277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459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6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94045" y="840106"/>
            <a:ext cx="5247375" cy="237613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39435" y="840106"/>
            <a:ext cx="5247375" cy="237613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61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4043" y="805935"/>
            <a:ext cx="5249439" cy="33587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8247" indent="0">
              <a:buNone/>
              <a:defRPr sz="1800" b="1"/>
            </a:lvl2pPr>
            <a:lvl3pPr marL="836493" indent="0">
              <a:buNone/>
              <a:defRPr sz="1600" b="1"/>
            </a:lvl3pPr>
            <a:lvl4pPr marL="1254740" indent="0">
              <a:buNone/>
              <a:defRPr sz="1500" b="1"/>
            </a:lvl4pPr>
            <a:lvl5pPr marL="1672986" indent="0">
              <a:buNone/>
              <a:defRPr sz="1500" b="1"/>
            </a:lvl5pPr>
            <a:lvl6pPr marL="2091233" indent="0">
              <a:buNone/>
              <a:defRPr sz="1500" b="1"/>
            </a:lvl6pPr>
            <a:lvl7pPr marL="2509479" indent="0">
              <a:buNone/>
              <a:defRPr sz="1500" b="1"/>
            </a:lvl7pPr>
            <a:lvl8pPr marL="2927726" indent="0">
              <a:buNone/>
              <a:defRPr sz="1500" b="1"/>
            </a:lvl8pPr>
            <a:lvl9pPr marL="3345972" indent="0">
              <a:buNone/>
              <a:defRPr sz="15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4043" y="1141812"/>
            <a:ext cx="5249439" cy="207442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035310" y="805935"/>
            <a:ext cx="5251501" cy="33587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8247" indent="0">
              <a:buNone/>
              <a:defRPr sz="1800" b="1"/>
            </a:lvl2pPr>
            <a:lvl3pPr marL="836493" indent="0">
              <a:buNone/>
              <a:defRPr sz="1600" b="1"/>
            </a:lvl3pPr>
            <a:lvl4pPr marL="1254740" indent="0">
              <a:buNone/>
              <a:defRPr sz="1500" b="1"/>
            </a:lvl4pPr>
            <a:lvl5pPr marL="1672986" indent="0">
              <a:buNone/>
              <a:defRPr sz="1500" b="1"/>
            </a:lvl5pPr>
            <a:lvl6pPr marL="2091233" indent="0">
              <a:buNone/>
              <a:defRPr sz="1500" b="1"/>
            </a:lvl6pPr>
            <a:lvl7pPr marL="2509479" indent="0">
              <a:buNone/>
              <a:defRPr sz="1500" b="1"/>
            </a:lvl7pPr>
            <a:lvl8pPr marL="2927726" indent="0">
              <a:buNone/>
              <a:defRPr sz="1500" b="1"/>
            </a:lvl8pPr>
            <a:lvl9pPr marL="3345972" indent="0">
              <a:buNone/>
              <a:defRPr sz="15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035310" y="1141812"/>
            <a:ext cx="5251501" cy="207442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7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63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63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044" y="143352"/>
            <a:ext cx="3908718" cy="61007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5086" y="143352"/>
            <a:ext cx="6641726" cy="3072885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4044" y="753428"/>
            <a:ext cx="3908718" cy="2462808"/>
          </a:xfrm>
        </p:spPr>
        <p:txBody>
          <a:bodyPr/>
          <a:lstStyle>
            <a:lvl1pPr marL="0" indent="0">
              <a:buNone/>
              <a:defRPr sz="1300"/>
            </a:lvl1pPr>
            <a:lvl2pPr marL="418247" indent="0">
              <a:buNone/>
              <a:defRPr sz="1100"/>
            </a:lvl2pPr>
            <a:lvl3pPr marL="836493" indent="0">
              <a:buNone/>
              <a:defRPr sz="900"/>
            </a:lvl3pPr>
            <a:lvl4pPr marL="1254740" indent="0">
              <a:buNone/>
              <a:defRPr sz="800"/>
            </a:lvl4pPr>
            <a:lvl5pPr marL="1672986" indent="0">
              <a:buNone/>
              <a:defRPr sz="800"/>
            </a:lvl5pPr>
            <a:lvl6pPr marL="2091233" indent="0">
              <a:buNone/>
              <a:defRPr sz="800"/>
            </a:lvl6pPr>
            <a:lvl7pPr marL="2509479" indent="0">
              <a:buNone/>
              <a:defRPr sz="800"/>
            </a:lvl7pPr>
            <a:lvl8pPr marL="2927726" indent="0">
              <a:buNone/>
              <a:defRPr sz="800"/>
            </a:lvl8pPr>
            <a:lvl9pPr marL="3345972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5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28731" y="2520318"/>
            <a:ext cx="7128510" cy="297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28731" y="321709"/>
            <a:ext cx="7128510" cy="2160270"/>
          </a:xfrm>
        </p:spPr>
        <p:txBody>
          <a:bodyPr/>
          <a:lstStyle>
            <a:lvl1pPr marL="0" indent="0">
              <a:buNone/>
              <a:defRPr sz="2900"/>
            </a:lvl1pPr>
            <a:lvl2pPr marL="418247" indent="0">
              <a:buNone/>
              <a:defRPr sz="2600"/>
            </a:lvl2pPr>
            <a:lvl3pPr marL="836493" indent="0">
              <a:buNone/>
              <a:defRPr sz="2200"/>
            </a:lvl3pPr>
            <a:lvl4pPr marL="1254740" indent="0">
              <a:buNone/>
              <a:defRPr sz="1800"/>
            </a:lvl4pPr>
            <a:lvl5pPr marL="1672986" indent="0">
              <a:buNone/>
              <a:defRPr sz="1800"/>
            </a:lvl5pPr>
            <a:lvl6pPr marL="2091233" indent="0">
              <a:buNone/>
              <a:defRPr sz="1800"/>
            </a:lvl6pPr>
            <a:lvl7pPr marL="2509479" indent="0">
              <a:buNone/>
              <a:defRPr sz="1800"/>
            </a:lvl7pPr>
            <a:lvl8pPr marL="2927726" indent="0">
              <a:buNone/>
              <a:defRPr sz="1800"/>
            </a:lvl8pPr>
            <a:lvl9pPr marL="3345972" indent="0">
              <a:buNone/>
              <a:defRPr sz="1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28731" y="2817852"/>
            <a:ext cx="7128510" cy="422553"/>
          </a:xfrm>
        </p:spPr>
        <p:txBody>
          <a:bodyPr/>
          <a:lstStyle>
            <a:lvl1pPr marL="0" indent="0">
              <a:buNone/>
              <a:defRPr sz="1300"/>
            </a:lvl1pPr>
            <a:lvl2pPr marL="418247" indent="0">
              <a:buNone/>
              <a:defRPr sz="1100"/>
            </a:lvl2pPr>
            <a:lvl3pPr marL="836493" indent="0">
              <a:buNone/>
              <a:defRPr sz="900"/>
            </a:lvl3pPr>
            <a:lvl4pPr marL="1254740" indent="0">
              <a:buNone/>
              <a:defRPr sz="800"/>
            </a:lvl4pPr>
            <a:lvl5pPr marL="1672986" indent="0">
              <a:buNone/>
              <a:defRPr sz="800"/>
            </a:lvl5pPr>
            <a:lvl6pPr marL="2091233" indent="0">
              <a:buNone/>
              <a:defRPr sz="800"/>
            </a:lvl6pPr>
            <a:lvl7pPr marL="2509479" indent="0">
              <a:buNone/>
              <a:defRPr sz="800"/>
            </a:lvl7pPr>
            <a:lvl8pPr marL="2927726" indent="0">
              <a:buNone/>
              <a:defRPr sz="800"/>
            </a:lvl8pPr>
            <a:lvl9pPr marL="3345972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2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94046" y="144186"/>
            <a:ext cx="10692765" cy="600075"/>
          </a:xfrm>
          <a:prstGeom prst="rect">
            <a:avLst/>
          </a:prstGeom>
        </p:spPr>
        <p:txBody>
          <a:bodyPr vert="horz" lIns="83649" tIns="41825" rIns="83649" bIns="4182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4046" y="840106"/>
            <a:ext cx="10692765" cy="2376131"/>
          </a:xfrm>
          <a:prstGeom prst="rect">
            <a:avLst/>
          </a:prstGeom>
        </p:spPr>
        <p:txBody>
          <a:bodyPr vert="horz" lIns="83649" tIns="41825" rIns="83649" bIns="4182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94044" y="3337087"/>
            <a:ext cx="2772199" cy="191691"/>
          </a:xfrm>
          <a:prstGeom prst="rect">
            <a:avLst/>
          </a:prstGeom>
        </p:spPr>
        <p:txBody>
          <a:bodyPr vert="horz" lIns="83649" tIns="41825" rIns="83649" bIns="4182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46C1-3D33-4CC1-8072-EA404A167A53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59291" y="3337087"/>
            <a:ext cx="3762269" cy="191691"/>
          </a:xfrm>
          <a:prstGeom prst="rect">
            <a:avLst/>
          </a:prstGeom>
        </p:spPr>
        <p:txBody>
          <a:bodyPr vert="horz" lIns="83649" tIns="41825" rIns="83649" bIns="4182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14612" y="3337087"/>
            <a:ext cx="2772199" cy="191691"/>
          </a:xfrm>
          <a:prstGeom prst="rect">
            <a:avLst/>
          </a:prstGeom>
        </p:spPr>
        <p:txBody>
          <a:bodyPr vert="horz" lIns="83649" tIns="41825" rIns="83649" bIns="4182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1C0C-9349-4CE2-9AAC-8AB276FE6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7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649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685" indent="-313685" algn="l" defTabSz="8364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651" indent="-261404" algn="l" defTabSz="8364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616" indent="-209123" algn="l" defTabSz="8364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863" indent="-209123" algn="l" defTabSz="83649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2110" indent="-209123" algn="l" defTabSz="83649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0356" indent="-209123" algn="l" defTabSz="8364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8603" indent="-209123" algn="l" defTabSz="8364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6849" indent="-209123" algn="l" defTabSz="8364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5096" indent="-209123" algn="l" defTabSz="8364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364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8247" algn="l" defTabSz="8364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6493" algn="l" defTabSz="8364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740" algn="l" defTabSz="8364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2986" algn="l" defTabSz="8364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1233" algn="l" defTabSz="8364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9479" algn="l" defTabSz="8364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7726" algn="l" defTabSz="8364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5972" algn="l" defTabSz="8364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feld 241"/>
              <p:cNvSpPr txBox="1"/>
              <p:nvPr/>
            </p:nvSpPr>
            <p:spPr>
              <a:xfrm>
                <a:off x="2457211" y="139849"/>
                <a:ext cx="4355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Capturing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86" name="Textfeld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1" y="139849"/>
                <a:ext cx="4355996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7" name="Tabel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247139"/>
                  </p:ext>
                </p:extLst>
              </p:nvPr>
            </p:nvGraphicFramePr>
            <p:xfrm>
              <a:off x="2378957" y="715913"/>
              <a:ext cx="4512504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</a:tblGrid>
                  <a:tr h="720080"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7" name="Tabel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247139"/>
                  </p:ext>
                </p:extLst>
              </p:nvPr>
            </p:nvGraphicFramePr>
            <p:xfrm>
              <a:off x="2378957" y="715913"/>
              <a:ext cx="4512504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</a:tblGrid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r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000" r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r="-2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000" r="-1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000" r="-6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8" name="Tabelle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647714"/>
                  </p:ext>
                </p:extLst>
              </p:nvPr>
            </p:nvGraphicFramePr>
            <p:xfrm>
              <a:off x="2378957" y="2156073"/>
              <a:ext cx="4512504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</a:tblGrid>
                  <a:tr h="720080"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2344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sz="24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8" name="Tabelle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647714"/>
                  </p:ext>
                </p:extLst>
              </p:nvPr>
            </p:nvGraphicFramePr>
            <p:xfrm>
              <a:off x="2378957" y="2156073"/>
              <a:ext cx="4512504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</a:tblGrid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847" r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000" t="-847" r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000" t="-847" r="-2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847" r="-1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0000" t="-847" r="-6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241"/>
              <p:cNvSpPr txBox="1"/>
              <p:nvPr/>
            </p:nvSpPr>
            <p:spPr>
              <a:xfrm>
                <a:off x="2457211" y="2990552"/>
                <a:ext cx="4355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Capturing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89" name="Textfeld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1" y="2990552"/>
                <a:ext cx="4355996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662448"/>
                  </p:ext>
                </p:extLst>
              </p:nvPr>
            </p:nvGraphicFramePr>
            <p:xfrm>
              <a:off x="8328185" y="1432841"/>
              <a:ext cx="902501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1"/>
                  </a:tblGrid>
                  <a:tr h="720080">
                    <a:tc>
                      <a:txBody>
                        <a:bodyPr/>
                        <a:lstStyle/>
                        <a:p>
                          <a:pPr marL="0" marR="0" indent="0" algn="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400" b="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400" b="0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662448"/>
                  </p:ext>
                </p:extLst>
              </p:nvPr>
            </p:nvGraphicFramePr>
            <p:xfrm>
              <a:off x="8328185" y="1432841"/>
              <a:ext cx="902501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1"/>
                  </a:tblGrid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r="-676" b="-8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1" name="Geschweifte Klammer rechts 90"/>
          <p:cNvSpPr/>
          <p:nvPr/>
        </p:nvSpPr>
        <p:spPr>
          <a:xfrm rot="10800000">
            <a:off x="1631442" y="680935"/>
            <a:ext cx="648072" cy="2223892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98958" y="1377383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Training</a:t>
            </a:r>
            <a:br>
              <a:rPr lang="en-US" sz="2400" dirty="0" smtClean="0">
                <a:latin typeface="Century" panose="02040604050505020304" pitchFamily="18" charset="0"/>
              </a:rPr>
            </a:br>
            <a:r>
              <a:rPr lang="en-US" sz="2400" dirty="0" smtClean="0">
                <a:latin typeface="Century" panose="02040604050505020304" pitchFamily="18" charset="0"/>
              </a:rPr>
              <a:t>Data Set</a:t>
            </a:r>
            <a:endParaRPr lang="en-US" sz="2200" dirty="0">
              <a:latin typeface="Century" panose="02040604050505020304" pitchFamily="18" charset="0"/>
            </a:endParaRPr>
          </a:p>
        </p:txBody>
      </p:sp>
      <p:sp>
        <p:nvSpPr>
          <p:cNvPr id="93" name="Geschweifte Klammer rechts 92"/>
          <p:cNvSpPr/>
          <p:nvPr/>
        </p:nvSpPr>
        <p:spPr>
          <a:xfrm>
            <a:off x="9336297" y="1380992"/>
            <a:ext cx="648072" cy="823779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9984369" y="1377383"/>
            <a:ext cx="1856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Evaluation</a:t>
            </a:r>
            <a:br>
              <a:rPr lang="en-US" sz="2400" dirty="0" smtClean="0">
                <a:latin typeface="Century" panose="02040604050505020304" pitchFamily="18" charset="0"/>
              </a:rPr>
            </a:br>
            <a:r>
              <a:rPr lang="en-US" sz="2400" dirty="0" smtClean="0">
                <a:latin typeface="Century" panose="02040604050505020304" pitchFamily="18" charset="0"/>
              </a:rPr>
              <a:t>Data Set</a:t>
            </a:r>
            <a:endParaRPr lang="en-US" sz="2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136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Hofmann</dc:creator>
  <cp:lastModifiedBy>Fabian Hofmann</cp:lastModifiedBy>
  <cp:revision>9</cp:revision>
  <dcterms:created xsi:type="dcterms:W3CDTF">2021-01-27T10:18:49Z</dcterms:created>
  <dcterms:modified xsi:type="dcterms:W3CDTF">2021-01-27T17:17:49Z</dcterms:modified>
</cp:coreProperties>
</file>