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438" y="-1716"/>
      </p:cViewPr>
      <p:guideLst>
        <p:guide orient="horz" pos="2041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36142" y="259509"/>
            <a:ext cx="2835354" cy="552914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0080" y="259509"/>
            <a:ext cx="8296037" cy="552914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8" y="4164114"/>
            <a:ext cx="10711339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8" y="2746575"/>
            <a:ext cx="10711339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0079" y="1512042"/>
            <a:ext cx="556569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5800" y="1512042"/>
            <a:ext cx="556569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450540"/>
            <a:ext cx="5567884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2055056"/>
            <a:ext cx="5567884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7" y="1450540"/>
            <a:ext cx="5570071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7" y="2055056"/>
            <a:ext cx="5570071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1" y="258007"/>
            <a:ext cx="4145831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6" y="258008"/>
            <a:ext cx="704463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1" y="1356038"/>
            <a:ext cx="4145831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8" y="4536122"/>
            <a:ext cx="75609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8" y="579016"/>
            <a:ext cx="75609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8" y="5071637"/>
            <a:ext cx="75609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259508"/>
            <a:ext cx="1134141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512042"/>
            <a:ext cx="1134141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6006164"/>
            <a:ext cx="294036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9" y="6006164"/>
            <a:ext cx="399049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6006164"/>
            <a:ext cx="294036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85043" y="116198"/>
            <a:ext cx="12231488" cy="6247778"/>
            <a:chOff x="185043" y="404664"/>
            <a:chExt cx="12231488" cy="6247778"/>
          </a:xfrm>
        </p:grpSpPr>
        <p:pic>
          <p:nvPicPr>
            <p:cNvPr id="14" name="Picture 4" descr="D:\Daten\Universität\TU-B\Fächer_Studi\Master\MA\Thesis\documentation\thesis\graphics\eval\heatmap\images\003627_err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844" y="3515294"/>
              <a:ext cx="6265787" cy="31371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:\Daten\Universität\TU-B\Fächer_Studi\Master\MA\Thesis\documentation\thesis\graphics\eval\heatmap\images\003627_re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43" y="404664"/>
              <a:ext cx="6115744" cy="305787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D:\Daten\Universität\TU-B\Fächer_Studi\Master\MA\Thesis\documentation\thesis\graphics\eval\heatmap\images\003627_predict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87" y="404664"/>
              <a:ext cx="6115744" cy="305787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24743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2</cp:revision>
  <dcterms:created xsi:type="dcterms:W3CDTF">2021-02-03T20:58:19Z</dcterms:created>
  <dcterms:modified xsi:type="dcterms:W3CDTF">2021-02-03T21:21:03Z</dcterms:modified>
</cp:coreProperties>
</file>