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4041438" cy="5761038"/>
  <p:notesSz cx="6858000" cy="9144000"/>
  <p:defaultTextStyle>
    <a:defPPr>
      <a:defRPr lang="de-DE"/>
    </a:defPPr>
    <a:lvl1pPr marL="0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89588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79178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68765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58354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47943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37531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27120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16708" algn="l" defTabSz="97917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40" autoAdjust="0"/>
    <p:restoredTop sz="94660"/>
  </p:normalViewPr>
  <p:slideViewPr>
    <p:cSldViewPr>
      <p:cViewPr>
        <p:scale>
          <a:sx n="75" d="100"/>
          <a:sy n="75" d="100"/>
        </p:scale>
        <p:origin x="-2340" y="-1176"/>
      </p:cViewPr>
      <p:guideLst>
        <p:guide orient="horz" pos="1815"/>
        <p:guide pos="44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3112" y="1789660"/>
            <a:ext cx="11935224" cy="1234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06226" y="3264591"/>
            <a:ext cx="9829007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9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8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8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4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3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2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16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180047" y="230714"/>
            <a:ext cx="3159324" cy="4915553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02075" y="230714"/>
            <a:ext cx="9243947" cy="491555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180" y="3702005"/>
            <a:ext cx="11935224" cy="114420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9180" y="2441775"/>
            <a:ext cx="11935224" cy="126022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95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79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687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8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47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375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271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167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2076" y="1344249"/>
            <a:ext cx="6201634" cy="3802019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37736" y="1344249"/>
            <a:ext cx="6201634" cy="3802019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2073" y="1289572"/>
            <a:ext cx="6204075" cy="53743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9588" indent="0">
              <a:buNone/>
              <a:defRPr sz="2100" b="1"/>
            </a:lvl2pPr>
            <a:lvl3pPr marL="979178" indent="0">
              <a:buNone/>
              <a:defRPr sz="2000" b="1"/>
            </a:lvl3pPr>
            <a:lvl4pPr marL="1468765" indent="0">
              <a:buNone/>
              <a:defRPr sz="1800" b="1"/>
            </a:lvl4pPr>
            <a:lvl5pPr marL="1958354" indent="0">
              <a:buNone/>
              <a:defRPr sz="1800" b="1"/>
            </a:lvl5pPr>
            <a:lvl6pPr marL="2447943" indent="0">
              <a:buNone/>
              <a:defRPr sz="1800" b="1"/>
            </a:lvl6pPr>
            <a:lvl7pPr marL="2937531" indent="0">
              <a:buNone/>
              <a:defRPr sz="1800" b="1"/>
            </a:lvl7pPr>
            <a:lvl8pPr marL="3427120" indent="0">
              <a:buNone/>
              <a:defRPr sz="1800" b="1"/>
            </a:lvl8pPr>
            <a:lvl9pPr marL="3916708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2073" y="1826998"/>
            <a:ext cx="6204075" cy="331926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132861" y="1289572"/>
            <a:ext cx="6206511" cy="53743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9588" indent="0">
              <a:buNone/>
              <a:defRPr sz="2100" b="1"/>
            </a:lvl2pPr>
            <a:lvl3pPr marL="979178" indent="0">
              <a:buNone/>
              <a:defRPr sz="2000" b="1"/>
            </a:lvl3pPr>
            <a:lvl4pPr marL="1468765" indent="0">
              <a:buNone/>
              <a:defRPr sz="1800" b="1"/>
            </a:lvl4pPr>
            <a:lvl5pPr marL="1958354" indent="0">
              <a:buNone/>
              <a:defRPr sz="1800" b="1"/>
            </a:lvl5pPr>
            <a:lvl6pPr marL="2447943" indent="0">
              <a:buNone/>
              <a:defRPr sz="1800" b="1"/>
            </a:lvl6pPr>
            <a:lvl7pPr marL="2937531" indent="0">
              <a:buNone/>
              <a:defRPr sz="1800" b="1"/>
            </a:lvl7pPr>
            <a:lvl8pPr marL="3427120" indent="0">
              <a:buNone/>
              <a:defRPr sz="1800" b="1"/>
            </a:lvl8pPr>
            <a:lvl9pPr marL="3916708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132861" y="1826998"/>
            <a:ext cx="6206511" cy="331926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2081" y="229377"/>
            <a:ext cx="4619536" cy="97617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9817" y="229378"/>
            <a:ext cx="7849555" cy="4916887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02081" y="1205553"/>
            <a:ext cx="4619536" cy="3940710"/>
          </a:xfrm>
        </p:spPr>
        <p:txBody>
          <a:bodyPr/>
          <a:lstStyle>
            <a:lvl1pPr marL="0" indent="0">
              <a:buNone/>
              <a:defRPr sz="1500"/>
            </a:lvl1pPr>
            <a:lvl2pPr marL="489588" indent="0">
              <a:buNone/>
              <a:defRPr sz="1300"/>
            </a:lvl2pPr>
            <a:lvl3pPr marL="979178" indent="0">
              <a:buNone/>
              <a:defRPr sz="1100"/>
            </a:lvl3pPr>
            <a:lvl4pPr marL="1468765" indent="0">
              <a:buNone/>
              <a:defRPr sz="1000"/>
            </a:lvl4pPr>
            <a:lvl5pPr marL="1958354" indent="0">
              <a:buNone/>
              <a:defRPr sz="1000"/>
            </a:lvl5pPr>
            <a:lvl6pPr marL="2447943" indent="0">
              <a:buNone/>
              <a:defRPr sz="1000"/>
            </a:lvl6pPr>
            <a:lvl7pPr marL="2937531" indent="0">
              <a:buNone/>
              <a:defRPr sz="1000"/>
            </a:lvl7pPr>
            <a:lvl8pPr marL="3427120" indent="0">
              <a:buNone/>
              <a:defRPr sz="1000"/>
            </a:lvl8pPr>
            <a:lvl9pPr marL="3916708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2226" y="4032732"/>
            <a:ext cx="8424863" cy="47608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752226" y="514765"/>
            <a:ext cx="8424863" cy="3456623"/>
          </a:xfrm>
        </p:spPr>
        <p:txBody>
          <a:bodyPr/>
          <a:lstStyle>
            <a:lvl1pPr marL="0" indent="0">
              <a:buNone/>
              <a:defRPr sz="3400"/>
            </a:lvl1pPr>
            <a:lvl2pPr marL="489588" indent="0">
              <a:buNone/>
              <a:defRPr sz="2900"/>
            </a:lvl2pPr>
            <a:lvl3pPr marL="979178" indent="0">
              <a:buNone/>
              <a:defRPr sz="2600"/>
            </a:lvl3pPr>
            <a:lvl4pPr marL="1468765" indent="0">
              <a:buNone/>
              <a:defRPr sz="2100"/>
            </a:lvl4pPr>
            <a:lvl5pPr marL="1958354" indent="0">
              <a:buNone/>
              <a:defRPr sz="2100"/>
            </a:lvl5pPr>
            <a:lvl6pPr marL="2447943" indent="0">
              <a:buNone/>
              <a:defRPr sz="2100"/>
            </a:lvl6pPr>
            <a:lvl7pPr marL="2937531" indent="0">
              <a:buNone/>
              <a:defRPr sz="2100"/>
            </a:lvl7pPr>
            <a:lvl8pPr marL="3427120" indent="0">
              <a:buNone/>
              <a:defRPr sz="2100"/>
            </a:lvl8pPr>
            <a:lvl9pPr marL="3916708" indent="0">
              <a:buNone/>
              <a:defRPr sz="2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752226" y="4508817"/>
            <a:ext cx="8424863" cy="676122"/>
          </a:xfrm>
        </p:spPr>
        <p:txBody>
          <a:bodyPr/>
          <a:lstStyle>
            <a:lvl1pPr marL="0" indent="0">
              <a:buNone/>
              <a:defRPr sz="1500"/>
            </a:lvl1pPr>
            <a:lvl2pPr marL="489588" indent="0">
              <a:buNone/>
              <a:defRPr sz="1300"/>
            </a:lvl2pPr>
            <a:lvl3pPr marL="979178" indent="0">
              <a:buNone/>
              <a:defRPr sz="1100"/>
            </a:lvl3pPr>
            <a:lvl4pPr marL="1468765" indent="0">
              <a:buNone/>
              <a:defRPr sz="1000"/>
            </a:lvl4pPr>
            <a:lvl5pPr marL="1958354" indent="0">
              <a:buNone/>
              <a:defRPr sz="1000"/>
            </a:lvl5pPr>
            <a:lvl6pPr marL="2447943" indent="0">
              <a:buNone/>
              <a:defRPr sz="1000"/>
            </a:lvl6pPr>
            <a:lvl7pPr marL="2937531" indent="0">
              <a:buNone/>
              <a:defRPr sz="1000"/>
            </a:lvl7pPr>
            <a:lvl8pPr marL="3427120" indent="0">
              <a:buNone/>
              <a:defRPr sz="1000"/>
            </a:lvl8pPr>
            <a:lvl9pPr marL="3916708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02081" y="230711"/>
            <a:ext cx="12637295" cy="960173"/>
          </a:xfrm>
          <a:prstGeom prst="rect">
            <a:avLst/>
          </a:prstGeom>
        </p:spPr>
        <p:txBody>
          <a:bodyPr vert="horz" lIns="97918" tIns="48958" rIns="97918" bIns="4895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2081" y="1344249"/>
            <a:ext cx="12637295" cy="3802019"/>
          </a:xfrm>
          <a:prstGeom prst="rect">
            <a:avLst/>
          </a:prstGeom>
        </p:spPr>
        <p:txBody>
          <a:bodyPr vert="horz" lIns="97918" tIns="48958" rIns="97918" bIns="4895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2076" y="5339635"/>
            <a:ext cx="3276336" cy="306723"/>
          </a:xfrm>
          <a:prstGeom prst="rect">
            <a:avLst/>
          </a:prstGeom>
        </p:spPr>
        <p:txBody>
          <a:bodyPr vert="horz" lIns="97918" tIns="48958" rIns="97918" bIns="4895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797497" y="5339635"/>
            <a:ext cx="4446456" cy="306723"/>
          </a:xfrm>
          <a:prstGeom prst="rect">
            <a:avLst/>
          </a:prstGeom>
        </p:spPr>
        <p:txBody>
          <a:bodyPr vert="horz" lIns="97918" tIns="48958" rIns="97918" bIns="4895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63036" y="5339635"/>
            <a:ext cx="3276336" cy="306723"/>
          </a:xfrm>
          <a:prstGeom prst="rect">
            <a:avLst/>
          </a:prstGeom>
        </p:spPr>
        <p:txBody>
          <a:bodyPr vert="horz" lIns="97918" tIns="48958" rIns="97918" bIns="4895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9178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192" indent="-367192" algn="l" defTabSz="97917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5582" indent="-305992" algn="l" defTabSz="979178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223971" indent="-244794" algn="l" defTabSz="97917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3560" indent="-244794" algn="l" defTabSz="97917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3148" indent="-244794" algn="l" defTabSz="97917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2737" indent="-244794" algn="l" defTabSz="97917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2326" indent="-244794" algn="l" defTabSz="97917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1914" indent="-244794" algn="l" defTabSz="97917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1502" indent="-244794" algn="l" defTabSz="97917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588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9178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68765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354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7943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37531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20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6708" algn="l" defTabSz="97917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uppieren 224"/>
          <p:cNvGrpSpPr/>
          <p:nvPr/>
        </p:nvGrpSpPr>
        <p:grpSpPr>
          <a:xfrm>
            <a:off x="207621" y="155948"/>
            <a:ext cx="13626197" cy="5449143"/>
            <a:chOff x="19258" y="1152178"/>
            <a:chExt cx="13626197" cy="5449143"/>
          </a:xfrm>
        </p:grpSpPr>
        <p:grpSp>
          <p:nvGrpSpPr>
            <p:cNvPr id="226" name="Gruppieren 225"/>
            <p:cNvGrpSpPr/>
            <p:nvPr/>
          </p:nvGrpSpPr>
          <p:grpSpPr>
            <a:xfrm>
              <a:off x="3235570" y="2976733"/>
              <a:ext cx="2880000" cy="1800000"/>
              <a:chOff x="11291400" y="3373645"/>
              <a:chExt cx="2880000" cy="1800000"/>
            </a:xfrm>
          </p:grpSpPr>
          <p:sp>
            <p:nvSpPr>
              <p:cNvPr id="247" name="Trapezoid 246"/>
              <p:cNvSpPr/>
              <p:nvPr/>
            </p:nvSpPr>
            <p:spPr>
              <a:xfrm rot="5400000">
                <a:off x="11831400" y="2833645"/>
                <a:ext cx="1800000" cy="2880000"/>
              </a:xfrm>
              <a:prstGeom prst="trapezoid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248" name="Textfeld 247"/>
              <p:cNvSpPr txBox="1"/>
              <p:nvPr/>
            </p:nvSpPr>
            <p:spPr>
              <a:xfrm>
                <a:off x="11297985" y="4073590"/>
                <a:ext cx="28668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entury" panose="02040604050505020304" pitchFamily="18" charset="0"/>
                  </a:rPr>
                  <a:t>Encoder</a:t>
                </a:r>
                <a:endParaRPr lang="en-US" dirty="0">
                  <a:latin typeface="Century" panose="02040604050505020304" pitchFamily="18" charset="0"/>
                </a:endParaRPr>
              </a:p>
            </p:txBody>
          </p:sp>
        </p:grpSp>
        <p:cxnSp>
          <p:nvCxnSpPr>
            <p:cNvPr id="227" name="Gerade Verbindung mit Pfeil 226"/>
            <p:cNvCxnSpPr/>
            <p:nvPr/>
          </p:nvCxnSpPr>
          <p:spPr>
            <a:xfrm flipV="1">
              <a:off x="2368784" y="3876733"/>
              <a:ext cx="6867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winkelte Verbindung 227"/>
            <p:cNvCxnSpPr/>
            <p:nvPr/>
          </p:nvCxnSpPr>
          <p:spPr>
            <a:xfrm>
              <a:off x="6295569" y="3876734"/>
              <a:ext cx="1080021" cy="182458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uppieren 228"/>
            <p:cNvGrpSpPr/>
            <p:nvPr/>
          </p:nvGrpSpPr>
          <p:grpSpPr>
            <a:xfrm>
              <a:off x="11475929" y="1332178"/>
              <a:ext cx="2169526" cy="1440000"/>
              <a:chOff x="12304404" y="1531222"/>
              <a:chExt cx="2169526" cy="1440000"/>
            </a:xfrm>
          </p:grpSpPr>
          <p:sp>
            <p:nvSpPr>
              <p:cNvPr id="245" name="Flussdiagramm: Mehrere Dokumente 244"/>
              <p:cNvSpPr/>
              <p:nvPr/>
            </p:nvSpPr>
            <p:spPr>
              <a:xfrm>
                <a:off x="12313930" y="1531222"/>
                <a:ext cx="2160000" cy="1440000"/>
              </a:xfrm>
              <a:prstGeom prst="flowChartMultidocumen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246" name="Textfeld 245"/>
              <p:cNvSpPr txBox="1"/>
              <p:nvPr/>
            </p:nvSpPr>
            <p:spPr>
              <a:xfrm>
                <a:off x="12304404" y="1903456"/>
                <a:ext cx="18904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entury" panose="02040604050505020304" pitchFamily="18" charset="0"/>
                  </a:rPr>
                  <a:t>Reconstructed</a:t>
                </a:r>
                <a:r>
                  <a:rPr lang="en-US" dirty="0" smtClean="0">
                    <a:latin typeface="Century" panose="02040604050505020304" pitchFamily="18" charset="0"/>
                  </a:rPr>
                  <a:t/>
                </a:r>
                <a:br>
                  <a:rPr lang="en-US" dirty="0" smtClean="0">
                    <a:latin typeface="Century" panose="02040604050505020304" pitchFamily="18" charset="0"/>
                  </a:rPr>
                </a:br>
                <a:r>
                  <a:rPr lang="en-US" dirty="0" smtClean="0">
                    <a:latin typeface="Century" panose="02040604050505020304" pitchFamily="18" charset="0"/>
                  </a:rPr>
                  <a:t>Frames</a:t>
                </a:r>
                <a:endParaRPr lang="en-US" dirty="0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230" name="Gruppieren 229"/>
            <p:cNvGrpSpPr/>
            <p:nvPr/>
          </p:nvGrpSpPr>
          <p:grpSpPr>
            <a:xfrm>
              <a:off x="19258" y="3156733"/>
              <a:ext cx="2169526" cy="1440000"/>
              <a:chOff x="376085" y="3708474"/>
              <a:chExt cx="2169526" cy="1440000"/>
            </a:xfrm>
          </p:grpSpPr>
          <p:sp>
            <p:nvSpPr>
              <p:cNvPr id="243" name="Flussdiagramm: Mehrere Dokumente 242"/>
              <p:cNvSpPr/>
              <p:nvPr/>
            </p:nvSpPr>
            <p:spPr>
              <a:xfrm>
                <a:off x="385611" y="3708474"/>
                <a:ext cx="2160000" cy="1440000"/>
              </a:xfrm>
              <a:prstGeom prst="flowChartMultidocumen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244" name="Textfeld 243"/>
              <p:cNvSpPr txBox="1"/>
              <p:nvPr/>
            </p:nvSpPr>
            <p:spPr>
              <a:xfrm>
                <a:off x="376085" y="4080708"/>
                <a:ext cx="18904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entury" panose="02040604050505020304" pitchFamily="18" charset="0"/>
                  </a:rPr>
                  <a:t>Input</a:t>
                </a:r>
                <a:br>
                  <a:rPr lang="en-US" dirty="0" smtClean="0">
                    <a:latin typeface="Century" panose="02040604050505020304" pitchFamily="18" charset="0"/>
                  </a:rPr>
                </a:br>
                <a:r>
                  <a:rPr lang="en-US" dirty="0" smtClean="0">
                    <a:latin typeface="Century" panose="02040604050505020304" pitchFamily="18" charset="0"/>
                  </a:rPr>
                  <a:t>Frames</a:t>
                </a:r>
                <a:endParaRPr lang="en-US" dirty="0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231" name="Gruppieren 230"/>
            <p:cNvGrpSpPr/>
            <p:nvPr/>
          </p:nvGrpSpPr>
          <p:grpSpPr>
            <a:xfrm>
              <a:off x="11475929" y="4981321"/>
              <a:ext cx="2169526" cy="1440000"/>
              <a:chOff x="12321715" y="6156746"/>
              <a:chExt cx="2169526" cy="1440000"/>
            </a:xfrm>
          </p:grpSpPr>
          <p:sp>
            <p:nvSpPr>
              <p:cNvPr id="241" name="Flussdiagramm: Mehrere Dokumente 240"/>
              <p:cNvSpPr/>
              <p:nvPr/>
            </p:nvSpPr>
            <p:spPr>
              <a:xfrm>
                <a:off x="12331241" y="6156746"/>
                <a:ext cx="2160000" cy="1440000"/>
              </a:xfrm>
              <a:prstGeom prst="flowChartMultidocumen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242" name="Textfeld 241"/>
              <p:cNvSpPr txBox="1"/>
              <p:nvPr/>
            </p:nvSpPr>
            <p:spPr>
              <a:xfrm>
                <a:off x="12321715" y="6528980"/>
                <a:ext cx="18904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entury" panose="02040604050505020304" pitchFamily="18" charset="0"/>
                  </a:rPr>
                  <a:t>Predicted</a:t>
                </a:r>
                <a:r>
                  <a:rPr lang="en-US" dirty="0" smtClean="0">
                    <a:latin typeface="Century" panose="02040604050505020304" pitchFamily="18" charset="0"/>
                  </a:rPr>
                  <a:t/>
                </a:r>
                <a:br>
                  <a:rPr lang="en-US" dirty="0" smtClean="0">
                    <a:latin typeface="Century" panose="02040604050505020304" pitchFamily="18" charset="0"/>
                  </a:rPr>
                </a:br>
                <a:r>
                  <a:rPr lang="en-US" dirty="0" smtClean="0">
                    <a:latin typeface="Century" panose="02040604050505020304" pitchFamily="18" charset="0"/>
                  </a:rPr>
                  <a:t>Frames</a:t>
                </a:r>
                <a:endParaRPr lang="en-US" dirty="0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232" name="Gruppieren 231"/>
            <p:cNvGrpSpPr/>
            <p:nvPr/>
          </p:nvGrpSpPr>
          <p:grpSpPr>
            <a:xfrm>
              <a:off x="7555588" y="1152178"/>
              <a:ext cx="2880000" cy="1800000"/>
              <a:chOff x="8406737" y="1531222"/>
              <a:chExt cx="2880000" cy="1800000"/>
            </a:xfrm>
          </p:grpSpPr>
          <p:sp>
            <p:nvSpPr>
              <p:cNvPr id="239" name="Trapezoid 238"/>
              <p:cNvSpPr/>
              <p:nvPr/>
            </p:nvSpPr>
            <p:spPr>
              <a:xfrm rot="16200000">
                <a:off x="8946737" y="991222"/>
                <a:ext cx="1800000" cy="2880000"/>
              </a:xfrm>
              <a:prstGeom prst="trapezoi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240" name="Textfeld 239"/>
              <p:cNvSpPr txBox="1"/>
              <p:nvPr/>
            </p:nvSpPr>
            <p:spPr>
              <a:xfrm>
                <a:off x="8413322" y="2077279"/>
                <a:ext cx="28668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entury" panose="02040604050505020304" pitchFamily="18" charset="0"/>
                  </a:rPr>
                  <a:t>Reconstruction Stream</a:t>
                </a:r>
                <a:endParaRPr lang="en-US" dirty="0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233" name="Gruppieren 232"/>
            <p:cNvGrpSpPr/>
            <p:nvPr/>
          </p:nvGrpSpPr>
          <p:grpSpPr>
            <a:xfrm>
              <a:off x="7555588" y="4801321"/>
              <a:ext cx="2880000" cy="1800000"/>
              <a:chOff x="8411400" y="6075376"/>
              <a:chExt cx="2880000" cy="1800000"/>
            </a:xfrm>
          </p:grpSpPr>
          <p:sp>
            <p:nvSpPr>
              <p:cNvPr id="237" name="Trapezoid 236"/>
              <p:cNvSpPr/>
              <p:nvPr/>
            </p:nvSpPr>
            <p:spPr>
              <a:xfrm rot="16200000">
                <a:off x="8951400" y="5535376"/>
                <a:ext cx="1800000" cy="2880000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238" name="Textfeld 237"/>
              <p:cNvSpPr txBox="1"/>
              <p:nvPr/>
            </p:nvSpPr>
            <p:spPr>
              <a:xfrm>
                <a:off x="8417985" y="6621433"/>
                <a:ext cx="28668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entury" panose="02040604050505020304" pitchFamily="18" charset="0"/>
                  </a:rPr>
                  <a:t>Prediction</a:t>
                </a:r>
                <a:br>
                  <a:rPr lang="en-US" dirty="0" smtClean="0">
                    <a:latin typeface="Century" panose="02040604050505020304" pitchFamily="18" charset="0"/>
                  </a:rPr>
                </a:br>
                <a:r>
                  <a:rPr lang="en-US" dirty="0" smtClean="0">
                    <a:latin typeface="Century" panose="02040604050505020304" pitchFamily="18" charset="0"/>
                  </a:rPr>
                  <a:t>Stream</a:t>
                </a:r>
                <a:endParaRPr lang="en-US" dirty="0">
                  <a:latin typeface="Century" panose="02040604050505020304" pitchFamily="18" charset="0"/>
                </a:endParaRPr>
              </a:p>
            </p:txBody>
          </p:sp>
        </p:grpSp>
        <p:cxnSp>
          <p:nvCxnSpPr>
            <p:cNvPr id="234" name="Gerade Verbindung mit Pfeil 233"/>
            <p:cNvCxnSpPr/>
            <p:nvPr/>
          </p:nvCxnSpPr>
          <p:spPr>
            <a:xfrm flipV="1">
              <a:off x="10615587" y="2052178"/>
              <a:ext cx="68986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mit Pfeil 234"/>
            <p:cNvCxnSpPr/>
            <p:nvPr/>
          </p:nvCxnSpPr>
          <p:spPr>
            <a:xfrm flipV="1">
              <a:off x="10615588" y="5701321"/>
              <a:ext cx="68986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winkelte Verbindung 235"/>
            <p:cNvCxnSpPr/>
            <p:nvPr/>
          </p:nvCxnSpPr>
          <p:spPr>
            <a:xfrm flipV="1">
              <a:off x="6295569" y="2052178"/>
              <a:ext cx="1080020" cy="182455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1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30</cp:revision>
  <dcterms:created xsi:type="dcterms:W3CDTF">2020-12-28T19:14:41Z</dcterms:created>
  <dcterms:modified xsi:type="dcterms:W3CDTF">2021-03-17T16:52:40Z</dcterms:modified>
</cp:coreProperties>
</file>