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1522075" cy="36004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55034" autoAdjust="0"/>
  </p:normalViewPr>
  <p:slideViewPr>
    <p:cSldViewPr>
      <p:cViewPr>
        <p:scale>
          <a:sx n="125" d="100"/>
          <a:sy n="125" d="100"/>
        </p:scale>
        <p:origin x="-1074" y="-1122"/>
      </p:cViewPr>
      <p:guideLst>
        <p:guide orient="horz" pos="1134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158" y="1118480"/>
            <a:ext cx="9793764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28312" y="2040261"/>
            <a:ext cx="806545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3506" y="144192"/>
            <a:ext cx="2592467" cy="307205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6" y="144192"/>
            <a:ext cx="7585366" cy="30720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0166" y="2313623"/>
            <a:ext cx="9793764" cy="7150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0166" y="1526025"/>
            <a:ext cx="9793764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6107" y="840111"/>
            <a:ext cx="5088916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57056" y="840111"/>
            <a:ext cx="5088916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805936"/>
            <a:ext cx="5090917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1141810"/>
            <a:ext cx="509091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53058" y="805936"/>
            <a:ext cx="5092917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53058" y="1141810"/>
            <a:ext cx="509291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107" y="143358"/>
            <a:ext cx="3790684" cy="6100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4812" y="143358"/>
            <a:ext cx="6441160" cy="3072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107" y="753428"/>
            <a:ext cx="3790684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8409" y="2520316"/>
            <a:ext cx="6913245" cy="297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58409" y="321707"/>
            <a:ext cx="6913245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58409" y="2817859"/>
            <a:ext cx="6913245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105" y="144191"/>
            <a:ext cx="10369868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840111"/>
            <a:ext cx="10369868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6104" y="3337091"/>
            <a:ext cx="26884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711" y="3337091"/>
            <a:ext cx="36486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57488" y="3337091"/>
            <a:ext cx="26884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72405" y="341557"/>
            <a:ext cx="11017224" cy="3024016"/>
            <a:chOff x="-215627" y="341557"/>
            <a:chExt cx="11017224" cy="3024016"/>
          </a:xfrm>
        </p:grpSpPr>
        <p:cxnSp>
          <p:nvCxnSpPr>
            <p:cNvPr id="59" name="Gerade Verbindung mit Pfeil 58"/>
            <p:cNvCxnSpPr/>
            <p:nvPr/>
          </p:nvCxnSpPr>
          <p:spPr>
            <a:xfrm>
              <a:off x="8317259" y="2304280"/>
              <a:ext cx="575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181478" y="2119614"/>
              <a:ext cx="162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entury" panose="02040604050505020304" pitchFamily="18" charset="0"/>
                </a:rPr>
                <a:t>Real / Fake</a:t>
              </a:r>
              <a:endParaRPr lang="de-DE" dirty="0">
                <a:latin typeface="Century" panose="02040604050505020304" pitchFamily="18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-215627" y="341557"/>
              <a:ext cx="8443320" cy="3024016"/>
              <a:chOff x="-215627" y="341557"/>
              <a:chExt cx="8443320" cy="3024016"/>
            </a:xfrm>
          </p:grpSpPr>
          <p:grpSp>
            <p:nvGrpSpPr>
              <p:cNvPr id="61" name="Gruppieren 60"/>
              <p:cNvGrpSpPr/>
              <p:nvPr/>
            </p:nvGrpSpPr>
            <p:grpSpPr>
              <a:xfrm>
                <a:off x="-215627" y="341557"/>
                <a:ext cx="8443320" cy="3024016"/>
                <a:chOff x="2052167" y="360385"/>
                <a:chExt cx="8443320" cy="3024016"/>
              </a:xfrm>
            </p:grpSpPr>
            <p:grpSp>
              <p:nvGrpSpPr>
                <p:cNvPr id="118" name="Gruppieren 117"/>
                <p:cNvGrpSpPr/>
                <p:nvPr/>
              </p:nvGrpSpPr>
              <p:grpSpPr>
                <a:xfrm>
                  <a:off x="2052167" y="360385"/>
                  <a:ext cx="2880000" cy="2880000"/>
                  <a:chOff x="2052167" y="360385"/>
                  <a:chExt cx="2880000" cy="2880000"/>
                </a:xfrm>
              </p:grpSpPr>
              <p:sp>
                <p:nvSpPr>
                  <p:cNvPr id="157" name="Rechteck 156"/>
                  <p:cNvSpPr/>
                  <p:nvPr/>
                </p:nvSpPr>
                <p:spPr>
                  <a:xfrm>
                    <a:off x="2052167" y="360385"/>
                    <a:ext cx="2880000" cy="2880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scene3d>
                    <a:camera prst="isometricOffAxis2Right"/>
                    <a:lightRig rig="balanced" dir="t"/>
                  </a:scene3d>
                  <a:sp3d contourW="12700" prstMaterial="clear">
                    <a:extrusionClr>
                      <a:schemeClr val="accent3"/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8" name="Rechteck 157"/>
                  <p:cNvSpPr/>
                  <p:nvPr/>
                </p:nvSpPr>
                <p:spPr>
                  <a:xfrm>
                    <a:off x="3636343" y="2610345"/>
                    <a:ext cx="270000" cy="2700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cene3d>
                    <a:camera prst="isometricOffAxis2Right"/>
                    <a:lightRig rig="threePt" dir="t"/>
                  </a:scene3d>
                  <a:sp3d contourW="12700" prstMaterial="clear">
                    <a:extrusionClr>
                      <a:schemeClr val="accent6"/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9" name="Rechteck 158"/>
                  <p:cNvSpPr/>
                  <p:nvPr/>
                </p:nvSpPr>
                <p:spPr>
                  <a:xfrm>
                    <a:off x="3688124" y="2576793"/>
                    <a:ext cx="270000" cy="2700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cene3d>
                    <a:camera prst="isometricOffAxis2Right"/>
                    <a:lightRig rig="threePt" dir="t"/>
                  </a:scene3d>
                  <a:sp3d contourW="12700" prstMaterial="clear">
                    <a:extrusionClr>
                      <a:schemeClr val="accent6"/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119" name="Gerade Verbindung 118"/>
                <p:cNvCxnSpPr/>
                <p:nvPr/>
              </p:nvCxnSpPr>
              <p:spPr>
                <a:xfrm flipV="1">
                  <a:off x="3874228" y="2412313"/>
                  <a:ext cx="1716287" cy="396024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 flipV="1">
                  <a:off x="3869342" y="2332816"/>
                  <a:ext cx="1711217" cy="21366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120"/>
                <p:cNvCxnSpPr/>
                <p:nvPr/>
              </p:nvCxnSpPr>
              <p:spPr>
                <a:xfrm flipV="1">
                  <a:off x="3717297" y="2502313"/>
                  <a:ext cx="1762682" cy="411724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 flipV="1">
                  <a:off x="3708351" y="2398027"/>
                  <a:ext cx="1771628" cy="249853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122"/>
                <p:cNvCxnSpPr/>
                <p:nvPr/>
              </p:nvCxnSpPr>
              <p:spPr>
                <a:xfrm flipV="1">
                  <a:off x="3823124" y="2364384"/>
                  <a:ext cx="1685427" cy="212409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123"/>
                <p:cNvCxnSpPr/>
                <p:nvPr/>
              </p:nvCxnSpPr>
              <p:spPr>
                <a:xfrm flipV="1">
                  <a:off x="3751451" y="2364384"/>
                  <a:ext cx="1757100" cy="260339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124"/>
                <p:cNvCxnSpPr>
                  <a:stCxn id="159" idx="2"/>
                </p:cNvCxnSpPr>
                <p:nvPr/>
              </p:nvCxnSpPr>
              <p:spPr>
                <a:xfrm flipV="1">
                  <a:off x="3823124" y="2462741"/>
                  <a:ext cx="1699955" cy="384052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125"/>
                <p:cNvCxnSpPr/>
                <p:nvPr/>
              </p:nvCxnSpPr>
              <p:spPr>
                <a:xfrm flipV="1">
                  <a:off x="3771343" y="2470589"/>
                  <a:ext cx="1751736" cy="409756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Gruppieren 126"/>
                <p:cNvGrpSpPr/>
                <p:nvPr/>
              </p:nvGrpSpPr>
              <p:grpSpPr>
                <a:xfrm>
                  <a:off x="5220679" y="1368337"/>
                  <a:ext cx="1656024" cy="1440000"/>
                  <a:chOff x="5220679" y="1368337"/>
                  <a:chExt cx="1656024" cy="1440000"/>
                </a:xfrm>
              </p:grpSpPr>
              <p:sp>
                <p:nvSpPr>
                  <p:cNvPr id="152" name="Rechteck 151"/>
                  <p:cNvSpPr/>
                  <p:nvPr/>
                </p:nvSpPr>
                <p:spPr>
                  <a:xfrm>
                    <a:off x="6192639" y="2448297"/>
                    <a:ext cx="108000" cy="108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762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3" name="Rechteck 152"/>
                  <p:cNvSpPr/>
                  <p:nvPr/>
                </p:nvSpPr>
                <p:spPr>
                  <a:xfrm>
                    <a:off x="6141565" y="2480863"/>
                    <a:ext cx="108000" cy="108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762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4" name="Rechteck 153"/>
                  <p:cNvSpPr/>
                  <p:nvPr/>
                </p:nvSpPr>
                <p:spPr>
                  <a:xfrm>
                    <a:off x="6009210" y="1656209"/>
                    <a:ext cx="270000" cy="270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762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5" name="Rechteck 154"/>
                  <p:cNvSpPr/>
                  <p:nvPr/>
                </p:nvSpPr>
                <p:spPr>
                  <a:xfrm>
                    <a:off x="5958347" y="1687162"/>
                    <a:ext cx="270000" cy="270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762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6" name="Rechteck 155"/>
                  <p:cNvSpPr/>
                  <p:nvPr/>
                </p:nvSpPr>
                <p:spPr>
                  <a:xfrm>
                    <a:off x="5220679" y="1368337"/>
                    <a:ext cx="1656024" cy="1440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762000" contourW="12700" prstMaterial="translucentPowder">
                    <a:extrusionClr>
                      <a:schemeClr val="accent3"/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128" name="Gerade Verbindung 127"/>
                <p:cNvCxnSpPr/>
                <p:nvPr/>
              </p:nvCxnSpPr>
              <p:spPr>
                <a:xfrm>
                  <a:off x="6204029" y="1639681"/>
                  <a:ext cx="1371325" cy="333135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6195565" y="1881130"/>
                  <a:ext cx="1379789" cy="207127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6048691" y="1984693"/>
                  <a:ext cx="1418362" cy="152409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6093347" y="1957162"/>
                  <a:ext cx="1418362" cy="152409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6156992" y="1920173"/>
                  <a:ext cx="1354717" cy="189398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132"/>
                <p:cNvCxnSpPr/>
                <p:nvPr/>
              </p:nvCxnSpPr>
              <p:spPr>
                <a:xfrm>
                  <a:off x="6024434" y="1727762"/>
                  <a:ext cx="1442619" cy="305604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133"/>
                <p:cNvCxnSpPr/>
                <p:nvPr/>
              </p:nvCxnSpPr>
              <p:spPr>
                <a:xfrm>
                  <a:off x="6149613" y="1656209"/>
                  <a:ext cx="1368716" cy="344377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134"/>
                <p:cNvCxnSpPr/>
                <p:nvPr/>
              </p:nvCxnSpPr>
              <p:spPr>
                <a:xfrm>
                  <a:off x="6071895" y="1701451"/>
                  <a:ext cx="1446434" cy="299135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135"/>
                <p:cNvCxnSpPr/>
                <p:nvPr/>
              </p:nvCxnSpPr>
              <p:spPr>
                <a:xfrm flipV="1">
                  <a:off x="8835734" y="2539630"/>
                  <a:ext cx="1132551" cy="37163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8835734" y="1881249"/>
                  <a:ext cx="1139694" cy="483135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uppieren 137"/>
                <p:cNvGrpSpPr/>
                <p:nvPr/>
              </p:nvGrpSpPr>
              <p:grpSpPr>
                <a:xfrm>
                  <a:off x="8316943" y="1972816"/>
                  <a:ext cx="720000" cy="720000"/>
                  <a:chOff x="8316943" y="1972816"/>
                  <a:chExt cx="720000" cy="720000"/>
                </a:xfrm>
              </p:grpSpPr>
              <p:sp>
                <p:nvSpPr>
                  <p:cNvPr id="149" name="Rechteck 148"/>
                  <p:cNvSpPr/>
                  <p:nvPr/>
                </p:nvSpPr>
                <p:spPr>
                  <a:xfrm>
                    <a:off x="8641231" y="2160265"/>
                    <a:ext cx="108000" cy="108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1270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0" name="Rechteck 149"/>
                  <p:cNvSpPr/>
                  <p:nvPr/>
                </p:nvSpPr>
                <p:spPr>
                  <a:xfrm>
                    <a:off x="8590157" y="2192831"/>
                    <a:ext cx="108000" cy="108000"/>
                  </a:xfrm>
                  <a:prstGeom prst="rect">
                    <a:avLst/>
                  </a:prstGeom>
                  <a:noFill/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1270000" contourW="12700" prstMaterial="translucentPowder">
                    <a:extrusionClr>
                      <a:schemeClr val="bg1">
                        <a:lumMod val="50000"/>
                      </a:schemeClr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1" name="Rechteck 150"/>
                  <p:cNvSpPr/>
                  <p:nvPr/>
                </p:nvSpPr>
                <p:spPr>
                  <a:xfrm>
                    <a:off x="8316943" y="1972816"/>
                    <a:ext cx="720000" cy="720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scene3d>
                    <a:camera prst="isometricOffAxis2Right"/>
                    <a:lightRig rig="balanced" dir="t">
                      <a:rot lat="0" lon="0" rev="10800000"/>
                    </a:lightRig>
                  </a:scene3d>
                  <a:sp3d extrusionH="1270000" contourW="12700" prstMaterial="translucentPowder">
                    <a:extrusionClr>
                      <a:schemeClr val="accent3"/>
                    </a:extrusionClr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139" name="Gerade Verbindung 138"/>
                <p:cNvCxnSpPr/>
                <p:nvPr/>
              </p:nvCxnSpPr>
              <p:spPr>
                <a:xfrm flipV="1">
                  <a:off x="8522571" y="2588863"/>
                  <a:ext cx="1378468" cy="175064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8507713" y="2091248"/>
                  <a:ext cx="1393326" cy="321065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hteck 140"/>
                <p:cNvSpPr/>
                <p:nvPr/>
              </p:nvSpPr>
              <p:spPr>
                <a:xfrm>
                  <a:off x="10009071" y="2412313"/>
                  <a:ext cx="180000" cy="18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scene3d>
                  <a:camera prst="isometricOffAxis2Right"/>
                  <a:lightRig rig="balanced" dir="t">
                    <a:rot lat="0" lon="0" rev="10800000"/>
                  </a:lightRig>
                </a:scene3d>
                <a:sp3d extrusionH="180000" contourW="12700" prstMaterial="translucentPowder">
                  <a:extrusionClr>
                    <a:schemeClr val="accent3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Textfeld 141"/>
                <p:cNvSpPr txBox="1"/>
                <p:nvPr/>
              </p:nvSpPr>
              <p:spPr>
                <a:xfrm>
                  <a:off x="3564335" y="3024401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28</a:t>
                  </a:r>
                </a:p>
              </p:txBody>
            </p:sp>
            <p:sp>
              <p:nvSpPr>
                <p:cNvPr id="143" name="Textfeld 142"/>
                <p:cNvSpPr txBox="1"/>
                <p:nvPr/>
              </p:nvSpPr>
              <p:spPr>
                <a:xfrm>
                  <a:off x="4140399" y="136817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28</a:t>
                  </a:r>
                </a:p>
              </p:txBody>
            </p:sp>
            <p:sp>
              <p:nvSpPr>
                <p:cNvPr id="144" name="Textfeld 143"/>
                <p:cNvSpPr txBox="1"/>
                <p:nvPr/>
              </p:nvSpPr>
              <p:spPr>
                <a:xfrm>
                  <a:off x="6038422" y="2681313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14</a:t>
                  </a:r>
                </a:p>
              </p:txBody>
            </p:sp>
            <p:sp>
              <p:nvSpPr>
                <p:cNvPr id="145" name="Textfeld 144"/>
                <p:cNvSpPr txBox="1"/>
                <p:nvPr/>
              </p:nvSpPr>
              <p:spPr>
                <a:xfrm>
                  <a:off x="6413122" y="2077715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14</a:t>
                  </a:r>
                </a:p>
              </p:txBody>
            </p:sp>
            <p:sp>
              <p:nvSpPr>
                <p:cNvPr id="146" name="Textfeld 145"/>
                <p:cNvSpPr txBox="1"/>
                <p:nvPr/>
              </p:nvSpPr>
              <p:spPr>
                <a:xfrm>
                  <a:off x="8840351" y="2203048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7</a:t>
                  </a:r>
                </a:p>
              </p:txBody>
            </p:sp>
            <p:sp>
              <p:nvSpPr>
                <p:cNvPr id="147" name="Textfeld 146"/>
                <p:cNvSpPr txBox="1"/>
                <p:nvPr/>
              </p:nvSpPr>
              <p:spPr>
                <a:xfrm>
                  <a:off x="8604935" y="2698378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7</a:t>
                  </a:r>
                </a:p>
              </p:txBody>
            </p:sp>
            <p:sp>
              <p:nvSpPr>
                <p:cNvPr id="148" name="Textfeld 147"/>
                <p:cNvSpPr txBox="1"/>
                <p:nvPr/>
              </p:nvSpPr>
              <p:spPr>
                <a:xfrm>
                  <a:off x="10021240" y="2518775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1</a:t>
                  </a: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10135487" y="2336013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1</a:t>
                  </a: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936754" y="2135721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>
                      <a:latin typeface="Century" panose="020406040505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160" name="Textfeld 159"/>
              <p:cNvSpPr txBox="1"/>
              <p:nvPr/>
            </p:nvSpPr>
            <p:spPr>
              <a:xfrm>
                <a:off x="3636739" y="83656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latin typeface="Century" panose="02040604050505020304" pitchFamily="18" charset="0"/>
                  </a:rPr>
                  <a:t>64</a:t>
                </a:r>
              </a:p>
            </p:txBody>
          </p:sp>
          <p:sp>
            <p:nvSpPr>
              <p:cNvPr id="161" name="Textfeld 160"/>
              <p:cNvSpPr txBox="1"/>
              <p:nvPr/>
            </p:nvSpPr>
            <p:spPr>
              <a:xfrm>
                <a:off x="5806504" y="151687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>
                    <a:latin typeface="Century" panose="02040604050505020304" pitchFamily="18" charset="0"/>
                  </a:rPr>
                  <a:t>128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/>
          <p:cNvGrpSpPr/>
          <p:nvPr/>
        </p:nvGrpSpPr>
        <p:grpSpPr>
          <a:xfrm>
            <a:off x="72485" y="351202"/>
            <a:ext cx="11953248" cy="3031397"/>
            <a:chOff x="-36065" y="351202"/>
            <a:chExt cx="11953248" cy="3031397"/>
          </a:xfrm>
        </p:grpSpPr>
        <p:sp>
          <p:nvSpPr>
            <p:cNvPr id="106" name="Rechteck 105"/>
            <p:cNvSpPr/>
            <p:nvPr/>
          </p:nvSpPr>
          <p:spPr>
            <a:xfrm>
              <a:off x="9037183" y="351202"/>
              <a:ext cx="2880000" cy="28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/>
              <a:lightRig rig="balanced" dir="t"/>
            </a:scene3d>
            <a:sp3d contourW="12700" prstMaterial="clear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10443274" y="2367106"/>
              <a:ext cx="321781" cy="304042"/>
              <a:chOff x="10839559" y="4320530"/>
              <a:chExt cx="321781" cy="304042"/>
            </a:xfrm>
          </p:grpSpPr>
          <p:sp>
            <p:nvSpPr>
              <p:cNvPr id="157" name="Rechteck 156"/>
              <p:cNvSpPr/>
              <p:nvPr/>
            </p:nvSpPr>
            <p:spPr>
              <a:xfrm>
                <a:off x="10839559" y="4320530"/>
                <a:ext cx="270000" cy="27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isometricOffAxis1Left"/>
                <a:lightRig rig="balanced" dir="t"/>
              </a:scene3d>
              <a:sp3d contourW="12700" prstMaterial="clear">
                <a:extrusionClr>
                  <a:schemeClr val="accent6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10891340" y="4354572"/>
                <a:ext cx="270000" cy="27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isometricOffAxis1Left"/>
                <a:lightRig rig="balanced" dir="t"/>
              </a:scene3d>
              <a:sp3d contourW="12700" prstMaterial="clear">
                <a:extrusionClr>
                  <a:schemeClr val="accent6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8" name="Gerade Verbindung 107"/>
            <p:cNvCxnSpPr/>
            <p:nvPr/>
          </p:nvCxnSpPr>
          <p:spPr>
            <a:xfrm>
              <a:off x="8820839" y="2469583"/>
              <a:ext cx="1702001" cy="118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8899779" y="2429801"/>
              <a:ext cx="1799208" cy="1173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8914065" y="2529743"/>
              <a:ext cx="1782541" cy="17005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>
              <a:endCxn id="157" idx="0"/>
            </p:cNvCxnSpPr>
            <p:nvPr/>
          </p:nvCxnSpPr>
          <p:spPr>
            <a:xfrm flipV="1">
              <a:off x="8865266" y="2367106"/>
              <a:ext cx="1713008" cy="2707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>
              <a:off x="8862860" y="2502106"/>
              <a:ext cx="1715414" cy="12547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>
              <a:off x="8862860" y="2502106"/>
              <a:ext cx="1776719" cy="16666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>
              <a:off x="8862860" y="2394176"/>
              <a:ext cx="1769601" cy="128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V="1">
              <a:off x="8820839" y="2333682"/>
              <a:ext cx="1704382" cy="3342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7839201" y="1688332"/>
              <a:ext cx="270000" cy="270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762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7890982" y="1722374"/>
              <a:ext cx="270000" cy="270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762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8086402" y="2480420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762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8135881" y="2513754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762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7308831" y="1431162"/>
              <a:ext cx="1440000" cy="14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762000" contourW="12700" prstMaterial="translucentPowder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1" name="Gerade Verbindung 120"/>
            <p:cNvCxnSpPr/>
            <p:nvPr/>
          </p:nvCxnSpPr>
          <p:spPr>
            <a:xfrm flipV="1">
              <a:off x="6876623" y="2018971"/>
              <a:ext cx="1212160" cy="146804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V="1">
              <a:off x="6874242" y="1762471"/>
              <a:ext cx="1212160" cy="30954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V="1">
              <a:off x="6787948" y="1663725"/>
              <a:ext cx="1114032" cy="333411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V="1">
              <a:off x="6816671" y="1992374"/>
              <a:ext cx="1209311" cy="15477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V="1">
              <a:off x="6816671" y="1946963"/>
              <a:ext cx="1157530" cy="200181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6766199" y="1917242"/>
              <a:ext cx="1157530" cy="20018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V="1">
              <a:off x="6816671" y="1688332"/>
              <a:ext cx="1157530" cy="344926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V="1">
              <a:off x="6823814" y="1729517"/>
              <a:ext cx="1212080" cy="303741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hteck 128"/>
            <p:cNvSpPr/>
            <p:nvPr/>
          </p:nvSpPr>
          <p:spPr>
            <a:xfrm>
              <a:off x="702047" y="1418541"/>
              <a:ext cx="270000" cy="180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0" name="Gerade Verbindung mit Pfeil 129"/>
            <p:cNvCxnSpPr/>
            <p:nvPr/>
          </p:nvCxnSpPr>
          <p:spPr>
            <a:xfrm>
              <a:off x="1332087" y="2318541"/>
              <a:ext cx="575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/>
            <p:cNvSpPr txBox="1"/>
            <p:nvPr/>
          </p:nvSpPr>
          <p:spPr>
            <a:xfrm>
              <a:off x="10062639" y="3022599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28</a:t>
              </a: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9491839" y="1280171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28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7363515" y="2112183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14</a:t>
              </a: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7741099" y="2774364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14</a:t>
              </a: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5590515" y="2192348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127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5639994" y="2225682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127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5674792" y="2596860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127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5724271" y="2630194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127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5364535" y="2079154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1270000" contourW="12700" prstMaterial="translucentPowder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5499759" y="2752553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7</a:t>
              </a: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5324825" y="2212928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7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5904949" y="163479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128</a:t>
              </a:r>
            </a:p>
          </p:txBody>
        </p:sp>
        <p:cxnSp>
          <p:nvCxnSpPr>
            <p:cNvPr id="143" name="Gerade Verbindung 142"/>
            <p:cNvCxnSpPr/>
            <p:nvPr/>
          </p:nvCxnSpPr>
          <p:spPr>
            <a:xfrm flipV="1">
              <a:off x="4694532" y="2584584"/>
              <a:ext cx="1017616" cy="85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 flipV="1">
              <a:off x="4730378" y="2614964"/>
              <a:ext cx="1017616" cy="85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 flipV="1">
              <a:off x="4790725" y="2650860"/>
              <a:ext cx="1017616" cy="85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145"/>
            <p:cNvCxnSpPr/>
            <p:nvPr/>
          </p:nvCxnSpPr>
          <p:spPr>
            <a:xfrm flipV="1">
              <a:off x="4790725" y="2745810"/>
              <a:ext cx="1017616" cy="85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>
              <a:off x="4745019" y="2715981"/>
              <a:ext cx="1002975" cy="1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 flipV="1">
              <a:off x="4694532" y="2686443"/>
              <a:ext cx="1017616" cy="85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2371170" y="2944340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254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420649" y="2977674"/>
              <a:ext cx="108000" cy="108000"/>
            </a:xfrm>
            <a:prstGeom prst="rect">
              <a:avLst/>
            </a:prstGeom>
            <a:noFill/>
            <a:ln>
              <a:noFill/>
            </a:ln>
            <a:scene3d>
              <a:camera prst="isometricOffAxis1Left"/>
              <a:lightRig rig="balanced" dir="t"/>
            </a:scene3d>
            <a:sp3d extrusionH="2540000" contourW="12700" prstMaterial="translucentPowder">
              <a:extrusionClr>
                <a:schemeClr val="bg1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2052167" y="2428626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2540000" contourW="12700" prstMaterial="translucentPowder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1997743" y="2562400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7</a:t>
              </a: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2184985" y="3103258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7</a:t>
              </a: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3159545" y="190624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256</a:t>
              </a: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7849647" y="95088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64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-36065" y="218004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latin typeface="Century" panose="02040604050505020304" pitchFamily="18" charset="0"/>
                </a:rPr>
                <a:t>z (100)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60</cp:revision>
  <dcterms:created xsi:type="dcterms:W3CDTF">2020-12-29T10:49:14Z</dcterms:created>
  <dcterms:modified xsi:type="dcterms:W3CDTF">2021-01-23T22:33:38Z</dcterms:modified>
</cp:coreProperties>
</file>