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4941550" cy="6121400"/>
  <p:notesSz cx="6858000" cy="9144000"/>
  <p:defaultTextStyle>
    <a:defPPr>
      <a:defRPr lang="de-DE"/>
    </a:defPPr>
    <a:lvl1pPr marL="0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89588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79178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68765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58354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47943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37531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27120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16708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40" autoAdjust="0"/>
    <p:restoredTop sz="94660"/>
  </p:normalViewPr>
  <p:slideViewPr>
    <p:cSldViewPr>
      <p:cViewPr>
        <p:scale>
          <a:sx n="50" d="100"/>
          <a:sy n="50" d="100"/>
        </p:scale>
        <p:origin x="-3306" y="-1578"/>
      </p:cViewPr>
      <p:guideLst>
        <p:guide orient="horz" pos="1928"/>
        <p:guide pos="47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0618" y="1901604"/>
            <a:ext cx="12700319" cy="13121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41239" y="3468796"/>
            <a:ext cx="1045908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9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8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3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2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16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32626" y="245144"/>
            <a:ext cx="3361849" cy="5223028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47079" y="245144"/>
            <a:ext cx="9836520" cy="522302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0280" y="3933569"/>
            <a:ext cx="12700319" cy="1215778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0280" y="2594511"/>
            <a:ext cx="12700319" cy="133905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95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79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687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8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47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375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271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167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47082" y="1428334"/>
            <a:ext cx="6599184" cy="403984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595293" y="1428334"/>
            <a:ext cx="6599184" cy="403984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7078" y="1370236"/>
            <a:ext cx="6601780" cy="57104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9588" indent="0">
              <a:buNone/>
              <a:defRPr sz="2100" b="1"/>
            </a:lvl2pPr>
            <a:lvl3pPr marL="979178" indent="0">
              <a:buNone/>
              <a:defRPr sz="2000" b="1"/>
            </a:lvl3pPr>
            <a:lvl4pPr marL="1468765" indent="0">
              <a:buNone/>
              <a:defRPr sz="1800" b="1"/>
            </a:lvl4pPr>
            <a:lvl5pPr marL="1958354" indent="0">
              <a:buNone/>
              <a:defRPr sz="1800" b="1"/>
            </a:lvl5pPr>
            <a:lvl6pPr marL="2447943" indent="0">
              <a:buNone/>
              <a:defRPr sz="1800" b="1"/>
            </a:lvl6pPr>
            <a:lvl7pPr marL="2937531" indent="0">
              <a:buNone/>
              <a:defRPr sz="1800" b="1"/>
            </a:lvl7pPr>
            <a:lvl8pPr marL="3427120" indent="0">
              <a:buNone/>
              <a:defRPr sz="1800" b="1"/>
            </a:lvl8pPr>
            <a:lvl9pPr marL="3916708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47078" y="1941278"/>
            <a:ext cx="6601780" cy="3526890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590102" y="1370236"/>
            <a:ext cx="6604373" cy="57104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9588" indent="0">
              <a:buNone/>
              <a:defRPr sz="2100" b="1"/>
            </a:lvl2pPr>
            <a:lvl3pPr marL="979178" indent="0">
              <a:buNone/>
              <a:defRPr sz="2000" b="1"/>
            </a:lvl3pPr>
            <a:lvl4pPr marL="1468765" indent="0">
              <a:buNone/>
              <a:defRPr sz="1800" b="1"/>
            </a:lvl4pPr>
            <a:lvl5pPr marL="1958354" indent="0">
              <a:buNone/>
              <a:defRPr sz="1800" b="1"/>
            </a:lvl5pPr>
            <a:lvl6pPr marL="2447943" indent="0">
              <a:buNone/>
              <a:defRPr sz="1800" b="1"/>
            </a:lvl6pPr>
            <a:lvl7pPr marL="2937531" indent="0">
              <a:buNone/>
              <a:defRPr sz="1800" b="1"/>
            </a:lvl7pPr>
            <a:lvl8pPr marL="3427120" indent="0">
              <a:buNone/>
              <a:defRPr sz="1800" b="1"/>
            </a:lvl8pPr>
            <a:lvl9pPr marL="3916708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590102" y="1941278"/>
            <a:ext cx="6604373" cy="3526890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7084" y="243725"/>
            <a:ext cx="4915667" cy="10372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1733" y="243726"/>
            <a:ext cx="8352742" cy="52244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7084" y="1280962"/>
            <a:ext cx="4915667" cy="4187208"/>
          </a:xfrm>
        </p:spPr>
        <p:txBody>
          <a:bodyPr/>
          <a:lstStyle>
            <a:lvl1pPr marL="0" indent="0">
              <a:buNone/>
              <a:defRPr sz="1500"/>
            </a:lvl1pPr>
            <a:lvl2pPr marL="489588" indent="0">
              <a:buNone/>
              <a:defRPr sz="1300"/>
            </a:lvl2pPr>
            <a:lvl3pPr marL="979178" indent="0">
              <a:buNone/>
              <a:defRPr sz="1100"/>
            </a:lvl3pPr>
            <a:lvl4pPr marL="1468765" indent="0">
              <a:buNone/>
              <a:defRPr sz="1000"/>
            </a:lvl4pPr>
            <a:lvl5pPr marL="1958354" indent="0">
              <a:buNone/>
              <a:defRPr sz="1000"/>
            </a:lvl5pPr>
            <a:lvl6pPr marL="2447943" indent="0">
              <a:buNone/>
              <a:defRPr sz="1000"/>
            </a:lvl6pPr>
            <a:lvl7pPr marL="2937531" indent="0">
              <a:buNone/>
              <a:defRPr sz="1000"/>
            </a:lvl7pPr>
            <a:lvl8pPr marL="3427120" indent="0">
              <a:buNone/>
              <a:defRPr sz="1000"/>
            </a:lvl8pPr>
            <a:lvl9pPr marL="3916708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8652" y="4284983"/>
            <a:ext cx="8964930" cy="50586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28652" y="546962"/>
            <a:ext cx="8964930" cy="3672840"/>
          </a:xfrm>
        </p:spPr>
        <p:txBody>
          <a:bodyPr/>
          <a:lstStyle>
            <a:lvl1pPr marL="0" indent="0">
              <a:buNone/>
              <a:defRPr sz="3400"/>
            </a:lvl1pPr>
            <a:lvl2pPr marL="489588" indent="0">
              <a:buNone/>
              <a:defRPr sz="2900"/>
            </a:lvl2pPr>
            <a:lvl3pPr marL="979178" indent="0">
              <a:buNone/>
              <a:defRPr sz="2600"/>
            </a:lvl3pPr>
            <a:lvl4pPr marL="1468765" indent="0">
              <a:buNone/>
              <a:defRPr sz="2100"/>
            </a:lvl4pPr>
            <a:lvl5pPr marL="1958354" indent="0">
              <a:buNone/>
              <a:defRPr sz="2100"/>
            </a:lvl5pPr>
            <a:lvl6pPr marL="2447943" indent="0">
              <a:buNone/>
              <a:defRPr sz="2100"/>
            </a:lvl6pPr>
            <a:lvl7pPr marL="2937531" indent="0">
              <a:buNone/>
              <a:defRPr sz="2100"/>
            </a:lvl7pPr>
            <a:lvl8pPr marL="3427120" indent="0">
              <a:buNone/>
              <a:defRPr sz="2100"/>
            </a:lvl8pPr>
            <a:lvl9pPr marL="3916708" indent="0">
              <a:buNone/>
              <a:defRPr sz="2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28652" y="4790850"/>
            <a:ext cx="8964930" cy="718414"/>
          </a:xfrm>
        </p:spPr>
        <p:txBody>
          <a:bodyPr/>
          <a:lstStyle>
            <a:lvl1pPr marL="0" indent="0">
              <a:buNone/>
              <a:defRPr sz="1500"/>
            </a:lvl1pPr>
            <a:lvl2pPr marL="489588" indent="0">
              <a:buNone/>
              <a:defRPr sz="1300"/>
            </a:lvl2pPr>
            <a:lvl3pPr marL="979178" indent="0">
              <a:buNone/>
              <a:defRPr sz="1100"/>
            </a:lvl3pPr>
            <a:lvl4pPr marL="1468765" indent="0">
              <a:buNone/>
              <a:defRPr sz="1000"/>
            </a:lvl4pPr>
            <a:lvl5pPr marL="1958354" indent="0">
              <a:buNone/>
              <a:defRPr sz="1000"/>
            </a:lvl5pPr>
            <a:lvl6pPr marL="2447943" indent="0">
              <a:buNone/>
              <a:defRPr sz="1000"/>
            </a:lvl6pPr>
            <a:lvl7pPr marL="2937531" indent="0">
              <a:buNone/>
              <a:defRPr sz="1000"/>
            </a:lvl7pPr>
            <a:lvl8pPr marL="3427120" indent="0">
              <a:buNone/>
              <a:defRPr sz="1000"/>
            </a:lvl8pPr>
            <a:lvl9pPr marL="3916708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47084" y="245142"/>
            <a:ext cx="13447395" cy="1020234"/>
          </a:xfrm>
          <a:prstGeom prst="rect">
            <a:avLst/>
          </a:prstGeom>
        </p:spPr>
        <p:txBody>
          <a:bodyPr vert="horz" lIns="97918" tIns="48958" rIns="97918" bIns="4895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7084" y="1428334"/>
            <a:ext cx="13447395" cy="4039841"/>
          </a:xfrm>
          <a:prstGeom prst="rect">
            <a:avLst/>
          </a:prstGeom>
        </p:spPr>
        <p:txBody>
          <a:bodyPr vert="horz" lIns="97918" tIns="48958" rIns="97918" bIns="4895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7082" y="5673637"/>
            <a:ext cx="3486362" cy="325908"/>
          </a:xfrm>
          <a:prstGeom prst="rect">
            <a:avLst/>
          </a:prstGeom>
        </p:spPr>
        <p:txBody>
          <a:bodyPr vert="horz" lIns="97918" tIns="48958" rIns="97918" bIns="4895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105034" y="5673637"/>
            <a:ext cx="4731492" cy="325908"/>
          </a:xfrm>
          <a:prstGeom prst="rect">
            <a:avLst/>
          </a:prstGeom>
        </p:spPr>
        <p:txBody>
          <a:bodyPr vert="horz" lIns="97918" tIns="48958" rIns="97918" bIns="4895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08116" y="5673637"/>
            <a:ext cx="3486362" cy="325908"/>
          </a:xfrm>
          <a:prstGeom prst="rect">
            <a:avLst/>
          </a:prstGeom>
        </p:spPr>
        <p:txBody>
          <a:bodyPr vert="horz" lIns="97918" tIns="48958" rIns="97918" bIns="4895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9178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192" indent="-367192" algn="l" defTabSz="97917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5582" indent="-305992" algn="l" defTabSz="979178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23971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3560" indent="-244794" algn="l" defTabSz="97917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3148" indent="-244794" algn="l" defTabSz="97917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2737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2326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1914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1502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588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9178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68765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354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7943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7531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20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6708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ruppieren 499"/>
          <p:cNvGrpSpPr/>
          <p:nvPr/>
        </p:nvGrpSpPr>
        <p:grpSpPr>
          <a:xfrm>
            <a:off x="90030" y="236912"/>
            <a:ext cx="14761491" cy="5647577"/>
            <a:chOff x="90030" y="221435"/>
            <a:chExt cx="14761491" cy="5647577"/>
          </a:xfrm>
        </p:grpSpPr>
        <p:grpSp>
          <p:nvGrpSpPr>
            <p:cNvPr id="485" name="Gruppieren 484"/>
            <p:cNvGrpSpPr/>
            <p:nvPr/>
          </p:nvGrpSpPr>
          <p:grpSpPr>
            <a:xfrm>
              <a:off x="90030" y="221435"/>
              <a:ext cx="14761491" cy="5647577"/>
              <a:chOff x="126108" y="108372"/>
              <a:chExt cx="14761491" cy="5647577"/>
            </a:xfrm>
          </p:grpSpPr>
          <p:grpSp>
            <p:nvGrpSpPr>
              <p:cNvPr id="454" name="Gruppieren 453"/>
              <p:cNvGrpSpPr/>
              <p:nvPr/>
            </p:nvGrpSpPr>
            <p:grpSpPr>
              <a:xfrm>
                <a:off x="6462812" y="243732"/>
                <a:ext cx="1666800" cy="1116525"/>
                <a:chOff x="4598339" y="2830750"/>
                <a:chExt cx="1666800" cy="1116525"/>
              </a:xfrm>
            </p:grpSpPr>
            <p:sp>
              <p:nvSpPr>
                <p:cNvPr id="455" name="Flussdiagramm: Dokument 454"/>
                <p:cNvSpPr/>
                <p:nvPr/>
              </p:nvSpPr>
              <p:spPr>
                <a:xfrm>
                  <a:off x="4598339" y="2830750"/>
                  <a:ext cx="1666457" cy="1116525"/>
                </a:xfrm>
                <a:prstGeom prst="flowChartDocumen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  <p:sp>
              <p:nvSpPr>
                <p:cNvPr id="456" name="Textfeld 455"/>
                <p:cNvSpPr txBox="1"/>
                <p:nvPr/>
              </p:nvSpPr>
              <p:spPr>
                <a:xfrm>
                  <a:off x="4598339" y="2880370"/>
                  <a:ext cx="1666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entury" panose="02040604050505020304" pitchFamily="18" charset="0"/>
                    </a:rPr>
                    <a:t>Real</a:t>
                  </a:r>
                  <a:r>
                    <a:rPr lang="en-US" dirty="0" smtClean="0">
                      <a:latin typeface="Century" panose="02040604050505020304" pitchFamily="18" charset="0"/>
                    </a:rPr>
                    <a:t> </a:t>
                  </a:r>
                  <a:br>
                    <a:rPr lang="en-US" dirty="0" smtClean="0">
                      <a:latin typeface="Century" panose="02040604050505020304" pitchFamily="18" charset="0"/>
                    </a:rPr>
                  </a:br>
                  <a:r>
                    <a:rPr lang="en-US" dirty="0" smtClean="0">
                      <a:latin typeface="Century" panose="02040604050505020304" pitchFamily="18" charset="0"/>
                    </a:rPr>
                    <a:t>Sample</a:t>
                  </a:r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</p:grpSp>
          <p:grpSp>
            <p:nvGrpSpPr>
              <p:cNvPr id="457" name="Gruppieren 456"/>
              <p:cNvGrpSpPr/>
              <p:nvPr/>
            </p:nvGrpSpPr>
            <p:grpSpPr>
              <a:xfrm>
                <a:off x="6462812" y="3637473"/>
                <a:ext cx="1666800" cy="1116525"/>
                <a:chOff x="7200557" y="3896155"/>
                <a:chExt cx="1666800" cy="1116525"/>
              </a:xfrm>
            </p:grpSpPr>
            <p:sp>
              <p:nvSpPr>
                <p:cNvPr id="458" name="Flussdiagramm: Dokument 457"/>
                <p:cNvSpPr/>
                <p:nvPr/>
              </p:nvSpPr>
              <p:spPr>
                <a:xfrm>
                  <a:off x="7200900" y="3896155"/>
                  <a:ext cx="1666457" cy="1116525"/>
                </a:xfrm>
                <a:prstGeom prst="flowChartDocumen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  <p:sp>
              <p:nvSpPr>
                <p:cNvPr id="459" name="Textfeld 458"/>
                <p:cNvSpPr txBox="1"/>
                <p:nvPr/>
              </p:nvSpPr>
              <p:spPr>
                <a:xfrm>
                  <a:off x="7200557" y="3960490"/>
                  <a:ext cx="1666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entury" panose="02040604050505020304" pitchFamily="18" charset="0"/>
                    </a:rPr>
                    <a:t>Synthetic </a:t>
                  </a:r>
                  <a:r>
                    <a:rPr lang="en-US" dirty="0" smtClean="0">
                      <a:latin typeface="Century" panose="02040604050505020304" pitchFamily="18" charset="0"/>
                    </a:rPr>
                    <a:t>Sample</a:t>
                  </a:r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</p:grpSp>
          <p:grpSp>
            <p:nvGrpSpPr>
              <p:cNvPr id="460" name="Gruppieren 459"/>
              <p:cNvGrpSpPr/>
              <p:nvPr/>
            </p:nvGrpSpPr>
            <p:grpSpPr>
              <a:xfrm>
                <a:off x="13087399" y="1885905"/>
                <a:ext cx="1800200" cy="1206134"/>
                <a:chOff x="11737404" y="4977603"/>
                <a:chExt cx="1800200" cy="1206134"/>
              </a:xfrm>
            </p:grpSpPr>
            <p:sp>
              <p:nvSpPr>
                <p:cNvPr id="461" name="Flussdiagramm: Prozess 460"/>
                <p:cNvSpPr/>
                <p:nvPr/>
              </p:nvSpPr>
              <p:spPr>
                <a:xfrm>
                  <a:off x="11737404" y="4977603"/>
                  <a:ext cx="1800200" cy="1206134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prstDash val="soli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  <p:sp>
              <p:nvSpPr>
                <p:cNvPr id="462" name="Textfeld 461"/>
                <p:cNvSpPr txBox="1"/>
                <p:nvPr/>
              </p:nvSpPr>
              <p:spPr>
                <a:xfrm>
                  <a:off x="11737404" y="5026672"/>
                  <a:ext cx="18002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entury" panose="02040604050505020304" pitchFamily="18" charset="0"/>
                    </a:rPr>
                    <a:t>Real / Fake </a:t>
                  </a:r>
                </a:p>
                <a:p>
                  <a:pPr algn="ctr"/>
                  <a:r>
                    <a:rPr lang="en-US" dirty="0" smtClean="0">
                      <a:latin typeface="Century" panose="02040604050505020304" pitchFamily="18" charset="0"/>
                    </a:rPr>
                    <a:t>Probability Score</a:t>
                  </a:r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</p:grpSp>
          <p:grpSp>
            <p:nvGrpSpPr>
              <p:cNvPr id="463" name="Gruppieren 462"/>
              <p:cNvGrpSpPr/>
              <p:nvPr/>
            </p:nvGrpSpPr>
            <p:grpSpPr>
              <a:xfrm>
                <a:off x="10214607" y="1425945"/>
                <a:ext cx="2080853" cy="2126055"/>
                <a:chOff x="4183943" y="4968602"/>
                <a:chExt cx="2080853" cy="2126055"/>
              </a:xfrm>
            </p:grpSpPr>
            <p:sp>
              <p:nvSpPr>
                <p:cNvPr id="464" name="Trapezoid 463"/>
                <p:cNvSpPr/>
                <p:nvPr/>
              </p:nvSpPr>
              <p:spPr>
                <a:xfrm rot="5400000">
                  <a:off x="4170138" y="5000000"/>
                  <a:ext cx="2126055" cy="2063260"/>
                </a:xfrm>
                <a:prstGeom prst="trapezoid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accent3">
                      <a:lumMod val="50000"/>
                    </a:schemeClr>
                  </a:solidFill>
                  <a:prstDash val="soli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  <p:sp>
              <p:nvSpPr>
                <p:cNvPr id="465" name="Textfeld 464"/>
                <p:cNvSpPr txBox="1"/>
                <p:nvPr/>
              </p:nvSpPr>
              <p:spPr>
                <a:xfrm>
                  <a:off x="4183943" y="5816185"/>
                  <a:ext cx="20808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entury" panose="02040604050505020304" pitchFamily="18" charset="0"/>
                    </a:rPr>
                    <a:t>Discriminator</a:t>
                  </a:r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</p:grpSp>
          <p:grpSp>
            <p:nvGrpSpPr>
              <p:cNvPr id="466" name="Gruppieren 465"/>
              <p:cNvGrpSpPr/>
              <p:nvPr/>
            </p:nvGrpSpPr>
            <p:grpSpPr>
              <a:xfrm>
                <a:off x="3156864" y="3132708"/>
                <a:ext cx="2080800" cy="2126055"/>
                <a:chOff x="9793798" y="125334"/>
                <a:chExt cx="2080800" cy="2126055"/>
              </a:xfrm>
            </p:grpSpPr>
            <p:sp>
              <p:nvSpPr>
                <p:cNvPr id="467" name="Trapezoid 466"/>
                <p:cNvSpPr/>
                <p:nvPr/>
              </p:nvSpPr>
              <p:spPr>
                <a:xfrm rot="16200000">
                  <a:off x="9762401" y="156732"/>
                  <a:ext cx="2126055" cy="2063260"/>
                </a:xfrm>
                <a:prstGeom prst="trapezoid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  <a:prstDash val="soli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  <p:sp>
              <p:nvSpPr>
                <p:cNvPr id="468" name="Textfeld 467"/>
                <p:cNvSpPr txBox="1"/>
                <p:nvPr/>
              </p:nvSpPr>
              <p:spPr>
                <a:xfrm>
                  <a:off x="9793798" y="972918"/>
                  <a:ext cx="2080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entury" panose="02040604050505020304" pitchFamily="18" charset="0"/>
                    </a:rPr>
                    <a:t>Generator</a:t>
                  </a:r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</p:grpSp>
          <p:grpSp>
            <p:nvGrpSpPr>
              <p:cNvPr id="469" name="Gruppieren 468"/>
              <p:cNvGrpSpPr/>
              <p:nvPr/>
            </p:nvGrpSpPr>
            <p:grpSpPr>
              <a:xfrm>
                <a:off x="3223464" y="108372"/>
                <a:ext cx="1947600" cy="1387244"/>
                <a:chOff x="956320" y="367126"/>
                <a:chExt cx="1947600" cy="1387244"/>
              </a:xfrm>
            </p:grpSpPr>
            <p:sp>
              <p:nvSpPr>
                <p:cNvPr id="470" name="Flussdiagramm: Mehrere Dokumente 469"/>
                <p:cNvSpPr/>
                <p:nvPr/>
              </p:nvSpPr>
              <p:spPr>
                <a:xfrm>
                  <a:off x="965121" y="367126"/>
                  <a:ext cx="1938799" cy="1387244"/>
                </a:xfrm>
                <a:prstGeom prst="flowChartMultidocumen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  <p:sp>
              <p:nvSpPr>
                <p:cNvPr id="471" name="Textfeld 470"/>
                <p:cNvSpPr txBox="1"/>
                <p:nvPr/>
              </p:nvSpPr>
              <p:spPr>
                <a:xfrm>
                  <a:off x="956320" y="654326"/>
                  <a:ext cx="1666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entury" panose="02040604050505020304" pitchFamily="18" charset="0"/>
                    </a:rPr>
                    <a:t>Training</a:t>
                  </a:r>
                </a:p>
                <a:p>
                  <a:pPr algn="ctr"/>
                  <a:r>
                    <a:rPr lang="en-US" dirty="0" smtClean="0">
                      <a:latin typeface="Century" panose="02040604050505020304" pitchFamily="18" charset="0"/>
                    </a:rPr>
                    <a:t> Data</a:t>
                  </a:r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</p:grpSp>
          <p:grpSp>
            <p:nvGrpSpPr>
              <p:cNvPr id="472" name="Gruppieren 471"/>
              <p:cNvGrpSpPr/>
              <p:nvPr/>
            </p:nvGrpSpPr>
            <p:grpSpPr>
              <a:xfrm>
                <a:off x="126108" y="3502113"/>
                <a:ext cx="1938799" cy="1387244"/>
                <a:chOff x="942431" y="2376314"/>
                <a:chExt cx="1938799" cy="1387244"/>
              </a:xfrm>
            </p:grpSpPr>
            <p:sp>
              <p:nvSpPr>
                <p:cNvPr id="473" name="Flussdiagramm: Mehrere Dokumente 472"/>
                <p:cNvSpPr/>
                <p:nvPr/>
              </p:nvSpPr>
              <p:spPr>
                <a:xfrm>
                  <a:off x="942431" y="2376314"/>
                  <a:ext cx="1938799" cy="1387244"/>
                </a:xfrm>
                <a:prstGeom prst="flowChartMultidocumen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  <p:sp>
              <p:nvSpPr>
                <p:cNvPr id="474" name="Textfeld 473"/>
                <p:cNvSpPr txBox="1"/>
                <p:nvPr/>
              </p:nvSpPr>
              <p:spPr>
                <a:xfrm>
                  <a:off x="942431" y="2677987"/>
                  <a:ext cx="1666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entury" panose="02040604050505020304" pitchFamily="18" charset="0"/>
                    </a:rPr>
                    <a:t>Random </a:t>
                  </a:r>
                  <a:br>
                    <a:rPr lang="en-US" dirty="0" smtClean="0">
                      <a:latin typeface="Century" panose="02040604050505020304" pitchFamily="18" charset="0"/>
                    </a:rPr>
                  </a:br>
                  <a:r>
                    <a:rPr lang="en-US" dirty="0" smtClean="0">
                      <a:latin typeface="Century" panose="02040604050505020304" pitchFamily="18" charset="0"/>
                    </a:rPr>
                    <a:t>Noise </a:t>
                  </a:r>
                  <a:endParaRPr lang="en-US" dirty="0">
                    <a:latin typeface="Century" panose="02040604050505020304" pitchFamily="18" charset="0"/>
                  </a:endParaRPr>
                </a:p>
              </p:txBody>
            </p:sp>
          </p:grpSp>
          <p:sp>
            <p:nvSpPr>
              <p:cNvPr id="475" name="Flussdiagramm: Oder 474"/>
              <p:cNvSpPr/>
              <p:nvPr/>
            </p:nvSpPr>
            <p:spPr>
              <a:xfrm>
                <a:off x="9198899" y="2307846"/>
                <a:ext cx="362252" cy="362252"/>
              </a:xfrm>
              <a:prstGeom prst="flowChar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cxnSp>
            <p:nvCxnSpPr>
              <p:cNvPr id="476" name="Gerade Verbindung mit Pfeil 475"/>
              <p:cNvCxnSpPr/>
              <p:nvPr/>
            </p:nvCxnSpPr>
            <p:spPr>
              <a:xfrm>
                <a:off x="2257773" y="4195736"/>
                <a:ext cx="7200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Gerade Verbindung mit Pfeil 476"/>
              <p:cNvCxnSpPr/>
              <p:nvPr/>
            </p:nvCxnSpPr>
            <p:spPr>
              <a:xfrm>
                <a:off x="5382692" y="4196433"/>
                <a:ext cx="9361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Gerade Verbindung mit Pfeil 477"/>
              <p:cNvCxnSpPr/>
              <p:nvPr/>
            </p:nvCxnSpPr>
            <p:spPr>
              <a:xfrm>
                <a:off x="5382692" y="784338"/>
                <a:ext cx="9361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Gewinkelte Verbindung 478"/>
              <p:cNvCxnSpPr/>
              <p:nvPr/>
            </p:nvCxnSpPr>
            <p:spPr>
              <a:xfrm flipV="1">
                <a:off x="8300025" y="2792433"/>
                <a:ext cx="1080000" cy="140400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Gerade Verbindung mit Pfeil 479"/>
              <p:cNvCxnSpPr/>
              <p:nvPr/>
            </p:nvCxnSpPr>
            <p:spPr>
              <a:xfrm>
                <a:off x="9720756" y="2488973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Gewinkelte Verbindung 480"/>
              <p:cNvCxnSpPr/>
              <p:nvPr/>
            </p:nvCxnSpPr>
            <p:spPr>
              <a:xfrm>
                <a:off x="8300025" y="782572"/>
                <a:ext cx="1080000" cy="140400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Gerade Verbindung mit Pfeil 481"/>
              <p:cNvCxnSpPr/>
              <p:nvPr/>
            </p:nvCxnSpPr>
            <p:spPr>
              <a:xfrm>
                <a:off x="12511335" y="2488973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Gewinkelte Verbindung 482"/>
              <p:cNvCxnSpPr/>
              <p:nvPr/>
            </p:nvCxnSpPr>
            <p:spPr>
              <a:xfrm rot="5400000">
                <a:off x="8133588" y="-596361"/>
                <a:ext cx="1908817" cy="9799004"/>
              </a:xfrm>
              <a:prstGeom prst="bentConnector3">
                <a:avLst>
                  <a:gd name="adj1" fmla="val 126637"/>
                </a:avLst>
              </a:prstGeom>
              <a:ln w="28575">
                <a:solidFill>
                  <a:schemeClr val="tx1"/>
                </a:solidFill>
                <a:prstDash val="sys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Gerade Verbindung mit Pfeil 483"/>
              <p:cNvCxnSpPr/>
              <p:nvPr/>
            </p:nvCxnSpPr>
            <p:spPr>
              <a:xfrm>
                <a:off x="11263840" y="3552001"/>
                <a:ext cx="0" cy="22039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arrow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6" name="Textfeld 485"/>
            <p:cNvSpPr txBox="1"/>
            <p:nvPr/>
          </p:nvSpPr>
          <p:spPr>
            <a:xfrm>
              <a:off x="11287199" y="5406011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Century" panose="02040604050505020304" pitchFamily="18" charset="0"/>
                </a:rPr>
                <a:t>Update Models</a:t>
              </a:r>
              <a:endParaRPr lang="en-US" i="1" dirty="0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1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18</cp:revision>
  <dcterms:created xsi:type="dcterms:W3CDTF">2020-12-28T19:14:41Z</dcterms:created>
  <dcterms:modified xsi:type="dcterms:W3CDTF">2021-01-01T19:56:30Z</dcterms:modified>
</cp:coreProperties>
</file>