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3681075" cy="8101013"/>
  <p:notesSz cx="6858000" cy="9144000"/>
  <p:defaultTextStyle>
    <a:defPPr>
      <a:defRPr lang="de-DE"/>
    </a:defPPr>
    <a:lvl1pPr marL="0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78549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57102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35649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14200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892751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471300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049850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628400" algn="l" defTabSz="115710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40" autoAdjust="0"/>
    <p:restoredTop sz="94660"/>
  </p:normalViewPr>
  <p:slideViewPr>
    <p:cSldViewPr>
      <p:cViewPr>
        <p:scale>
          <a:sx n="66" d="100"/>
          <a:sy n="66" d="100"/>
        </p:scale>
        <p:origin x="-2832" y="-864"/>
      </p:cViewPr>
      <p:guideLst>
        <p:guide orient="horz" pos="2553"/>
        <p:guide pos="43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26084" y="2516574"/>
            <a:ext cx="11628916" cy="17364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52173" y="4590581"/>
            <a:ext cx="9576753" cy="20702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2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4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918791" y="324424"/>
            <a:ext cx="3078242" cy="691211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4065" y="324424"/>
            <a:ext cx="9006708" cy="691211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713" y="5205659"/>
            <a:ext cx="11628916" cy="1608949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713" y="3433560"/>
            <a:ext cx="11628916" cy="1772095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5710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356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14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927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713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498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28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57" y="1890251"/>
            <a:ext cx="6042474" cy="534629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5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54551" y="1890251"/>
            <a:ext cx="6042474" cy="5346295"/>
          </a:xfrm>
        </p:spPr>
        <p:txBody>
          <a:bodyPr/>
          <a:lstStyle>
            <a:lvl1pPr>
              <a:defRPr sz="3400"/>
            </a:lvl1pPr>
            <a:lvl2pPr>
              <a:defRPr sz="3100"/>
            </a:lvl2pPr>
            <a:lvl3pPr>
              <a:defRPr sz="25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57" y="1813362"/>
            <a:ext cx="6044853" cy="75572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8549" indent="0">
              <a:buNone/>
              <a:defRPr sz="2500" b="1"/>
            </a:lvl2pPr>
            <a:lvl3pPr marL="1157102" indent="0">
              <a:buNone/>
              <a:defRPr sz="2400" b="1"/>
            </a:lvl3pPr>
            <a:lvl4pPr marL="1735649" indent="0">
              <a:buNone/>
              <a:defRPr sz="2100" b="1"/>
            </a:lvl4pPr>
            <a:lvl5pPr marL="2314200" indent="0">
              <a:buNone/>
              <a:defRPr sz="2100" b="1"/>
            </a:lvl5pPr>
            <a:lvl6pPr marL="2892751" indent="0">
              <a:buNone/>
              <a:defRPr sz="2100" b="1"/>
            </a:lvl6pPr>
            <a:lvl7pPr marL="3471300" indent="0">
              <a:buNone/>
              <a:defRPr sz="2100" b="1"/>
            </a:lvl7pPr>
            <a:lvl8pPr marL="4049850" indent="0">
              <a:buNone/>
              <a:defRPr sz="2100" b="1"/>
            </a:lvl8pPr>
            <a:lvl9pPr marL="4628400" indent="0">
              <a:buNone/>
              <a:defRPr sz="21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57" y="2569081"/>
            <a:ext cx="6044853" cy="4667459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949803" y="1813362"/>
            <a:ext cx="6047226" cy="755720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8549" indent="0">
              <a:buNone/>
              <a:defRPr sz="2500" b="1"/>
            </a:lvl2pPr>
            <a:lvl3pPr marL="1157102" indent="0">
              <a:buNone/>
              <a:defRPr sz="2400" b="1"/>
            </a:lvl3pPr>
            <a:lvl4pPr marL="1735649" indent="0">
              <a:buNone/>
              <a:defRPr sz="2100" b="1"/>
            </a:lvl4pPr>
            <a:lvl5pPr marL="2314200" indent="0">
              <a:buNone/>
              <a:defRPr sz="2100" b="1"/>
            </a:lvl5pPr>
            <a:lvl6pPr marL="2892751" indent="0">
              <a:buNone/>
              <a:defRPr sz="2100" b="1"/>
            </a:lvl6pPr>
            <a:lvl7pPr marL="3471300" indent="0">
              <a:buNone/>
              <a:defRPr sz="2100" b="1"/>
            </a:lvl7pPr>
            <a:lvl8pPr marL="4049850" indent="0">
              <a:buNone/>
              <a:defRPr sz="2100" b="1"/>
            </a:lvl8pPr>
            <a:lvl9pPr marL="4628400" indent="0">
              <a:buNone/>
              <a:defRPr sz="21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949803" y="2569081"/>
            <a:ext cx="6047226" cy="4667459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072" y="322546"/>
            <a:ext cx="4500979" cy="1372673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48932" y="322546"/>
            <a:ext cx="7648102" cy="691399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1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072" y="1695220"/>
            <a:ext cx="4500979" cy="5541317"/>
          </a:xfrm>
        </p:spPr>
        <p:txBody>
          <a:bodyPr/>
          <a:lstStyle>
            <a:lvl1pPr marL="0" indent="0">
              <a:buNone/>
              <a:defRPr sz="1800"/>
            </a:lvl1pPr>
            <a:lvl2pPr marL="578549" indent="0">
              <a:buNone/>
              <a:defRPr sz="1500"/>
            </a:lvl2pPr>
            <a:lvl3pPr marL="1157102" indent="0">
              <a:buNone/>
              <a:defRPr sz="1300"/>
            </a:lvl3pPr>
            <a:lvl4pPr marL="1735649" indent="0">
              <a:buNone/>
              <a:defRPr sz="1200"/>
            </a:lvl4pPr>
            <a:lvl5pPr marL="2314200" indent="0">
              <a:buNone/>
              <a:defRPr sz="1200"/>
            </a:lvl5pPr>
            <a:lvl6pPr marL="2892751" indent="0">
              <a:buNone/>
              <a:defRPr sz="1200"/>
            </a:lvl6pPr>
            <a:lvl7pPr marL="3471300" indent="0">
              <a:buNone/>
              <a:defRPr sz="1200"/>
            </a:lvl7pPr>
            <a:lvl8pPr marL="4049850" indent="0">
              <a:buNone/>
              <a:defRPr sz="1200"/>
            </a:lvl8pPr>
            <a:lvl9pPr marL="4628400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81596" y="5670722"/>
            <a:ext cx="8208645" cy="66945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681596" y="723855"/>
            <a:ext cx="8208645" cy="4860608"/>
          </a:xfrm>
        </p:spPr>
        <p:txBody>
          <a:bodyPr/>
          <a:lstStyle>
            <a:lvl1pPr marL="0" indent="0">
              <a:buNone/>
              <a:defRPr sz="4000"/>
            </a:lvl1pPr>
            <a:lvl2pPr marL="578549" indent="0">
              <a:buNone/>
              <a:defRPr sz="3400"/>
            </a:lvl2pPr>
            <a:lvl3pPr marL="1157102" indent="0">
              <a:buNone/>
              <a:defRPr sz="3100"/>
            </a:lvl3pPr>
            <a:lvl4pPr marL="1735649" indent="0">
              <a:buNone/>
              <a:defRPr sz="2500"/>
            </a:lvl4pPr>
            <a:lvl5pPr marL="2314200" indent="0">
              <a:buNone/>
              <a:defRPr sz="2500"/>
            </a:lvl5pPr>
            <a:lvl6pPr marL="2892751" indent="0">
              <a:buNone/>
              <a:defRPr sz="2500"/>
            </a:lvl6pPr>
            <a:lvl7pPr marL="3471300" indent="0">
              <a:buNone/>
              <a:defRPr sz="2500"/>
            </a:lvl7pPr>
            <a:lvl8pPr marL="4049850" indent="0">
              <a:buNone/>
              <a:defRPr sz="2500"/>
            </a:lvl8pPr>
            <a:lvl9pPr marL="4628400" indent="0">
              <a:buNone/>
              <a:defRPr sz="2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81596" y="6340178"/>
            <a:ext cx="8208645" cy="950744"/>
          </a:xfrm>
        </p:spPr>
        <p:txBody>
          <a:bodyPr/>
          <a:lstStyle>
            <a:lvl1pPr marL="0" indent="0">
              <a:buNone/>
              <a:defRPr sz="1800"/>
            </a:lvl1pPr>
            <a:lvl2pPr marL="578549" indent="0">
              <a:buNone/>
              <a:defRPr sz="1500"/>
            </a:lvl2pPr>
            <a:lvl3pPr marL="1157102" indent="0">
              <a:buNone/>
              <a:defRPr sz="1300"/>
            </a:lvl3pPr>
            <a:lvl4pPr marL="1735649" indent="0">
              <a:buNone/>
              <a:defRPr sz="1200"/>
            </a:lvl4pPr>
            <a:lvl5pPr marL="2314200" indent="0">
              <a:buNone/>
              <a:defRPr sz="1200"/>
            </a:lvl5pPr>
            <a:lvl6pPr marL="2892751" indent="0">
              <a:buNone/>
              <a:defRPr sz="1200"/>
            </a:lvl6pPr>
            <a:lvl7pPr marL="3471300" indent="0">
              <a:buNone/>
              <a:defRPr sz="1200"/>
            </a:lvl7pPr>
            <a:lvl8pPr marL="4049850" indent="0">
              <a:buNone/>
              <a:defRPr sz="1200"/>
            </a:lvl8pPr>
            <a:lvl9pPr marL="4628400" indent="0">
              <a:buNone/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67" y="324422"/>
            <a:ext cx="12312968" cy="1350170"/>
          </a:xfrm>
          <a:prstGeom prst="rect">
            <a:avLst/>
          </a:prstGeom>
        </p:spPr>
        <p:txBody>
          <a:bodyPr vert="horz" lIns="115710" tIns="57854" rIns="115710" bIns="5785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67" y="1890251"/>
            <a:ext cx="12312968" cy="5346295"/>
          </a:xfrm>
          <a:prstGeom prst="rect">
            <a:avLst/>
          </a:prstGeom>
        </p:spPr>
        <p:txBody>
          <a:bodyPr vert="horz" lIns="115710" tIns="57854" rIns="115710" bIns="5785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4060" y="7508449"/>
            <a:ext cx="3192251" cy="431305"/>
          </a:xfrm>
          <a:prstGeom prst="rect">
            <a:avLst/>
          </a:prstGeom>
        </p:spPr>
        <p:txBody>
          <a:bodyPr vert="horz" lIns="115710" tIns="57854" rIns="115710" bIns="5785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4379" y="7508449"/>
            <a:ext cx="4332341" cy="431305"/>
          </a:xfrm>
          <a:prstGeom prst="rect">
            <a:avLst/>
          </a:prstGeom>
        </p:spPr>
        <p:txBody>
          <a:bodyPr vert="horz" lIns="115710" tIns="57854" rIns="115710" bIns="5785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04779" y="7508449"/>
            <a:ext cx="3192251" cy="431305"/>
          </a:xfrm>
          <a:prstGeom prst="rect">
            <a:avLst/>
          </a:prstGeom>
        </p:spPr>
        <p:txBody>
          <a:bodyPr vert="horz" lIns="115710" tIns="57854" rIns="115710" bIns="5785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7102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3913" indent="-433913" algn="l" defTabSz="115710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40144" indent="-361593" algn="l" defTabSz="1157102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46374" indent="-289275" algn="l" defTabSz="115710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24924" indent="-289275" algn="l" defTabSz="1157102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03475" indent="-289275" algn="l" defTabSz="1157102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82026" indent="-289275" algn="l" defTabSz="115710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0576" indent="-289275" algn="l" defTabSz="115710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39125" indent="-289275" algn="l" defTabSz="115710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17674" indent="-289275" algn="l" defTabSz="1157102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8549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7102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5649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200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92751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71300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49850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8400" algn="l" defTabSz="115710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/>
          <p:cNvGrpSpPr/>
          <p:nvPr/>
        </p:nvGrpSpPr>
        <p:grpSpPr>
          <a:xfrm>
            <a:off x="111138" y="70496"/>
            <a:ext cx="13458799" cy="7961387"/>
            <a:chOff x="111138" y="7383"/>
            <a:chExt cx="13458799" cy="7961387"/>
          </a:xfrm>
        </p:grpSpPr>
        <p:sp>
          <p:nvSpPr>
            <p:cNvPr id="166" name="Flussdiagramm: Dokument 165"/>
            <p:cNvSpPr/>
            <p:nvPr/>
          </p:nvSpPr>
          <p:spPr>
            <a:xfrm>
              <a:off x="6796709" y="6507232"/>
              <a:ext cx="1666457" cy="11165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67" name="Flussdiagramm: Dokument 166"/>
            <p:cNvSpPr/>
            <p:nvPr/>
          </p:nvSpPr>
          <p:spPr>
            <a:xfrm>
              <a:off x="247309" y="79121"/>
              <a:ext cx="1666457" cy="1116525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68" name="Flussdiagramm: Mehrere Dokumente 167"/>
            <p:cNvSpPr/>
            <p:nvPr/>
          </p:nvSpPr>
          <p:spPr>
            <a:xfrm>
              <a:off x="111138" y="3725743"/>
              <a:ext cx="1938799" cy="1387244"/>
            </a:xfrm>
            <a:prstGeom prst="flowChartMulti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69" name="Flussdiagramm: Dokument 168"/>
            <p:cNvSpPr/>
            <p:nvPr/>
          </p:nvSpPr>
          <p:spPr>
            <a:xfrm>
              <a:off x="6796709" y="3861103"/>
              <a:ext cx="1666457" cy="1116525"/>
            </a:xfrm>
            <a:prstGeom prst="flowChart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0" name="Flussdiagramm: Oder 169"/>
            <p:cNvSpPr/>
            <p:nvPr/>
          </p:nvSpPr>
          <p:spPr>
            <a:xfrm>
              <a:off x="4209937" y="457383"/>
              <a:ext cx="360000" cy="36000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1" name="Trapezoid 92"/>
            <p:cNvSpPr/>
            <p:nvPr/>
          </p:nvSpPr>
          <p:spPr>
            <a:xfrm rot="16200000">
              <a:off x="3759937" y="3519366"/>
              <a:ext cx="1260000" cy="1800000"/>
            </a:xfrm>
            <a:custGeom>
              <a:avLst/>
              <a:gdLst/>
              <a:ahLst/>
              <a:cxnLst/>
              <a:rect l="l" t="t" r="r" b="b"/>
              <a:pathLst>
                <a:path w="1260000" h="1800000">
                  <a:moveTo>
                    <a:pt x="1260000" y="0"/>
                  </a:moveTo>
                  <a:lnTo>
                    <a:pt x="918909" y="900000"/>
                  </a:lnTo>
                  <a:lnTo>
                    <a:pt x="1260000" y="1800000"/>
                  </a:lnTo>
                  <a:lnTo>
                    <a:pt x="0" y="1800000"/>
                  </a:lnTo>
                  <a:lnTo>
                    <a:pt x="341091" y="90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75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2" name="Trapezoid 171"/>
            <p:cNvSpPr/>
            <p:nvPr/>
          </p:nvSpPr>
          <p:spPr>
            <a:xfrm rot="5400000">
              <a:off x="10533165" y="4842988"/>
              <a:ext cx="1260000" cy="1800000"/>
            </a:xfrm>
            <a:prstGeom prst="trapezoid">
              <a:avLst>
                <a:gd name="adj" fmla="val 2500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accent3">
                  <a:lumMod val="50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3" name="Trapezoid 172"/>
            <p:cNvSpPr/>
            <p:nvPr/>
          </p:nvSpPr>
          <p:spPr>
            <a:xfrm rot="5400000">
              <a:off x="10533165" y="1582742"/>
              <a:ext cx="1260000" cy="1800000"/>
            </a:xfrm>
            <a:prstGeom prst="trapezoid">
              <a:avLst>
                <a:gd name="adj" fmla="val 25001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4" name="Trapezoid 173"/>
            <p:cNvSpPr/>
            <p:nvPr/>
          </p:nvSpPr>
          <p:spPr>
            <a:xfrm rot="5400000">
              <a:off x="6999937" y="-262617"/>
              <a:ext cx="1260000" cy="1800000"/>
            </a:xfrm>
            <a:prstGeom prst="trapezoid">
              <a:avLst>
                <a:gd name="adj" fmla="val 25001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5" name="Flussdiagramm: Zusammenführung 174"/>
            <p:cNvSpPr/>
            <p:nvPr/>
          </p:nvSpPr>
          <p:spPr>
            <a:xfrm>
              <a:off x="7449937" y="5562988"/>
              <a:ext cx="360000" cy="36000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6" name="Flussdiagramm: Dokument 175"/>
            <p:cNvSpPr/>
            <p:nvPr/>
          </p:nvSpPr>
          <p:spPr>
            <a:xfrm>
              <a:off x="247309" y="1924479"/>
              <a:ext cx="1666457" cy="1116525"/>
            </a:xfrm>
            <a:prstGeom prst="flowChart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7" name="Flussdiagramm: Oder 176"/>
            <p:cNvSpPr/>
            <p:nvPr/>
          </p:nvSpPr>
          <p:spPr>
            <a:xfrm>
              <a:off x="9183166" y="5562988"/>
              <a:ext cx="360000" cy="36000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8" name="Flussdiagramm: Oder 177"/>
            <p:cNvSpPr/>
            <p:nvPr/>
          </p:nvSpPr>
          <p:spPr>
            <a:xfrm>
              <a:off x="7449937" y="2302741"/>
              <a:ext cx="360000" cy="360000"/>
            </a:xfrm>
            <a:prstGeom prst="flowChartOr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179" name="Flussdiagramm: Zusammenführung 178"/>
            <p:cNvSpPr/>
            <p:nvPr/>
          </p:nvSpPr>
          <p:spPr>
            <a:xfrm>
              <a:off x="13209937" y="2302741"/>
              <a:ext cx="360000" cy="36000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cxnSp>
          <p:nvCxnSpPr>
            <p:cNvPr id="180" name="Gewinkelte Verbindung 179"/>
            <p:cNvCxnSpPr/>
            <p:nvPr/>
          </p:nvCxnSpPr>
          <p:spPr>
            <a:xfrm rot="5400000">
              <a:off x="7750625" y="-589948"/>
              <a:ext cx="2278622" cy="9000001"/>
            </a:xfrm>
            <a:prstGeom prst="bentConnector3">
              <a:avLst>
                <a:gd name="adj1" fmla="val 228788"/>
              </a:avLst>
            </a:prstGeom>
            <a:ln w="28575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feld 180"/>
            <p:cNvSpPr txBox="1"/>
            <p:nvPr/>
          </p:nvSpPr>
          <p:spPr>
            <a:xfrm>
              <a:off x="11166459" y="6572538"/>
              <a:ext cx="15609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latin typeface="Century" panose="02040604050505020304" pitchFamily="18" charset="0"/>
                </a:rPr>
                <a:t>Update</a:t>
              </a:r>
              <a:endParaRPr lang="en-US" sz="2000" i="1" dirty="0">
                <a:latin typeface="Century" panose="02040604050505020304" pitchFamily="18" charset="0"/>
              </a:endParaRPr>
            </a:p>
          </p:txBody>
        </p:sp>
        <p:cxnSp>
          <p:nvCxnSpPr>
            <p:cNvPr id="182" name="Gerade Verbindung mit Pfeil 181"/>
            <p:cNvCxnSpPr/>
            <p:nvPr/>
          </p:nvCxnSpPr>
          <p:spPr>
            <a:xfrm>
              <a:off x="2159946" y="2482744"/>
              <a:ext cx="51819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winkelte Verbindung 182"/>
            <p:cNvCxnSpPr/>
            <p:nvPr/>
          </p:nvCxnSpPr>
          <p:spPr>
            <a:xfrm flipV="1">
              <a:off x="2159946" y="925383"/>
              <a:ext cx="2229990" cy="15573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/>
            <p:cNvCxnSpPr/>
            <p:nvPr/>
          </p:nvCxnSpPr>
          <p:spPr>
            <a:xfrm flipV="1">
              <a:off x="2159537" y="637383"/>
              <a:ext cx="1942400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/>
            <p:cNvCxnSpPr/>
            <p:nvPr/>
          </p:nvCxnSpPr>
          <p:spPr>
            <a:xfrm>
              <a:off x="4678107" y="637383"/>
              <a:ext cx="19438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 flipV="1">
              <a:off x="7918108" y="2482742"/>
              <a:ext cx="2237058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 Verbindung mit Pfeil 186"/>
            <p:cNvCxnSpPr/>
            <p:nvPr/>
          </p:nvCxnSpPr>
          <p:spPr>
            <a:xfrm flipH="1" flipV="1">
              <a:off x="7629937" y="2770741"/>
              <a:ext cx="1" cy="982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/>
            <p:cNvCxnSpPr/>
            <p:nvPr/>
          </p:nvCxnSpPr>
          <p:spPr>
            <a:xfrm flipV="1">
              <a:off x="12171165" y="2482744"/>
              <a:ext cx="9307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winkelte Verbindung 188"/>
            <p:cNvCxnSpPr/>
            <p:nvPr/>
          </p:nvCxnSpPr>
          <p:spPr>
            <a:xfrm>
              <a:off x="8571509" y="4419367"/>
              <a:ext cx="792067" cy="103510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winkelte Verbindung 189"/>
            <p:cNvCxnSpPr/>
            <p:nvPr/>
          </p:nvCxnSpPr>
          <p:spPr>
            <a:xfrm flipV="1">
              <a:off x="8571336" y="6030475"/>
              <a:ext cx="791830" cy="103502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7629935" y="5085103"/>
              <a:ext cx="2" cy="369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/>
            <p:nvPr/>
          </p:nvCxnSpPr>
          <p:spPr>
            <a:xfrm flipH="1" flipV="1">
              <a:off x="7629527" y="6030988"/>
              <a:ext cx="410" cy="36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winkelte Verbindung 192"/>
            <p:cNvCxnSpPr/>
            <p:nvPr/>
          </p:nvCxnSpPr>
          <p:spPr>
            <a:xfrm>
              <a:off x="8638346" y="637385"/>
              <a:ext cx="4751182" cy="155735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/>
            <p:cNvCxnSpPr/>
            <p:nvPr/>
          </p:nvCxnSpPr>
          <p:spPr>
            <a:xfrm>
              <a:off x="9651336" y="5742988"/>
              <a:ext cx="5038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4443936" y="5742991"/>
              <a:ext cx="28980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winkelte Verbindung 195"/>
            <p:cNvCxnSpPr/>
            <p:nvPr/>
          </p:nvCxnSpPr>
          <p:spPr>
            <a:xfrm flipH="1">
              <a:off x="11163164" y="5742990"/>
              <a:ext cx="1008000" cy="629998"/>
            </a:xfrm>
            <a:prstGeom prst="bentConnector4">
              <a:avLst>
                <a:gd name="adj1" fmla="val -55228"/>
                <a:gd name="adj2" fmla="val 198147"/>
              </a:avLst>
            </a:prstGeom>
            <a:ln w="28575"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 Verbindung mit Pfeil 196"/>
            <p:cNvCxnSpPr/>
            <p:nvPr/>
          </p:nvCxnSpPr>
          <p:spPr>
            <a:xfrm>
              <a:off x="12766978" y="5742987"/>
              <a:ext cx="5903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feld 197"/>
            <p:cNvSpPr txBox="1"/>
            <p:nvPr/>
          </p:nvSpPr>
          <p:spPr>
            <a:xfrm>
              <a:off x="10666845" y="7568660"/>
              <a:ext cx="2560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latin typeface="Century" panose="02040604050505020304" pitchFamily="18" charset="0"/>
                </a:rPr>
                <a:t>Update Model</a:t>
              </a:r>
              <a:endParaRPr lang="en-US" sz="2000" i="1" dirty="0">
                <a:latin typeface="Century" panose="02040604050505020304" pitchFamily="18" charset="0"/>
              </a:endParaRPr>
            </a:p>
          </p:txBody>
        </p:sp>
        <p:cxnSp>
          <p:nvCxnSpPr>
            <p:cNvPr id="199" name="Gerade Verbindung mit Pfeil 198"/>
            <p:cNvCxnSpPr/>
            <p:nvPr/>
          </p:nvCxnSpPr>
          <p:spPr>
            <a:xfrm flipV="1">
              <a:off x="2159538" y="4419365"/>
              <a:ext cx="1222400" cy="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/>
            <p:cNvCxnSpPr/>
            <p:nvPr/>
          </p:nvCxnSpPr>
          <p:spPr>
            <a:xfrm flipV="1">
              <a:off x="5397937" y="4419365"/>
              <a:ext cx="1290601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feld 200"/>
            <p:cNvSpPr txBox="1"/>
            <p:nvPr/>
          </p:nvSpPr>
          <p:spPr>
            <a:xfrm>
              <a:off x="6729937" y="406553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entury" panose="02040604050505020304" pitchFamily="18" charset="0"/>
                </a:rPr>
                <a:t>F</a:t>
              </a:r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202" name="Textfeld 201"/>
            <p:cNvSpPr txBox="1"/>
            <p:nvPr/>
          </p:nvSpPr>
          <p:spPr>
            <a:xfrm>
              <a:off x="10263164" y="2251912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entury" panose="02040604050505020304" pitchFamily="18" charset="0"/>
                </a:rPr>
                <a:t>F</a:t>
              </a:r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242" name="Textfeld 241"/>
            <p:cNvSpPr txBox="1"/>
            <p:nvPr/>
          </p:nvSpPr>
          <p:spPr>
            <a:xfrm>
              <a:off x="3489937" y="4188535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entury" panose="02040604050505020304" pitchFamily="18" charset="0"/>
                </a:rPr>
                <a:t>G</a:t>
              </a:r>
              <a:endParaRPr lang="en-US" dirty="0">
                <a:latin typeface="Century" panose="02040604050505020304" pitchFamily="18" charset="0"/>
              </a:endParaRPr>
            </a:p>
          </p:txBody>
        </p:sp>
        <p:sp>
          <p:nvSpPr>
            <p:cNvPr id="243" name="Textfeld 242"/>
            <p:cNvSpPr txBox="1"/>
            <p:nvPr/>
          </p:nvSpPr>
          <p:spPr>
            <a:xfrm>
              <a:off x="10263164" y="5512154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entury" panose="02040604050505020304" pitchFamily="18" charset="0"/>
                </a:rPr>
                <a:t>D</a:t>
              </a:r>
              <a:endParaRPr lang="en-US" dirty="0">
                <a:latin typeface="Century" panose="020406040505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feld 246"/>
                <p:cNvSpPr txBox="1"/>
                <p:nvPr/>
              </p:nvSpPr>
              <p:spPr>
                <a:xfrm>
                  <a:off x="6796709" y="4090073"/>
                  <a:ext cx="1666457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7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27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de-DE" sz="27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27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27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2700" i="1" dirty="0"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247" name="Textfeld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709" y="4090073"/>
                  <a:ext cx="1666457" cy="5078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feld 247"/>
                <p:cNvSpPr txBox="1"/>
                <p:nvPr/>
              </p:nvSpPr>
              <p:spPr>
                <a:xfrm>
                  <a:off x="6796709" y="6736204"/>
                  <a:ext cx="1666457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7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7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27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2700" i="1" dirty="0"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248" name="Textfeld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709" y="6736204"/>
                  <a:ext cx="1666457" cy="5078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feld 249"/>
                <p:cNvSpPr txBox="1"/>
                <p:nvPr/>
              </p:nvSpPr>
              <p:spPr>
                <a:xfrm>
                  <a:off x="247309" y="2153449"/>
                  <a:ext cx="1666457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7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DE" sz="2700" i="1" dirty="0"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250" name="Textfeld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09" y="2153449"/>
                  <a:ext cx="1666457" cy="5078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feld 250"/>
                <p:cNvSpPr txBox="1"/>
                <p:nvPr/>
              </p:nvSpPr>
              <p:spPr>
                <a:xfrm>
                  <a:off x="247308" y="308339"/>
                  <a:ext cx="1666457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7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7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27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de-DE" sz="2700" i="1" dirty="0"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251" name="Textfeld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08" y="308339"/>
                  <a:ext cx="1666457" cy="5078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feld 251"/>
                <p:cNvSpPr txBox="1"/>
                <p:nvPr/>
              </p:nvSpPr>
              <p:spPr>
                <a:xfrm>
                  <a:off x="111138" y="4156343"/>
                  <a:ext cx="1666457" cy="526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7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7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27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e-DE" sz="27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sz="2700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de-DE" sz="2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DE" sz="2700" i="1" dirty="0">
                    <a:latin typeface="Century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252" name="Textfeld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8" y="4156343"/>
                  <a:ext cx="1666457" cy="52604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01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94</cp:revision>
  <dcterms:created xsi:type="dcterms:W3CDTF">2020-12-28T19:14:41Z</dcterms:created>
  <dcterms:modified xsi:type="dcterms:W3CDTF">2021-03-17T21:18:06Z</dcterms:modified>
</cp:coreProperties>
</file>