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7561263"/>
  <p:notesSz cx="6858000" cy="9144000"/>
  <p:defaultTextStyle>
    <a:defPPr>
      <a:defRPr lang="de-DE"/>
    </a:defPPr>
    <a:lvl1pPr marL="0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911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823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4734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9645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4557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9468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4379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9291" algn="l" defTabSz="104982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22" autoAdjust="0"/>
  </p:normalViewPr>
  <p:slideViewPr>
    <p:cSldViewPr>
      <p:cViewPr>
        <p:scale>
          <a:sx n="300" d="100"/>
          <a:sy n="300" d="100"/>
        </p:scale>
        <p:origin x="-618" y="6126"/>
      </p:cViewPr>
      <p:guideLst>
        <p:guide orient="horz" pos="2382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8623-378D-4338-84C3-06A12048CC9F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685800"/>
            <a:ext cx="522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F97D5-6A78-4DD8-8276-6940198CA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4911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9823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4734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99645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24557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49468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74379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99291" algn="l" defTabSz="104982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17563" y="685800"/>
            <a:ext cx="52228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F97D5-6A78-4DD8-8276-6940198CA8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3505" y="302807"/>
            <a:ext cx="2592466" cy="64515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8" y="302807"/>
            <a:ext cx="7585366" cy="64515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0168" y="4858819"/>
            <a:ext cx="9793765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0168" y="3204789"/>
            <a:ext cx="9793765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49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98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4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99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24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49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743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99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6106" y="1764298"/>
            <a:ext cx="5088917" cy="49900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57056" y="1764298"/>
            <a:ext cx="5088917" cy="49900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5" y="1692539"/>
            <a:ext cx="5090917" cy="70536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911" indent="0">
              <a:buNone/>
              <a:defRPr sz="2300" b="1"/>
            </a:lvl2pPr>
            <a:lvl3pPr marL="1049823" indent="0">
              <a:buNone/>
              <a:defRPr sz="2100" b="1"/>
            </a:lvl3pPr>
            <a:lvl4pPr marL="1574734" indent="0">
              <a:buNone/>
              <a:defRPr sz="1800" b="1"/>
            </a:lvl4pPr>
            <a:lvl5pPr marL="2099645" indent="0">
              <a:buNone/>
              <a:defRPr sz="1800" b="1"/>
            </a:lvl5pPr>
            <a:lvl6pPr marL="2624557" indent="0">
              <a:buNone/>
              <a:defRPr sz="1800" b="1"/>
            </a:lvl6pPr>
            <a:lvl7pPr marL="3149468" indent="0">
              <a:buNone/>
              <a:defRPr sz="1800" b="1"/>
            </a:lvl7pPr>
            <a:lvl8pPr marL="3674379" indent="0">
              <a:buNone/>
              <a:defRPr sz="1800" b="1"/>
            </a:lvl8pPr>
            <a:lvl9pPr marL="4199291" indent="0">
              <a:buNone/>
              <a:defRPr sz="1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5" y="2397906"/>
            <a:ext cx="5090917" cy="435647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53059" y="1692539"/>
            <a:ext cx="5092917" cy="705368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911" indent="0">
              <a:buNone/>
              <a:defRPr sz="2300" b="1"/>
            </a:lvl2pPr>
            <a:lvl3pPr marL="1049823" indent="0">
              <a:buNone/>
              <a:defRPr sz="2100" b="1"/>
            </a:lvl3pPr>
            <a:lvl4pPr marL="1574734" indent="0">
              <a:buNone/>
              <a:defRPr sz="1800" b="1"/>
            </a:lvl4pPr>
            <a:lvl5pPr marL="2099645" indent="0">
              <a:buNone/>
              <a:defRPr sz="1800" b="1"/>
            </a:lvl5pPr>
            <a:lvl6pPr marL="2624557" indent="0">
              <a:buNone/>
              <a:defRPr sz="1800" b="1"/>
            </a:lvl6pPr>
            <a:lvl7pPr marL="3149468" indent="0">
              <a:buNone/>
              <a:defRPr sz="1800" b="1"/>
            </a:lvl7pPr>
            <a:lvl8pPr marL="3674379" indent="0">
              <a:buNone/>
              <a:defRPr sz="1800" b="1"/>
            </a:lvl8pPr>
            <a:lvl9pPr marL="4199291" indent="0">
              <a:buNone/>
              <a:defRPr sz="1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53059" y="2397906"/>
            <a:ext cx="5092917" cy="435647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109" y="301052"/>
            <a:ext cx="3790683" cy="128121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4814" y="301057"/>
            <a:ext cx="6441159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109" y="1582266"/>
            <a:ext cx="3790683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4911" indent="0">
              <a:buNone/>
              <a:defRPr sz="1400"/>
            </a:lvl2pPr>
            <a:lvl3pPr marL="1049823" indent="0">
              <a:buNone/>
              <a:defRPr sz="1100"/>
            </a:lvl3pPr>
            <a:lvl4pPr marL="1574734" indent="0">
              <a:buNone/>
              <a:defRPr sz="1000"/>
            </a:lvl4pPr>
            <a:lvl5pPr marL="2099645" indent="0">
              <a:buNone/>
              <a:defRPr sz="1000"/>
            </a:lvl5pPr>
            <a:lvl6pPr marL="2624557" indent="0">
              <a:buNone/>
              <a:defRPr sz="1000"/>
            </a:lvl6pPr>
            <a:lvl7pPr marL="3149468" indent="0">
              <a:buNone/>
              <a:defRPr sz="1000"/>
            </a:lvl7pPr>
            <a:lvl8pPr marL="3674379" indent="0">
              <a:buNone/>
              <a:defRPr sz="1000"/>
            </a:lvl8pPr>
            <a:lvl9pPr marL="4199291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8411" y="5292890"/>
            <a:ext cx="6913245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58411" y="675617"/>
            <a:ext cx="6913245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4911" indent="0">
              <a:buNone/>
              <a:defRPr sz="3200"/>
            </a:lvl2pPr>
            <a:lvl3pPr marL="1049823" indent="0">
              <a:buNone/>
              <a:defRPr sz="2800"/>
            </a:lvl3pPr>
            <a:lvl4pPr marL="1574734" indent="0">
              <a:buNone/>
              <a:defRPr sz="2300"/>
            </a:lvl4pPr>
            <a:lvl5pPr marL="2099645" indent="0">
              <a:buNone/>
              <a:defRPr sz="2300"/>
            </a:lvl5pPr>
            <a:lvl6pPr marL="2624557" indent="0">
              <a:buNone/>
              <a:defRPr sz="2300"/>
            </a:lvl6pPr>
            <a:lvl7pPr marL="3149468" indent="0">
              <a:buNone/>
              <a:defRPr sz="2300"/>
            </a:lvl7pPr>
            <a:lvl8pPr marL="3674379" indent="0">
              <a:buNone/>
              <a:defRPr sz="2300"/>
            </a:lvl8pPr>
            <a:lvl9pPr marL="4199291" indent="0">
              <a:buNone/>
              <a:defRPr sz="2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58411" y="5917739"/>
            <a:ext cx="6913245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4911" indent="0">
              <a:buNone/>
              <a:defRPr sz="1400"/>
            </a:lvl2pPr>
            <a:lvl3pPr marL="1049823" indent="0">
              <a:buNone/>
              <a:defRPr sz="1100"/>
            </a:lvl3pPr>
            <a:lvl4pPr marL="1574734" indent="0">
              <a:buNone/>
              <a:defRPr sz="1000"/>
            </a:lvl4pPr>
            <a:lvl5pPr marL="2099645" indent="0">
              <a:buNone/>
              <a:defRPr sz="1000"/>
            </a:lvl5pPr>
            <a:lvl6pPr marL="2624557" indent="0">
              <a:buNone/>
              <a:defRPr sz="1000"/>
            </a:lvl6pPr>
            <a:lvl7pPr marL="3149468" indent="0">
              <a:buNone/>
              <a:defRPr sz="1000"/>
            </a:lvl7pPr>
            <a:lvl8pPr marL="3674379" indent="0">
              <a:buNone/>
              <a:defRPr sz="1000"/>
            </a:lvl8pPr>
            <a:lvl9pPr marL="4199291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106" y="302804"/>
            <a:ext cx="10369868" cy="1260210"/>
          </a:xfrm>
          <a:prstGeom prst="rect">
            <a:avLst/>
          </a:prstGeom>
        </p:spPr>
        <p:txBody>
          <a:bodyPr vert="horz" lIns="104982" tIns="52491" rIns="104982" bIns="5249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6" y="1764298"/>
            <a:ext cx="10369868" cy="4990084"/>
          </a:xfrm>
          <a:prstGeom prst="rect">
            <a:avLst/>
          </a:prstGeom>
        </p:spPr>
        <p:txBody>
          <a:bodyPr vert="horz" lIns="104982" tIns="52491" rIns="104982" bIns="5249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6106" y="7008177"/>
            <a:ext cx="2688484" cy="402567"/>
          </a:xfrm>
          <a:prstGeom prst="rect">
            <a:avLst/>
          </a:prstGeom>
        </p:spPr>
        <p:txBody>
          <a:bodyPr vert="horz" lIns="104982" tIns="52491" rIns="104982" bIns="5249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713" y="7008177"/>
            <a:ext cx="3648658" cy="402567"/>
          </a:xfrm>
          <a:prstGeom prst="rect">
            <a:avLst/>
          </a:prstGeom>
        </p:spPr>
        <p:txBody>
          <a:bodyPr vert="horz" lIns="104982" tIns="52491" rIns="104982" bIns="5249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57489" y="7008177"/>
            <a:ext cx="2688484" cy="402567"/>
          </a:xfrm>
          <a:prstGeom prst="rect">
            <a:avLst/>
          </a:prstGeom>
        </p:spPr>
        <p:txBody>
          <a:bodyPr vert="horz" lIns="104982" tIns="52491" rIns="104982" bIns="5249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823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3683" indent="-393683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2981" indent="-328070" algn="l" defTabSz="1049823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2278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37190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2101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7012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1924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36835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61746" indent="-262456" algn="l" defTabSz="10498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911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823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4734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9645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4557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9468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4379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9291" algn="l" defTabSz="104982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hteck 441"/>
          <p:cNvSpPr/>
          <p:nvPr/>
        </p:nvSpPr>
        <p:spPr>
          <a:xfrm>
            <a:off x="9259724" y="5877238"/>
            <a:ext cx="180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hteck 442"/>
          <p:cNvSpPr/>
          <p:nvPr/>
        </p:nvSpPr>
        <p:spPr>
          <a:xfrm>
            <a:off x="9259724" y="3572982"/>
            <a:ext cx="1800000" cy="9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hteck 443"/>
          <p:cNvSpPr/>
          <p:nvPr/>
        </p:nvSpPr>
        <p:spPr>
          <a:xfrm>
            <a:off x="9259724" y="872582"/>
            <a:ext cx="180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hteck 444"/>
          <p:cNvSpPr/>
          <p:nvPr/>
        </p:nvSpPr>
        <p:spPr>
          <a:xfrm>
            <a:off x="8035588" y="2051137"/>
            <a:ext cx="1440000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hteck 445"/>
          <p:cNvSpPr/>
          <p:nvPr/>
        </p:nvSpPr>
        <p:spPr>
          <a:xfrm>
            <a:off x="6955468" y="2437044"/>
            <a:ext cx="108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echteck 446"/>
          <p:cNvSpPr/>
          <p:nvPr/>
        </p:nvSpPr>
        <p:spPr>
          <a:xfrm>
            <a:off x="6091372" y="2816838"/>
            <a:ext cx="72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echteck 447"/>
          <p:cNvSpPr/>
          <p:nvPr/>
        </p:nvSpPr>
        <p:spPr>
          <a:xfrm>
            <a:off x="5515308" y="3015301"/>
            <a:ext cx="540000" cy="27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echteck 448"/>
          <p:cNvSpPr/>
          <p:nvPr/>
        </p:nvSpPr>
        <p:spPr>
          <a:xfrm>
            <a:off x="5011292" y="3176838"/>
            <a:ext cx="360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0" name="Gewinkelte Verbindung 449"/>
          <p:cNvCxnSpPr>
            <a:endCxn id="449" idx="1"/>
          </p:cNvCxnSpPr>
          <p:nvPr/>
        </p:nvCxnSpPr>
        <p:spPr>
          <a:xfrm flipV="1">
            <a:off x="4615188" y="3266838"/>
            <a:ext cx="396104" cy="774176"/>
          </a:xfrm>
          <a:prstGeom prst="bentConnector3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Gewinkelte Verbindung 450"/>
          <p:cNvCxnSpPr/>
          <p:nvPr/>
        </p:nvCxnSpPr>
        <p:spPr>
          <a:xfrm rot="16200000" flipH="1">
            <a:off x="4465594" y="4388665"/>
            <a:ext cx="893346" cy="19805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rade Verbindung mit Pfeil 451"/>
          <p:cNvCxnSpPr/>
          <p:nvPr/>
        </p:nvCxnSpPr>
        <p:spPr>
          <a:xfrm flipV="1">
            <a:off x="5443300" y="3121843"/>
            <a:ext cx="195482" cy="54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Gerade Verbindung mit Pfeil 452"/>
          <p:cNvCxnSpPr/>
          <p:nvPr/>
        </p:nvCxnSpPr>
        <p:spPr>
          <a:xfrm flipV="1">
            <a:off x="6033192" y="2934045"/>
            <a:ext cx="218863" cy="69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453"/>
          <p:cNvCxnSpPr/>
          <p:nvPr/>
        </p:nvCxnSpPr>
        <p:spPr>
          <a:xfrm flipV="1">
            <a:off x="6955468" y="2672782"/>
            <a:ext cx="230313" cy="68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Gerade Verbindung mit Pfeil 454"/>
          <p:cNvCxnSpPr/>
          <p:nvPr/>
        </p:nvCxnSpPr>
        <p:spPr>
          <a:xfrm flipV="1">
            <a:off x="8076388" y="2339710"/>
            <a:ext cx="319240" cy="86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/>
          <p:cNvCxnSpPr/>
          <p:nvPr/>
        </p:nvCxnSpPr>
        <p:spPr>
          <a:xfrm flipV="1">
            <a:off x="9651488" y="1715249"/>
            <a:ext cx="26583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/>
          <p:cNvCxnSpPr/>
          <p:nvPr/>
        </p:nvCxnSpPr>
        <p:spPr>
          <a:xfrm>
            <a:off x="9651488" y="2977044"/>
            <a:ext cx="256308" cy="271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Gerade Verbindung mit Pfeil 457"/>
          <p:cNvCxnSpPr/>
          <p:nvPr/>
        </p:nvCxnSpPr>
        <p:spPr>
          <a:xfrm>
            <a:off x="5498031" y="5017688"/>
            <a:ext cx="349561" cy="111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mit Pfeil 458"/>
          <p:cNvCxnSpPr/>
          <p:nvPr/>
        </p:nvCxnSpPr>
        <p:spPr>
          <a:xfrm>
            <a:off x="7802350" y="5615585"/>
            <a:ext cx="499902" cy="153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 Verbindung mit Pfeil 459"/>
          <p:cNvCxnSpPr/>
          <p:nvPr/>
        </p:nvCxnSpPr>
        <p:spPr>
          <a:xfrm>
            <a:off x="9259724" y="6057158"/>
            <a:ext cx="391764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feld 460"/>
          <p:cNvSpPr txBox="1"/>
          <p:nvPr/>
        </p:nvSpPr>
        <p:spPr>
          <a:xfrm rot="1964766">
            <a:off x="4862143" y="3591906"/>
            <a:ext cx="152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4x2x2 (1024)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2" name="Textfeld 461"/>
          <p:cNvSpPr txBox="1"/>
          <p:nvPr/>
        </p:nvSpPr>
        <p:spPr>
          <a:xfrm rot="1964766">
            <a:off x="5424309" y="3494716"/>
            <a:ext cx="1487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8x4x2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3" name="Textfeld 462"/>
          <p:cNvSpPr txBox="1"/>
          <p:nvPr/>
        </p:nvSpPr>
        <p:spPr>
          <a:xfrm rot="1964766">
            <a:off x="6012304" y="3466195"/>
            <a:ext cx="188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16x8x4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4" name="Textfeld 463"/>
          <p:cNvSpPr txBox="1"/>
          <p:nvPr/>
        </p:nvSpPr>
        <p:spPr>
          <a:xfrm rot="1964766">
            <a:off x="7017011" y="3101888"/>
            <a:ext cx="1420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32x16x4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5" name="Textfeld 464"/>
          <p:cNvSpPr txBox="1"/>
          <p:nvPr/>
        </p:nvSpPr>
        <p:spPr>
          <a:xfrm rot="1964766">
            <a:off x="8208896" y="2782915"/>
            <a:ext cx="123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64x32x8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6" name="Textfeld 465"/>
          <p:cNvSpPr txBox="1"/>
          <p:nvPr/>
        </p:nvSpPr>
        <p:spPr>
          <a:xfrm rot="1964766">
            <a:off x="9834772" y="1887116"/>
            <a:ext cx="1165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7" name="Textfeld 466"/>
          <p:cNvSpPr txBox="1"/>
          <p:nvPr/>
        </p:nvSpPr>
        <p:spPr>
          <a:xfrm rot="1964766">
            <a:off x="9587873" y="4395150"/>
            <a:ext cx="1046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(1)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68" name="Textfeld 467"/>
          <p:cNvSpPr txBox="1"/>
          <p:nvPr/>
        </p:nvSpPr>
        <p:spPr>
          <a:xfrm rot="1921734">
            <a:off x="9649799" y="6716880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grpSp>
        <p:nvGrpSpPr>
          <p:cNvPr id="469" name="Gruppieren 468"/>
          <p:cNvGrpSpPr/>
          <p:nvPr/>
        </p:nvGrpSpPr>
        <p:grpSpPr>
          <a:xfrm>
            <a:off x="8035588" y="5433708"/>
            <a:ext cx="1440000" cy="925079"/>
            <a:chOff x="10962530" y="5497602"/>
            <a:chExt cx="1440000" cy="925079"/>
          </a:xfrm>
        </p:grpSpPr>
        <p:sp>
          <p:nvSpPr>
            <p:cNvPr id="470" name="Rechteck 469"/>
            <p:cNvSpPr/>
            <p:nvPr/>
          </p:nvSpPr>
          <p:spPr>
            <a:xfrm>
              <a:off x="10962530" y="5497602"/>
              <a:ext cx="1440000" cy="72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isometricOffAxis1Left"/>
              <a:lightRig rig="balanced" dir="t"/>
            </a:scene3d>
            <a:sp3d extrusionH="38100" prstMaterial="matte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Textfeld 470"/>
            <p:cNvSpPr txBox="1"/>
            <p:nvPr/>
          </p:nvSpPr>
          <p:spPr>
            <a:xfrm rot="1921734">
              <a:off x="11194300" y="6161071"/>
              <a:ext cx="9336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entury" panose="02040604050505020304" pitchFamily="18" charset="0"/>
                </a:rPr>
                <a:t>64x32 (64)</a:t>
              </a:r>
              <a:endParaRPr lang="en-US" sz="1100" dirty="0">
                <a:latin typeface="Century" panose="02040604050505020304" pitchFamily="18" charset="0"/>
              </a:endParaRPr>
            </a:p>
          </p:txBody>
        </p:sp>
      </p:grpSp>
      <p:grpSp>
        <p:nvGrpSpPr>
          <p:cNvPr id="472" name="Gruppieren 471"/>
          <p:cNvGrpSpPr/>
          <p:nvPr/>
        </p:nvGrpSpPr>
        <p:grpSpPr>
          <a:xfrm>
            <a:off x="6861883" y="5207560"/>
            <a:ext cx="1080000" cy="778556"/>
            <a:chOff x="9882410" y="5317602"/>
            <a:chExt cx="1080000" cy="778556"/>
          </a:xfrm>
        </p:grpSpPr>
        <p:sp>
          <p:nvSpPr>
            <p:cNvPr id="473" name="Rechteck 472"/>
            <p:cNvSpPr/>
            <p:nvPr/>
          </p:nvSpPr>
          <p:spPr>
            <a:xfrm>
              <a:off x="9882410" y="5317602"/>
              <a:ext cx="108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isometricOffAxis1Left"/>
              <a:lightRig rig="balanced" dir="t"/>
            </a:scene3d>
            <a:sp3d extrusionH="38100" prstMaterial="matte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Textfeld 473"/>
            <p:cNvSpPr txBox="1"/>
            <p:nvPr/>
          </p:nvSpPr>
          <p:spPr>
            <a:xfrm rot="1921734">
              <a:off x="9984405" y="5834548"/>
              <a:ext cx="9336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entury" panose="02040604050505020304" pitchFamily="18" charset="0"/>
                </a:rPr>
                <a:t>32x16 (128)</a:t>
              </a:r>
              <a:endParaRPr lang="en-US" sz="1100" dirty="0">
                <a:latin typeface="Century" panose="02040604050505020304" pitchFamily="18" charset="0"/>
              </a:endParaRPr>
            </a:p>
          </p:txBody>
        </p:sp>
      </p:grpSp>
      <p:grpSp>
        <p:nvGrpSpPr>
          <p:cNvPr id="475" name="Gruppieren 474"/>
          <p:cNvGrpSpPr/>
          <p:nvPr/>
        </p:nvGrpSpPr>
        <p:grpSpPr>
          <a:xfrm>
            <a:off x="5751374" y="4996760"/>
            <a:ext cx="933668" cy="646044"/>
            <a:chOff x="9012547" y="5112940"/>
            <a:chExt cx="933668" cy="646044"/>
          </a:xfrm>
        </p:grpSpPr>
        <p:sp>
          <p:nvSpPr>
            <p:cNvPr id="476" name="Rechteck 475"/>
            <p:cNvSpPr/>
            <p:nvPr/>
          </p:nvSpPr>
          <p:spPr>
            <a:xfrm>
              <a:off x="9018314" y="5112940"/>
              <a:ext cx="72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isometricOffAxis1Left"/>
              <a:lightRig rig="balanced" dir="t"/>
            </a:scene3d>
            <a:sp3d extrusionH="38100" prstMaterial="matte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Textfeld 476"/>
            <p:cNvSpPr txBox="1"/>
            <p:nvPr/>
          </p:nvSpPr>
          <p:spPr>
            <a:xfrm rot="1921734">
              <a:off x="9012547" y="5497374"/>
              <a:ext cx="9336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entury" panose="02040604050505020304" pitchFamily="18" charset="0"/>
                </a:rPr>
                <a:t>16x8 (256)</a:t>
              </a:r>
              <a:endParaRPr lang="en-US" sz="1100" dirty="0">
                <a:latin typeface="Century" panose="02040604050505020304" pitchFamily="18" charset="0"/>
              </a:endParaRPr>
            </a:p>
          </p:txBody>
        </p:sp>
      </p:grpSp>
      <p:sp>
        <p:nvSpPr>
          <p:cNvPr id="478" name="Rechteck 477"/>
          <p:cNvSpPr/>
          <p:nvPr/>
        </p:nvSpPr>
        <p:spPr>
          <a:xfrm>
            <a:off x="4958031" y="4800789"/>
            <a:ext cx="54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Textfeld 478"/>
          <p:cNvSpPr txBox="1"/>
          <p:nvPr/>
        </p:nvSpPr>
        <p:spPr>
          <a:xfrm rot="1921734">
            <a:off x="4915613" y="5126302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8x4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80" name="Textfeld 479"/>
          <p:cNvSpPr txBox="1"/>
          <p:nvPr/>
        </p:nvSpPr>
        <p:spPr>
          <a:xfrm>
            <a:off x="9674758" y="8486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Foreground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81" name="Textfeld 480"/>
          <p:cNvSpPr txBox="1"/>
          <p:nvPr/>
        </p:nvSpPr>
        <p:spPr>
          <a:xfrm>
            <a:off x="9674758" y="4833022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Mask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82" name="Textfeld 481"/>
          <p:cNvSpPr txBox="1"/>
          <p:nvPr/>
        </p:nvSpPr>
        <p:spPr>
          <a:xfrm>
            <a:off x="9674758" y="7137278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Background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-301020" y="3589836"/>
            <a:ext cx="1800000" cy="90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4" name="Rechteck 483"/>
          <p:cNvSpPr/>
          <p:nvPr/>
        </p:nvSpPr>
        <p:spPr>
          <a:xfrm>
            <a:off x="930059" y="3679836"/>
            <a:ext cx="1440000" cy="72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5" name="Rechteck 484"/>
          <p:cNvSpPr/>
          <p:nvPr/>
        </p:nvSpPr>
        <p:spPr>
          <a:xfrm>
            <a:off x="2003103" y="3769836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6" name="Rechteck 485"/>
          <p:cNvSpPr/>
          <p:nvPr/>
        </p:nvSpPr>
        <p:spPr>
          <a:xfrm>
            <a:off x="2918369" y="3859836"/>
            <a:ext cx="72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hteck 486"/>
          <p:cNvSpPr/>
          <p:nvPr/>
        </p:nvSpPr>
        <p:spPr>
          <a:xfrm>
            <a:off x="3629194" y="3904836"/>
            <a:ext cx="540000" cy="27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8" name="Rechteck 487"/>
          <p:cNvSpPr/>
          <p:nvPr/>
        </p:nvSpPr>
        <p:spPr>
          <a:xfrm>
            <a:off x="4258514" y="3949836"/>
            <a:ext cx="36000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9" name="Textfeld 488"/>
          <p:cNvSpPr txBox="1"/>
          <p:nvPr/>
        </p:nvSpPr>
        <p:spPr>
          <a:xfrm rot="19640942">
            <a:off x="-82845" y="4501787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128x64 </a:t>
            </a:r>
            <a:r>
              <a:rPr lang="en-US" sz="1100" dirty="0" smtClean="0">
                <a:latin typeface="Century" panose="02040604050505020304" pitchFamily="18" charset="0"/>
              </a:rPr>
              <a:t>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90" name="Textfeld 489"/>
          <p:cNvSpPr txBox="1"/>
          <p:nvPr/>
        </p:nvSpPr>
        <p:spPr>
          <a:xfrm rot="19640942">
            <a:off x="958600" y="4427258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64x32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cxnSp>
        <p:nvCxnSpPr>
          <p:cNvPr id="491" name="Gerade Verbindung mit Pfeil 490"/>
          <p:cNvCxnSpPr/>
          <p:nvPr/>
        </p:nvCxnSpPr>
        <p:spPr>
          <a:xfrm>
            <a:off x="1040610" y="403983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 Verbindung mit Pfeil 491"/>
          <p:cNvCxnSpPr/>
          <p:nvPr/>
        </p:nvCxnSpPr>
        <p:spPr>
          <a:xfrm>
            <a:off x="2010246" y="403983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/>
          <p:cNvCxnSpPr/>
          <p:nvPr/>
        </p:nvCxnSpPr>
        <p:spPr>
          <a:xfrm>
            <a:off x="2824859" y="403983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 Verbindung mit Pfeil 493"/>
          <p:cNvCxnSpPr/>
          <p:nvPr/>
        </p:nvCxnSpPr>
        <p:spPr>
          <a:xfrm>
            <a:off x="3484829" y="403983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 Verbindung mit Pfeil 494"/>
          <p:cNvCxnSpPr/>
          <p:nvPr/>
        </p:nvCxnSpPr>
        <p:spPr>
          <a:xfrm>
            <a:off x="4059156" y="403983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feld 495"/>
          <p:cNvSpPr txBox="1"/>
          <p:nvPr/>
        </p:nvSpPr>
        <p:spPr>
          <a:xfrm rot="19640942">
            <a:off x="1789584" y="4383245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32x16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97" name="Textfeld 496"/>
          <p:cNvSpPr txBox="1"/>
          <p:nvPr/>
        </p:nvSpPr>
        <p:spPr>
          <a:xfrm rot="19640942">
            <a:off x="2447760" y="4348710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16x8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98" name="Textfeld 497"/>
          <p:cNvSpPr txBox="1"/>
          <p:nvPr/>
        </p:nvSpPr>
        <p:spPr>
          <a:xfrm rot="19640942">
            <a:off x="3041012" y="4313344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8x4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499" name="Textfeld 498"/>
          <p:cNvSpPr txBox="1"/>
          <p:nvPr/>
        </p:nvSpPr>
        <p:spPr>
          <a:xfrm rot="19640942">
            <a:off x="3559101" y="4300708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4x2 (1024)</a:t>
            </a:r>
            <a:endParaRPr lang="en-US" sz="1100" dirty="0">
              <a:latin typeface="Century" panose="02040604050505020304" pitchFamily="18" charset="0"/>
            </a:endParaRPr>
          </a:p>
        </p:txBody>
      </p:sp>
      <p:cxnSp>
        <p:nvCxnSpPr>
          <p:cNvPr id="500" name="Gerade Verbindung mit Pfeil 499"/>
          <p:cNvCxnSpPr/>
          <p:nvPr/>
        </p:nvCxnSpPr>
        <p:spPr>
          <a:xfrm>
            <a:off x="6488053" y="5305272"/>
            <a:ext cx="501709" cy="128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feld 500"/>
          <p:cNvSpPr txBox="1"/>
          <p:nvPr/>
        </p:nvSpPr>
        <p:spPr>
          <a:xfrm>
            <a:off x="-287635" y="4949309"/>
            <a:ext cx="180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Frame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559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Benutzerdefiniert</PresentationFormat>
  <Paragraphs>23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73</cp:revision>
  <dcterms:created xsi:type="dcterms:W3CDTF">2020-12-29T22:23:21Z</dcterms:created>
  <dcterms:modified xsi:type="dcterms:W3CDTF">2020-12-30T20:39:14Z</dcterms:modified>
</cp:coreProperties>
</file>