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7561263"/>
  <p:notesSz cx="6858000" cy="9144000"/>
  <p:defaultTextStyle>
    <a:defPPr>
      <a:defRPr lang="de-DE"/>
    </a:defPPr>
    <a:lvl1pPr marL="0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4911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9823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4734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9645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4557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9468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4379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9291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2773" autoAdjust="0"/>
    <p:restoredTop sz="99770" autoAdjust="0"/>
  </p:normalViewPr>
  <p:slideViewPr>
    <p:cSldViewPr>
      <p:cViewPr>
        <p:scale>
          <a:sx n="100" d="100"/>
          <a:sy n="100" d="100"/>
        </p:scale>
        <p:origin x="-2028" y="-150"/>
      </p:cViewPr>
      <p:guideLst>
        <p:guide orient="horz" pos="2382"/>
        <p:guide pos="36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8623-378D-4338-84C3-06A12048CC9F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685800"/>
            <a:ext cx="5222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F97D5-6A78-4DD8-8276-6940198CA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4911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9823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4734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99645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24557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49468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74379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99291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17563" y="685800"/>
            <a:ext cx="52228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F97D5-6A78-4DD8-8276-6940198CA8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3505" y="302807"/>
            <a:ext cx="2592466" cy="64515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8" y="302807"/>
            <a:ext cx="7585366" cy="64515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0168" y="4858819"/>
            <a:ext cx="9793765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0168" y="3204789"/>
            <a:ext cx="9793765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49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98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4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99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24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49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743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99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6106" y="1764298"/>
            <a:ext cx="5088917" cy="49900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57056" y="1764298"/>
            <a:ext cx="5088917" cy="49900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5" y="1692539"/>
            <a:ext cx="5090917" cy="70536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911" indent="0">
              <a:buNone/>
              <a:defRPr sz="2300" b="1"/>
            </a:lvl2pPr>
            <a:lvl3pPr marL="1049823" indent="0">
              <a:buNone/>
              <a:defRPr sz="2100" b="1"/>
            </a:lvl3pPr>
            <a:lvl4pPr marL="1574734" indent="0">
              <a:buNone/>
              <a:defRPr sz="1800" b="1"/>
            </a:lvl4pPr>
            <a:lvl5pPr marL="2099645" indent="0">
              <a:buNone/>
              <a:defRPr sz="1800" b="1"/>
            </a:lvl5pPr>
            <a:lvl6pPr marL="2624557" indent="0">
              <a:buNone/>
              <a:defRPr sz="1800" b="1"/>
            </a:lvl6pPr>
            <a:lvl7pPr marL="3149468" indent="0">
              <a:buNone/>
              <a:defRPr sz="1800" b="1"/>
            </a:lvl7pPr>
            <a:lvl8pPr marL="3674379" indent="0">
              <a:buNone/>
              <a:defRPr sz="1800" b="1"/>
            </a:lvl8pPr>
            <a:lvl9pPr marL="4199291" indent="0">
              <a:buNone/>
              <a:defRPr sz="1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5" y="2397906"/>
            <a:ext cx="5090917" cy="435647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53059" y="1692539"/>
            <a:ext cx="5092917" cy="70536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911" indent="0">
              <a:buNone/>
              <a:defRPr sz="2300" b="1"/>
            </a:lvl2pPr>
            <a:lvl3pPr marL="1049823" indent="0">
              <a:buNone/>
              <a:defRPr sz="2100" b="1"/>
            </a:lvl3pPr>
            <a:lvl4pPr marL="1574734" indent="0">
              <a:buNone/>
              <a:defRPr sz="1800" b="1"/>
            </a:lvl4pPr>
            <a:lvl5pPr marL="2099645" indent="0">
              <a:buNone/>
              <a:defRPr sz="1800" b="1"/>
            </a:lvl5pPr>
            <a:lvl6pPr marL="2624557" indent="0">
              <a:buNone/>
              <a:defRPr sz="1800" b="1"/>
            </a:lvl6pPr>
            <a:lvl7pPr marL="3149468" indent="0">
              <a:buNone/>
              <a:defRPr sz="1800" b="1"/>
            </a:lvl7pPr>
            <a:lvl8pPr marL="3674379" indent="0">
              <a:buNone/>
              <a:defRPr sz="1800" b="1"/>
            </a:lvl8pPr>
            <a:lvl9pPr marL="4199291" indent="0">
              <a:buNone/>
              <a:defRPr sz="1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53059" y="2397906"/>
            <a:ext cx="5092917" cy="435647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109" y="301052"/>
            <a:ext cx="3790683" cy="128121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4814" y="301057"/>
            <a:ext cx="6441159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109" y="1582266"/>
            <a:ext cx="3790683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4911" indent="0">
              <a:buNone/>
              <a:defRPr sz="1400"/>
            </a:lvl2pPr>
            <a:lvl3pPr marL="1049823" indent="0">
              <a:buNone/>
              <a:defRPr sz="1100"/>
            </a:lvl3pPr>
            <a:lvl4pPr marL="1574734" indent="0">
              <a:buNone/>
              <a:defRPr sz="1000"/>
            </a:lvl4pPr>
            <a:lvl5pPr marL="2099645" indent="0">
              <a:buNone/>
              <a:defRPr sz="1000"/>
            </a:lvl5pPr>
            <a:lvl6pPr marL="2624557" indent="0">
              <a:buNone/>
              <a:defRPr sz="1000"/>
            </a:lvl6pPr>
            <a:lvl7pPr marL="3149468" indent="0">
              <a:buNone/>
              <a:defRPr sz="1000"/>
            </a:lvl7pPr>
            <a:lvl8pPr marL="3674379" indent="0">
              <a:buNone/>
              <a:defRPr sz="1000"/>
            </a:lvl8pPr>
            <a:lvl9pPr marL="4199291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8411" y="5292890"/>
            <a:ext cx="6913245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58411" y="675617"/>
            <a:ext cx="6913245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4911" indent="0">
              <a:buNone/>
              <a:defRPr sz="3200"/>
            </a:lvl2pPr>
            <a:lvl3pPr marL="1049823" indent="0">
              <a:buNone/>
              <a:defRPr sz="2800"/>
            </a:lvl3pPr>
            <a:lvl4pPr marL="1574734" indent="0">
              <a:buNone/>
              <a:defRPr sz="2300"/>
            </a:lvl4pPr>
            <a:lvl5pPr marL="2099645" indent="0">
              <a:buNone/>
              <a:defRPr sz="2300"/>
            </a:lvl5pPr>
            <a:lvl6pPr marL="2624557" indent="0">
              <a:buNone/>
              <a:defRPr sz="2300"/>
            </a:lvl6pPr>
            <a:lvl7pPr marL="3149468" indent="0">
              <a:buNone/>
              <a:defRPr sz="2300"/>
            </a:lvl7pPr>
            <a:lvl8pPr marL="3674379" indent="0">
              <a:buNone/>
              <a:defRPr sz="2300"/>
            </a:lvl8pPr>
            <a:lvl9pPr marL="4199291" indent="0">
              <a:buNone/>
              <a:defRPr sz="2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58411" y="5917739"/>
            <a:ext cx="6913245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4911" indent="0">
              <a:buNone/>
              <a:defRPr sz="1400"/>
            </a:lvl2pPr>
            <a:lvl3pPr marL="1049823" indent="0">
              <a:buNone/>
              <a:defRPr sz="1100"/>
            </a:lvl3pPr>
            <a:lvl4pPr marL="1574734" indent="0">
              <a:buNone/>
              <a:defRPr sz="1000"/>
            </a:lvl4pPr>
            <a:lvl5pPr marL="2099645" indent="0">
              <a:buNone/>
              <a:defRPr sz="1000"/>
            </a:lvl5pPr>
            <a:lvl6pPr marL="2624557" indent="0">
              <a:buNone/>
              <a:defRPr sz="1000"/>
            </a:lvl6pPr>
            <a:lvl7pPr marL="3149468" indent="0">
              <a:buNone/>
              <a:defRPr sz="1000"/>
            </a:lvl7pPr>
            <a:lvl8pPr marL="3674379" indent="0">
              <a:buNone/>
              <a:defRPr sz="1000"/>
            </a:lvl8pPr>
            <a:lvl9pPr marL="4199291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106" y="302804"/>
            <a:ext cx="10369868" cy="1260210"/>
          </a:xfrm>
          <a:prstGeom prst="rect">
            <a:avLst/>
          </a:prstGeom>
        </p:spPr>
        <p:txBody>
          <a:bodyPr vert="horz" lIns="104982" tIns="52491" rIns="104982" bIns="5249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6" y="1764298"/>
            <a:ext cx="10369868" cy="4990084"/>
          </a:xfrm>
          <a:prstGeom prst="rect">
            <a:avLst/>
          </a:prstGeom>
        </p:spPr>
        <p:txBody>
          <a:bodyPr vert="horz" lIns="104982" tIns="52491" rIns="104982" bIns="5249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6106" y="7008177"/>
            <a:ext cx="2688484" cy="402567"/>
          </a:xfrm>
          <a:prstGeom prst="rect">
            <a:avLst/>
          </a:prstGeom>
        </p:spPr>
        <p:txBody>
          <a:bodyPr vert="horz" lIns="104982" tIns="52491" rIns="104982" bIns="5249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0F0E-B78A-4FDD-A348-1264B4B46FC5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713" y="7008177"/>
            <a:ext cx="3648658" cy="402567"/>
          </a:xfrm>
          <a:prstGeom prst="rect">
            <a:avLst/>
          </a:prstGeom>
        </p:spPr>
        <p:txBody>
          <a:bodyPr vert="horz" lIns="104982" tIns="52491" rIns="104982" bIns="5249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57489" y="7008177"/>
            <a:ext cx="2688484" cy="402567"/>
          </a:xfrm>
          <a:prstGeom prst="rect">
            <a:avLst/>
          </a:prstGeom>
        </p:spPr>
        <p:txBody>
          <a:bodyPr vert="horz" lIns="104982" tIns="52491" rIns="104982" bIns="5249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9823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3683" indent="-393683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2981" indent="-328070" algn="l" defTabSz="1049823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2278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37190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2101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7012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1924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36835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61746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4911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823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4734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99645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4557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9468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4379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9291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hteck 447"/>
          <p:cNvSpPr/>
          <p:nvPr/>
        </p:nvSpPr>
        <p:spPr>
          <a:xfrm>
            <a:off x="5995649" y="2842044"/>
            <a:ext cx="540000" cy="27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5" name="Gerade Verbindung mit Pfeil 454"/>
          <p:cNvCxnSpPr/>
          <p:nvPr/>
        </p:nvCxnSpPr>
        <p:spPr>
          <a:xfrm flipV="1">
            <a:off x="9668137" y="1634600"/>
            <a:ext cx="152103" cy="192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 Verbindung mit Pfeil 459"/>
          <p:cNvCxnSpPr/>
          <p:nvPr/>
        </p:nvCxnSpPr>
        <p:spPr>
          <a:xfrm>
            <a:off x="2897300" y="2186943"/>
            <a:ext cx="391764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hteck 446"/>
          <p:cNvSpPr/>
          <p:nvPr/>
        </p:nvSpPr>
        <p:spPr>
          <a:xfrm>
            <a:off x="6477769" y="2733852"/>
            <a:ext cx="72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hteck 445"/>
          <p:cNvSpPr/>
          <p:nvPr/>
        </p:nvSpPr>
        <p:spPr>
          <a:xfrm>
            <a:off x="7254233" y="2437044"/>
            <a:ext cx="108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hteck 444"/>
          <p:cNvSpPr/>
          <p:nvPr/>
        </p:nvSpPr>
        <p:spPr>
          <a:xfrm>
            <a:off x="8228137" y="2052439"/>
            <a:ext cx="1440000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hteck 442"/>
          <p:cNvSpPr/>
          <p:nvPr/>
        </p:nvSpPr>
        <p:spPr>
          <a:xfrm>
            <a:off x="9217621" y="3456695"/>
            <a:ext cx="1800000" cy="9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7" name="Textfeld 466"/>
          <p:cNvSpPr txBox="1"/>
          <p:nvPr/>
        </p:nvSpPr>
        <p:spPr>
          <a:xfrm rot="1964766">
            <a:off x="9561322" y="4287121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128x64x8 (1)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9223432" y="5904967"/>
            <a:ext cx="180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0" name="Rechteck 469"/>
          <p:cNvSpPr/>
          <p:nvPr/>
        </p:nvSpPr>
        <p:spPr>
          <a:xfrm>
            <a:off x="8137301" y="5292879"/>
            <a:ext cx="144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" name="Rechteck 472"/>
          <p:cNvSpPr/>
          <p:nvPr/>
        </p:nvSpPr>
        <p:spPr>
          <a:xfrm>
            <a:off x="7254233" y="5004767"/>
            <a:ext cx="108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6" name="Rechteck 475"/>
          <p:cNvSpPr/>
          <p:nvPr/>
        </p:nvSpPr>
        <p:spPr>
          <a:xfrm>
            <a:off x="6477769" y="4932799"/>
            <a:ext cx="72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Rechteck 477"/>
          <p:cNvSpPr/>
          <p:nvPr/>
        </p:nvSpPr>
        <p:spPr>
          <a:xfrm>
            <a:off x="5995649" y="4878783"/>
            <a:ext cx="54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hteck 443"/>
          <p:cNvSpPr/>
          <p:nvPr/>
        </p:nvSpPr>
        <p:spPr>
          <a:xfrm>
            <a:off x="9223432" y="872582"/>
            <a:ext cx="1800000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0" name="Textfeld 479"/>
          <p:cNvSpPr txBox="1"/>
          <p:nvPr/>
        </p:nvSpPr>
        <p:spPr>
          <a:xfrm>
            <a:off x="9662213" y="36215"/>
            <a:ext cx="180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Foreground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81" name="Textfeld 480"/>
          <p:cNvSpPr txBox="1"/>
          <p:nvPr/>
        </p:nvSpPr>
        <p:spPr>
          <a:xfrm>
            <a:off x="9662213" y="4733285"/>
            <a:ext cx="180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Mask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82" name="Textfeld 481"/>
          <p:cNvSpPr txBox="1"/>
          <p:nvPr/>
        </p:nvSpPr>
        <p:spPr>
          <a:xfrm>
            <a:off x="9662213" y="7109549"/>
            <a:ext cx="180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Background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89" name="Textfeld 488"/>
          <p:cNvSpPr txBox="1"/>
          <p:nvPr/>
        </p:nvSpPr>
        <p:spPr>
          <a:xfrm rot="19640942">
            <a:off x="707505" y="4707479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entury" panose="02040604050505020304" pitchFamily="18" charset="0"/>
              </a:rPr>
              <a:t>128x64x7 (3)</a:t>
            </a:r>
          </a:p>
        </p:txBody>
      </p:sp>
      <p:sp>
        <p:nvSpPr>
          <p:cNvPr id="63" name="Rechteck 62"/>
          <p:cNvSpPr/>
          <p:nvPr/>
        </p:nvSpPr>
        <p:spPr>
          <a:xfrm>
            <a:off x="432645" y="3816735"/>
            <a:ext cx="180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235471" y="5067483"/>
            <a:ext cx="138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Video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5561108" y="2956529"/>
            <a:ext cx="36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 flipH="1">
            <a:off x="4961957" y="2842044"/>
            <a:ext cx="540000" cy="27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hteck 112"/>
          <p:cNvSpPr/>
          <p:nvPr/>
        </p:nvSpPr>
        <p:spPr>
          <a:xfrm flipH="1">
            <a:off x="4299837" y="2733852"/>
            <a:ext cx="72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hteck 113"/>
          <p:cNvSpPr/>
          <p:nvPr/>
        </p:nvSpPr>
        <p:spPr>
          <a:xfrm flipH="1">
            <a:off x="3163373" y="2437044"/>
            <a:ext cx="10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 flipH="1">
            <a:off x="1829469" y="2052439"/>
            <a:ext cx="144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hteck 106"/>
          <p:cNvSpPr/>
          <p:nvPr/>
        </p:nvSpPr>
        <p:spPr>
          <a:xfrm flipH="1">
            <a:off x="1799456" y="5297072"/>
            <a:ext cx="144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46863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 flipH="1">
            <a:off x="3096861" y="5008960"/>
            <a:ext cx="108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18034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 flipH="1">
            <a:off x="4090512" y="4936992"/>
            <a:ext cx="72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72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hteck 109"/>
          <p:cNvSpPr/>
          <p:nvPr/>
        </p:nvSpPr>
        <p:spPr>
          <a:xfrm flipH="1">
            <a:off x="4808947" y="4882976"/>
            <a:ext cx="54000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hteck 116"/>
          <p:cNvSpPr/>
          <p:nvPr/>
        </p:nvSpPr>
        <p:spPr>
          <a:xfrm>
            <a:off x="5561108" y="4838283"/>
            <a:ext cx="36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 rot="19640942">
            <a:off x="1870635" y="6024668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64x32x4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 rot="19640942">
            <a:off x="2897676" y="5604053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32x16x2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 rot="19640942">
            <a:off x="3647287" y="5404667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16x8x1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 rot="19640942">
            <a:off x="4223351" y="5305809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entury" panose="02040604050505020304" pitchFamily="18" charset="0"/>
              </a:rPr>
              <a:t>8</a:t>
            </a:r>
            <a:r>
              <a:rPr lang="en-US" sz="1100" dirty="0" smtClean="0">
                <a:latin typeface="Century" panose="02040604050505020304" pitchFamily="18" charset="0"/>
              </a:rPr>
              <a:t>x4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 rot="19640942">
            <a:off x="4873470" y="5183190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4x2 (1024)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 rot="19640942">
            <a:off x="1893559" y="2782531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64x32x7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19640942">
            <a:off x="2944066" y="3040102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32x16x4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19640942">
            <a:off x="3841085" y="3204550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16x8x4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19640942">
            <a:off x="4376751" y="3247733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8x4x2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 rot="19640942">
            <a:off x="4838059" y="3321097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4x2x2 (1024)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 rot="1964766">
            <a:off x="9855958" y="1896899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128x64x8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 rot="1964766">
            <a:off x="9640772" y="6775690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 rot="1964766">
            <a:off x="8361885" y="5993700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64x32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 rot="1964766">
            <a:off x="7342176" y="5545316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32x16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 rot="1964766">
            <a:off x="6459775" y="5349857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16x8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 rot="1964766">
            <a:off x="5927622" y="5234918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8x4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 rot="1964766">
            <a:off x="5928343" y="3194734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8x4x2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 rot="1964766">
            <a:off x="6468234" y="3149647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16x8x4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 rot="1964766">
            <a:off x="7342578" y="3002791"/>
            <a:ext cx="1115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32x16x4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 rot="1964766">
            <a:off x="8423292" y="2725247"/>
            <a:ext cx="101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64x32x8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 flipV="1">
            <a:off x="8281317" y="2196455"/>
            <a:ext cx="288032" cy="134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7263758" y="2513062"/>
            <a:ext cx="243201" cy="79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V="1">
            <a:off x="6466668" y="2742439"/>
            <a:ext cx="192298" cy="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5899500" y="2911545"/>
            <a:ext cx="192298" cy="15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4015656" y="2523039"/>
            <a:ext cx="213736" cy="81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5394743" y="2866327"/>
            <a:ext cx="166365" cy="30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4863576" y="2742439"/>
            <a:ext cx="192298" cy="44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1569489" y="4885020"/>
            <a:ext cx="344030" cy="264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V="1">
            <a:off x="1440557" y="3023505"/>
            <a:ext cx="288032" cy="35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9808615" y="2953159"/>
            <a:ext cx="200894" cy="140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9274262" y="5922919"/>
            <a:ext cx="375207" cy="201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>
            <a:off x="8137301" y="5390702"/>
            <a:ext cx="324133" cy="15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7129189" y="5152976"/>
            <a:ext cx="339937" cy="67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>
            <a:off x="6466668" y="5021633"/>
            <a:ext cx="162407" cy="2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>
            <a:off x="5899500" y="4912005"/>
            <a:ext cx="192298" cy="29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5269587" y="4936992"/>
            <a:ext cx="297775" cy="36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flipV="1">
            <a:off x="2900132" y="5365723"/>
            <a:ext cx="263241" cy="97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 flipV="1">
            <a:off x="3913620" y="5116992"/>
            <a:ext cx="263241" cy="48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V="1">
            <a:off x="4659837" y="4982428"/>
            <a:ext cx="203740" cy="3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559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Benutzerdefiniert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Hofmann</dc:creator>
  <cp:lastModifiedBy>Fabian Hofmann</cp:lastModifiedBy>
  <cp:revision>117</cp:revision>
  <dcterms:created xsi:type="dcterms:W3CDTF">2020-12-29T22:23:21Z</dcterms:created>
  <dcterms:modified xsi:type="dcterms:W3CDTF">2020-12-31T10:28:52Z</dcterms:modified>
</cp:coreProperties>
</file>