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721850" cy="2160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2" autoAdjust="0"/>
    <p:restoredTop sz="94622" autoAdjust="0"/>
  </p:normalViewPr>
  <p:slideViewPr>
    <p:cSldViewPr>
      <p:cViewPr>
        <p:scale>
          <a:sx n="100" d="100"/>
          <a:sy n="100" d="100"/>
        </p:scale>
        <p:origin x="-2598" y="-1860"/>
      </p:cViewPr>
      <p:guideLst>
        <p:guide orient="horz" pos="681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8623-378D-4338-84C3-06A12048CC9F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0" y="685800"/>
            <a:ext cx="15430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F97D5-6A78-4DD8-8276-6940198CA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24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286250" y="685800"/>
            <a:ext cx="154305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F97D5-6A78-4DD8-8276-6940198CA8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15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2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48344" y="86529"/>
            <a:ext cx="2187416" cy="18435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6097" y="86529"/>
            <a:ext cx="6400218" cy="18435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7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963" y="1388383"/>
            <a:ext cx="8263573" cy="42911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7963" y="915752"/>
            <a:ext cx="8263573" cy="47262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5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6098" y="504137"/>
            <a:ext cx="4293817" cy="14258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41945" y="504137"/>
            <a:ext cx="4293817" cy="14258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58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6095" y="483633"/>
            <a:ext cx="4295506" cy="201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6095" y="685192"/>
            <a:ext cx="4295506" cy="1244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38570" y="483633"/>
            <a:ext cx="4297192" cy="201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38570" y="685192"/>
            <a:ext cx="4297192" cy="12448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66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98" y="86025"/>
            <a:ext cx="3198422" cy="366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00976" y="86025"/>
            <a:ext cx="5434784" cy="18440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6098" y="452124"/>
            <a:ext cx="3198422" cy="14779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94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555" y="1512417"/>
            <a:ext cx="5833110" cy="1785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05555" y="193057"/>
            <a:ext cx="5833110" cy="1296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05555" y="1690964"/>
            <a:ext cx="5833110" cy="2535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6100" y="86526"/>
            <a:ext cx="8749665" cy="360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6100" y="504137"/>
            <a:ext cx="8749665" cy="142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86094" y="2002551"/>
            <a:ext cx="22684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0F0E-B78A-4FDD-A348-1264B4B46FC5}" type="datetimeFigureOut">
              <a:rPr lang="de-DE" smtClean="0"/>
              <a:t>30.12.2020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21634" y="2002551"/>
            <a:ext cx="307858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67329" y="2002551"/>
            <a:ext cx="226843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D94E-434B-4502-AB66-DE0BA14771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95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hteck 118"/>
          <p:cNvSpPr/>
          <p:nvPr/>
        </p:nvSpPr>
        <p:spPr>
          <a:xfrm>
            <a:off x="324421" y="475655"/>
            <a:ext cx="1800000" cy="90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hteck 119"/>
          <p:cNvSpPr/>
          <p:nvPr/>
        </p:nvSpPr>
        <p:spPr>
          <a:xfrm>
            <a:off x="2372136" y="565655"/>
            <a:ext cx="1440000" cy="72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90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hteck 120"/>
          <p:cNvSpPr/>
          <p:nvPr/>
        </p:nvSpPr>
        <p:spPr>
          <a:xfrm>
            <a:off x="3884842" y="655655"/>
            <a:ext cx="1080000" cy="54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hteck 121"/>
          <p:cNvSpPr/>
          <p:nvPr/>
        </p:nvSpPr>
        <p:spPr>
          <a:xfrm>
            <a:off x="5242274" y="745655"/>
            <a:ext cx="72000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468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hteck 122"/>
          <p:cNvSpPr/>
          <p:nvPr/>
        </p:nvSpPr>
        <p:spPr>
          <a:xfrm>
            <a:off x="6113433" y="790655"/>
            <a:ext cx="540000" cy="27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hteck 123"/>
          <p:cNvSpPr/>
          <p:nvPr/>
        </p:nvSpPr>
        <p:spPr>
          <a:xfrm>
            <a:off x="6927499" y="835655"/>
            <a:ext cx="360000" cy="1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feld 124"/>
          <p:cNvSpPr txBox="1"/>
          <p:nvPr/>
        </p:nvSpPr>
        <p:spPr>
          <a:xfrm rot="19640942">
            <a:off x="610341" y="1347111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128x64x8 (3)</a:t>
            </a:r>
            <a:endParaRPr lang="en-US" sz="1100" dirty="0">
              <a:latin typeface="Century" panose="02040604050505020304" pitchFamily="18" charset="0"/>
            </a:endParaRPr>
          </a:p>
        </p:txBody>
      </p:sp>
      <p:sp>
        <p:nvSpPr>
          <p:cNvPr id="126" name="Textfeld 125"/>
          <p:cNvSpPr txBox="1"/>
          <p:nvPr/>
        </p:nvSpPr>
        <p:spPr>
          <a:xfrm>
            <a:off x="396097" y="1745653"/>
            <a:ext cx="86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" panose="02040604050505020304" pitchFamily="18" charset="0"/>
              </a:rPr>
              <a:t>Video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7651792" y="835655"/>
            <a:ext cx="180000" cy="18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scene3d>
            <a:camera prst="isometricOffAxis2Right"/>
            <a:lightRig rig="balanced" dir="t">
              <a:rot lat="0" lon="0" rev="10800000"/>
            </a:lightRig>
          </a:scene3d>
          <a:sp3d extrusionH="180000" prstMaterial="matte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feld 127"/>
          <p:cNvSpPr txBox="1"/>
          <p:nvPr/>
        </p:nvSpPr>
        <p:spPr>
          <a:xfrm>
            <a:off x="8384356" y="756378"/>
            <a:ext cx="14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entury" panose="02040604050505020304" pitchFamily="18" charset="0"/>
              </a:rPr>
              <a:t>Real / Fake</a:t>
            </a:r>
            <a:endParaRPr lang="de-DE" dirty="0">
              <a:latin typeface="Century" panose="02040604050505020304" pitchFamily="18" charset="0"/>
            </a:endParaRPr>
          </a:p>
        </p:txBody>
      </p:sp>
      <p:cxnSp>
        <p:nvCxnSpPr>
          <p:cNvPr id="129" name="Gerade Verbindung mit Pfeil 128"/>
          <p:cNvCxnSpPr/>
          <p:nvPr/>
        </p:nvCxnSpPr>
        <p:spPr>
          <a:xfrm>
            <a:off x="7971355" y="925655"/>
            <a:ext cx="3378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/>
          <p:cNvCxnSpPr/>
          <p:nvPr/>
        </p:nvCxnSpPr>
        <p:spPr>
          <a:xfrm>
            <a:off x="1685230" y="925655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 rot="19640942">
            <a:off x="2458811" y="1277855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entury" panose="02040604050505020304" pitchFamily="18" charset="0"/>
              </a:rPr>
              <a:t>64x32x8 (32)</a:t>
            </a:r>
          </a:p>
        </p:txBody>
      </p:sp>
      <p:cxnSp>
        <p:nvCxnSpPr>
          <p:cNvPr id="132" name="Gerade Verbindung mit Pfeil 131"/>
          <p:cNvCxnSpPr/>
          <p:nvPr/>
        </p:nvCxnSpPr>
        <p:spPr>
          <a:xfrm>
            <a:off x="3478287" y="925655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/>
          <p:nvPr/>
        </p:nvCxnSpPr>
        <p:spPr>
          <a:xfrm>
            <a:off x="4737484" y="925655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/>
          <p:nvPr/>
        </p:nvCxnSpPr>
        <p:spPr>
          <a:xfrm>
            <a:off x="5827782" y="925655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/>
          <p:nvPr/>
        </p:nvCxnSpPr>
        <p:spPr>
          <a:xfrm>
            <a:off x="6577012" y="925655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/>
          <p:nvPr/>
        </p:nvCxnSpPr>
        <p:spPr>
          <a:xfrm>
            <a:off x="7261308" y="925655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/>
          <p:cNvSpPr txBox="1"/>
          <p:nvPr/>
        </p:nvSpPr>
        <p:spPr>
          <a:xfrm rot="19640942">
            <a:off x="3703894" y="1250751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entury" panose="02040604050505020304" pitchFamily="18" charset="0"/>
              </a:rPr>
              <a:t>32x16x4 (64)</a:t>
            </a:r>
          </a:p>
        </p:txBody>
      </p:sp>
      <p:sp>
        <p:nvSpPr>
          <p:cNvPr id="138" name="Textfeld 137"/>
          <p:cNvSpPr txBox="1"/>
          <p:nvPr/>
        </p:nvSpPr>
        <p:spPr>
          <a:xfrm rot="19640942">
            <a:off x="4800784" y="1211702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entury" panose="02040604050505020304" pitchFamily="18" charset="0"/>
              </a:rPr>
              <a:t>16x8x4 (128)</a:t>
            </a:r>
          </a:p>
        </p:txBody>
      </p:sp>
      <p:sp>
        <p:nvSpPr>
          <p:cNvPr id="139" name="Textfeld 138"/>
          <p:cNvSpPr txBox="1"/>
          <p:nvPr/>
        </p:nvSpPr>
        <p:spPr>
          <a:xfrm rot="19640942">
            <a:off x="5539564" y="1201599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entury" panose="02040604050505020304" pitchFamily="18" charset="0"/>
              </a:rPr>
              <a:t>8x4x2 (256)</a:t>
            </a:r>
          </a:p>
        </p:txBody>
      </p:sp>
      <p:sp>
        <p:nvSpPr>
          <p:cNvPr id="140" name="Textfeld 139"/>
          <p:cNvSpPr txBox="1"/>
          <p:nvPr/>
        </p:nvSpPr>
        <p:spPr>
          <a:xfrm rot="19640942">
            <a:off x="6222365" y="1175402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Century" panose="02040604050505020304" pitchFamily="18" charset="0"/>
              </a:rPr>
              <a:t>4x2x2 (512)</a:t>
            </a:r>
          </a:p>
        </p:txBody>
      </p:sp>
      <p:sp>
        <p:nvSpPr>
          <p:cNvPr id="141" name="Textfeld 140"/>
          <p:cNvSpPr txBox="1"/>
          <p:nvPr/>
        </p:nvSpPr>
        <p:spPr>
          <a:xfrm rot="19640942">
            <a:off x="6819853" y="1209237"/>
            <a:ext cx="1216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Century" panose="02040604050505020304" pitchFamily="18" charset="0"/>
              </a:rPr>
              <a:t>1x1x1 (1)</a:t>
            </a:r>
            <a:endParaRPr lang="en-US" sz="11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5593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Benutzerdefiniert</PresentationFormat>
  <Paragraphs>10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Hofmann</dc:creator>
  <cp:lastModifiedBy>Fabian Hofmann</cp:lastModifiedBy>
  <cp:revision>77</cp:revision>
  <dcterms:created xsi:type="dcterms:W3CDTF">2020-12-29T22:23:21Z</dcterms:created>
  <dcterms:modified xsi:type="dcterms:W3CDTF">2020-12-30T20:03:34Z</dcterms:modified>
</cp:coreProperties>
</file>